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media3.wav" ContentType="audio/x-wav"/>
  <Override PartName="/ppt/media/media5.wav" ContentType="audio/x-wav"/>
  <Override PartName="/ppt/notesSlides/notesSlide3.xml" ContentType="application/vnd.openxmlformats-officedocument.presentationml.notesSlide+xml"/>
  <Override PartName="/ppt/media/audio2.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3.wav" ContentType="audio/x-wav"/>
  <Override PartName="/ppt/media/audio4.wav" ContentType="audio/x-wav"/>
  <Override PartName="/ppt/media/audio5.wav" ContentType="audio/x-wav"/>
  <Override PartName="/ppt/media/audio6.wav" ContentType="audio/x-wav"/>
  <Override PartName="/ppt/media/audio7.wav" ContentType="audio/x-wav"/>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8.wav" ContentType="audio/x-wav"/>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58" r:id="rId3"/>
    <p:sldId id="526" r:id="rId4"/>
    <p:sldId id="542" r:id="rId5"/>
    <p:sldId id="543" r:id="rId6"/>
    <p:sldId id="544" r:id="rId7"/>
    <p:sldId id="545" r:id="rId8"/>
    <p:sldId id="508" r:id="rId9"/>
    <p:sldId id="509" r:id="rId10"/>
    <p:sldId id="510" r:id="rId11"/>
    <p:sldId id="518" r:id="rId12"/>
    <p:sldId id="556" r:id="rId13"/>
    <p:sldId id="557" r:id="rId14"/>
    <p:sldId id="558" r:id="rId15"/>
    <p:sldId id="515" r:id="rId16"/>
    <p:sldId id="519" r:id="rId17"/>
    <p:sldId id="559" r:id="rId18"/>
    <p:sldId id="560" r:id="rId19"/>
    <p:sldId id="561" r:id="rId20"/>
    <p:sldId id="562" r:id="rId21"/>
    <p:sldId id="563" r:id="rId22"/>
    <p:sldId id="564" r:id="rId23"/>
    <p:sldId id="565" r:id="rId24"/>
    <p:sldId id="566" r:id="rId25"/>
    <p:sldId id="567" r:id="rId26"/>
    <p:sldId id="568" r:id="rId27"/>
    <p:sldId id="569" r:id="rId28"/>
    <p:sldId id="570" r:id="rId29"/>
    <p:sldId id="386" r:id="rId30"/>
    <p:sldId id="441" r:id="rId31"/>
    <p:sldId id="555" r:id="rId32"/>
    <p:sldId id="395" r:id="rId33"/>
    <p:sldId id="260"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8" autoAdjust="0"/>
    <p:restoredTop sz="94660"/>
  </p:normalViewPr>
  <p:slideViewPr>
    <p:cSldViewPr>
      <p:cViewPr varScale="1">
        <p:scale>
          <a:sx n="102" d="100"/>
          <a:sy n="102" d="100"/>
        </p:scale>
        <p:origin x="76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6D9756-89FA-46AE-85A1-2CBF3CD8A9F5}" type="doc">
      <dgm:prSet loTypeId="urn:microsoft.com/office/officeart/2005/8/layout/hProcess9" loCatId="process" qsTypeId="urn:microsoft.com/office/officeart/2005/8/quickstyle/simple1" qsCatId="simple" csTypeId="urn:microsoft.com/office/officeart/2005/8/colors/accent1_2" csCatId="accent1" phldr="1"/>
      <dgm:spPr/>
    </dgm:pt>
    <dgm:pt modelId="{1AB5EE63-13DE-4480-8D6E-491B6698E867}" type="pres">
      <dgm:prSet presAssocID="{756D9756-89FA-46AE-85A1-2CBF3CD8A9F5}" presName="CompostProcess" presStyleCnt="0">
        <dgm:presLayoutVars>
          <dgm:dir/>
          <dgm:resizeHandles val="exact"/>
        </dgm:presLayoutVars>
      </dgm:prSet>
      <dgm:spPr/>
    </dgm:pt>
    <dgm:pt modelId="{2470E54C-CFDD-4C4D-B570-818F8816570C}" type="pres">
      <dgm:prSet presAssocID="{756D9756-89FA-46AE-85A1-2CBF3CD8A9F5}" presName="arrow" presStyleLbl="bgShp" presStyleIdx="0" presStyleCnt="1" custScaleX="117647" custLinFactNeighborX="3990" custLinFactNeighborY="-13763"/>
      <dgm:spPr>
        <a:solidFill>
          <a:srgbClr val="FFFF00"/>
        </a:solidFill>
      </dgm:spPr>
    </dgm:pt>
    <dgm:pt modelId="{CED76D0D-C87C-42D8-941A-51348A83BB51}" type="pres">
      <dgm:prSet presAssocID="{756D9756-89FA-46AE-85A1-2CBF3CD8A9F5}" presName="linearProcess" presStyleCnt="0"/>
      <dgm:spPr/>
    </dgm:pt>
  </dgm:ptLst>
  <dgm:cxnLst>
    <dgm:cxn modelId="{CA06B900-1D56-4883-8C8F-9531BEE2EB7F}" type="presOf" srcId="{756D9756-89FA-46AE-85A1-2CBF3CD8A9F5}" destId="{1AB5EE63-13DE-4480-8D6E-491B6698E867}" srcOrd="0" destOrd="0" presId="urn:microsoft.com/office/officeart/2005/8/layout/hProcess9"/>
    <dgm:cxn modelId="{58A02F54-C718-41D5-B8ED-678E8A9291C3}" type="presParOf" srcId="{1AB5EE63-13DE-4480-8D6E-491B6698E867}" destId="{2470E54C-CFDD-4C4D-B570-818F8816570C}" srcOrd="0" destOrd="0" presId="urn:microsoft.com/office/officeart/2005/8/layout/hProcess9"/>
    <dgm:cxn modelId="{4A932A29-5730-41DD-9287-94BF8DA7B09E}" type="presParOf" srcId="{1AB5EE63-13DE-4480-8D6E-491B6698E867}" destId="{CED76D0D-C87C-42D8-941A-51348A83BB51}" srcOrd="1" destOrd="0" presId="urn:microsoft.com/office/officeart/2005/8/layout/hProcess9"/>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6D9756-89FA-46AE-85A1-2CBF3CD8A9F5}" type="doc">
      <dgm:prSet loTypeId="urn:microsoft.com/office/officeart/2005/8/layout/hProcess9" loCatId="process" qsTypeId="urn:microsoft.com/office/officeart/2005/8/quickstyle/simple1" qsCatId="simple" csTypeId="urn:microsoft.com/office/officeart/2005/8/colors/accent1_2" csCatId="accent1" phldr="1"/>
      <dgm:spPr/>
    </dgm:pt>
    <dgm:pt modelId="{1AB5EE63-13DE-4480-8D6E-491B6698E867}" type="pres">
      <dgm:prSet presAssocID="{756D9756-89FA-46AE-85A1-2CBF3CD8A9F5}" presName="CompostProcess" presStyleCnt="0">
        <dgm:presLayoutVars>
          <dgm:dir/>
          <dgm:resizeHandles val="exact"/>
        </dgm:presLayoutVars>
      </dgm:prSet>
      <dgm:spPr/>
    </dgm:pt>
    <dgm:pt modelId="{2470E54C-CFDD-4C4D-B570-818F8816570C}" type="pres">
      <dgm:prSet presAssocID="{756D9756-89FA-46AE-85A1-2CBF3CD8A9F5}" presName="arrow" presStyleLbl="bgShp" presStyleIdx="0" presStyleCnt="1" custScaleX="117647" custLinFactNeighborX="3990" custLinFactNeighborY="-13763"/>
      <dgm:spPr>
        <a:solidFill>
          <a:schemeClr val="accent4">
            <a:lumMod val="60000"/>
            <a:lumOff val="40000"/>
          </a:schemeClr>
        </a:solidFill>
      </dgm:spPr>
    </dgm:pt>
    <dgm:pt modelId="{CED76D0D-C87C-42D8-941A-51348A83BB51}" type="pres">
      <dgm:prSet presAssocID="{756D9756-89FA-46AE-85A1-2CBF3CD8A9F5}" presName="linearProcess" presStyleCnt="0"/>
      <dgm:spPr/>
    </dgm:pt>
  </dgm:ptLst>
  <dgm:cxnLst>
    <dgm:cxn modelId="{FF6FEAA3-A10F-4788-82D2-EA35CCE583E0}" type="presOf" srcId="{756D9756-89FA-46AE-85A1-2CBF3CD8A9F5}" destId="{1AB5EE63-13DE-4480-8D6E-491B6698E867}" srcOrd="0" destOrd="0" presId="urn:microsoft.com/office/officeart/2005/8/layout/hProcess9"/>
    <dgm:cxn modelId="{C52DAD94-2919-4271-8C42-7E5846F18D1B}" type="presParOf" srcId="{1AB5EE63-13DE-4480-8D6E-491B6698E867}" destId="{2470E54C-CFDD-4C4D-B570-818F8816570C}" srcOrd="0" destOrd="0" presId="urn:microsoft.com/office/officeart/2005/8/layout/hProcess9"/>
    <dgm:cxn modelId="{672EC942-A396-4DB9-BDFF-D9D76E19D85C}" type="presParOf" srcId="{1AB5EE63-13DE-4480-8D6E-491B6698E867}" destId="{CED76D0D-C87C-42D8-941A-51348A83BB51}" srcOrd="1" destOrd="0" presId="urn:microsoft.com/office/officeart/2005/8/layout/hProcess9"/>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6D9756-89FA-46AE-85A1-2CBF3CD8A9F5}" type="doc">
      <dgm:prSet loTypeId="urn:microsoft.com/office/officeart/2005/8/layout/hProcess9" loCatId="process" qsTypeId="urn:microsoft.com/office/officeart/2005/8/quickstyle/simple1" qsCatId="simple" csTypeId="urn:microsoft.com/office/officeart/2005/8/colors/accent1_2" csCatId="accent1" phldr="1"/>
      <dgm:spPr/>
    </dgm:pt>
    <dgm:pt modelId="{1AB5EE63-13DE-4480-8D6E-491B6698E867}" type="pres">
      <dgm:prSet presAssocID="{756D9756-89FA-46AE-85A1-2CBF3CD8A9F5}" presName="CompostProcess" presStyleCnt="0">
        <dgm:presLayoutVars>
          <dgm:dir/>
          <dgm:resizeHandles val="exact"/>
        </dgm:presLayoutVars>
      </dgm:prSet>
      <dgm:spPr/>
    </dgm:pt>
    <dgm:pt modelId="{2470E54C-CFDD-4C4D-B570-818F8816570C}" type="pres">
      <dgm:prSet presAssocID="{756D9756-89FA-46AE-85A1-2CBF3CD8A9F5}" presName="arrow" presStyleLbl="bgShp" presStyleIdx="0" presStyleCnt="1" custScaleX="117647" custLinFactNeighborX="3990" custLinFactNeighborY="-13763"/>
      <dgm:spPr>
        <a:solidFill>
          <a:schemeClr val="accent4">
            <a:lumMod val="60000"/>
            <a:lumOff val="40000"/>
          </a:schemeClr>
        </a:solidFill>
      </dgm:spPr>
    </dgm:pt>
    <dgm:pt modelId="{CED76D0D-C87C-42D8-941A-51348A83BB51}" type="pres">
      <dgm:prSet presAssocID="{756D9756-89FA-46AE-85A1-2CBF3CD8A9F5}" presName="linearProcess" presStyleCnt="0"/>
      <dgm:spPr/>
    </dgm:pt>
  </dgm:ptLst>
  <dgm:cxnLst>
    <dgm:cxn modelId="{81DEE47D-622E-4910-A69E-C9164514A9E5}" type="presOf" srcId="{756D9756-89FA-46AE-85A1-2CBF3CD8A9F5}" destId="{1AB5EE63-13DE-4480-8D6E-491B6698E867}" srcOrd="0" destOrd="0" presId="urn:microsoft.com/office/officeart/2005/8/layout/hProcess9"/>
    <dgm:cxn modelId="{D50AB870-6351-4D21-A768-FE543E1EBFD4}" type="presParOf" srcId="{1AB5EE63-13DE-4480-8D6E-491B6698E867}" destId="{2470E54C-CFDD-4C4D-B570-818F8816570C}" srcOrd="0" destOrd="0" presId="urn:microsoft.com/office/officeart/2005/8/layout/hProcess9"/>
    <dgm:cxn modelId="{A02CF2F2-E9AB-4303-9D9B-799958B80701}" type="presParOf" srcId="{1AB5EE63-13DE-4480-8D6E-491B6698E867}" destId="{CED76D0D-C87C-42D8-941A-51348A83BB51}" srcOrd="1" destOrd="0" presId="urn:microsoft.com/office/officeart/2005/8/layout/hProcess9"/>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6D9756-89FA-46AE-85A1-2CBF3CD8A9F5}" type="doc">
      <dgm:prSet loTypeId="urn:microsoft.com/office/officeart/2005/8/layout/hProcess9" loCatId="process" qsTypeId="urn:microsoft.com/office/officeart/2005/8/quickstyle/simple1" qsCatId="simple" csTypeId="urn:microsoft.com/office/officeart/2005/8/colors/accent1_2" csCatId="accent1" phldr="1"/>
      <dgm:spPr/>
    </dgm:pt>
    <dgm:pt modelId="{1AB5EE63-13DE-4480-8D6E-491B6698E867}" type="pres">
      <dgm:prSet presAssocID="{756D9756-89FA-46AE-85A1-2CBF3CD8A9F5}" presName="CompostProcess" presStyleCnt="0">
        <dgm:presLayoutVars>
          <dgm:dir/>
          <dgm:resizeHandles val="exact"/>
        </dgm:presLayoutVars>
      </dgm:prSet>
      <dgm:spPr/>
    </dgm:pt>
    <dgm:pt modelId="{2470E54C-CFDD-4C4D-B570-818F8816570C}" type="pres">
      <dgm:prSet presAssocID="{756D9756-89FA-46AE-85A1-2CBF3CD8A9F5}" presName="arrow" presStyleLbl="bgShp" presStyleIdx="0" presStyleCnt="1" custScaleX="117647" custLinFactNeighborX="1449" custLinFactNeighborY="-2848"/>
      <dgm:spPr>
        <a:solidFill>
          <a:schemeClr val="accent4">
            <a:lumMod val="60000"/>
            <a:lumOff val="40000"/>
          </a:schemeClr>
        </a:solidFill>
      </dgm:spPr>
    </dgm:pt>
    <dgm:pt modelId="{CED76D0D-C87C-42D8-941A-51348A83BB51}" type="pres">
      <dgm:prSet presAssocID="{756D9756-89FA-46AE-85A1-2CBF3CD8A9F5}" presName="linearProcess" presStyleCnt="0"/>
      <dgm:spPr/>
    </dgm:pt>
  </dgm:ptLst>
  <dgm:cxnLst>
    <dgm:cxn modelId="{85888662-1961-4B3F-AF91-8A2165E6C3A0}" type="presOf" srcId="{756D9756-89FA-46AE-85A1-2CBF3CD8A9F5}" destId="{1AB5EE63-13DE-4480-8D6E-491B6698E867}" srcOrd="0" destOrd="0" presId="urn:microsoft.com/office/officeart/2005/8/layout/hProcess9"/>
    <dgm:cxn modelId="{C006A68A-0AB5-459B-9CEE-F9C68D1DEFA3}" type="presParOf" srcId="{1AB5EE63-13DE-4480-8D6E-491B6698E867}" destId="{2470E54C-CFDD-4C4D-B570-818F8816570C}" srcOrd="0" destOrd="0" presId="urn:microsoft.com/office/officeart/2005/8/layout/hProcess9"/>
    <dgm:cxn modelId="{F4E5DF8E-88F6-4CE8-B76C-0DF4B03C54AF}" type="presParOf" srcId="{1AB5EE63-13DE-4480-8D6E-491B6698E867}" destId="{CED76D0D-C87C-42D8-941A-51348A83BB51}" srcOrd="1" destOrd="0" presId="urn:microsoft.com/office/officeart/2005/8/layout/hProcess9"/>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6D9756-89FA-46AE-85A1-2CBF3CD8A9F5}" type="doc">
      <dgm:prSet loTypeId="urn:microsoft.com/office/officeart/2005/8/layout/hProcess9" loCatId="process" qsTypeId="urn:microsoft.com/office/officeart/2005/8/quickstyle/simple1" qsCatId="simple" csTypeId="urn:microsoft.com/office/officeart/2005/8/colors/accent1_2" csCatId="accent1" phldr="1"/>
      <dgm:spPr/>
    </dgm:pt>
    <dgm:pt modelId="{1AB5EE63-13DE-4480-8D6E-491B6698E867}" type="pres">
      <dgm:prSet presAssocID="{756D9756-89FA-46AE-85A1-2CBF3CD8A9F5}" presName="CompostProcess" presStyleCnt="0">
        <dgm:presLayoutVars>
          <dgm:dir/>
          <dgm:resizeHandles val="exact"/>
        </dgm:presLayoutVars>
      </dgm:prSet>
      <dgm:spPr/>
    </dgm:pt>
    <dgm:pt modelId="{2470E54C-CFDD-4C4D-B570-818F8816570C}" type="pres">
      <dgm:prSet presAssocID="{756D9756-89FA-46AE-85A1-2CBF3CD8A9F5}" presName="arrow" presStyleLbl="bgShp" presStyleIdx="0" presStyleCnt="1" custScaleX="117647" custLinFactNeighborX="-916" custLinFactNeighborY="-12007"/>
      <dgm:spPr>
        <a:solidFill>
          <a:srgbClr val="66FFFF"/>
        </a:solidFill>
      </dgm:spPr>
    </dgm:pt>
    <dgm:pt modelId="{CED76D0D-C87C-42D8-941A-51348A83BB51}" type="pres">
      <dgm:prSet presAssocID="{756D9756-89FA-46AE-85A1-2CBF3CD8A9F5}" presName="linearProcess" presStyleCnt="0"/>
      <dgm:spPr/>
    </dgm:pt>
  </dgm:ptLst>
  <dgm:cxnLst>
    <dgm:cxn modelId="{1F35D285-F242-405A-85A7-578A8D59280C}" type="presOf" srcId="{756D9756-89FA-46AE-85A1-2CBF3CD8A9F5}" destId="{1AB5EE63-13DE-4480-8D6E-491B6698E867}" srcOrd="0" destOrd="0" presId="urn:microsoft.com/office/officeart/2005/8/layout/hProcess9"/>
    <dgm:cxn modelId="{5AA9BA3E-F63B-4B7B-B58F-767ECC99D2BB}" type="presParOf" srcId="{1AB5EE63-13DE-4480-8D6E-491B6698E867}" destId="{2470E54C-CFDD-4C4D-B570-818F8816570C}" srcOrd="0" destOrd="0" presId="urn:microsoft.com/office/officeart/2005/8/layout/hProcess9"/>
    <dgm:cxn modelId="{A934CED3-0C45-4640-B951-EC3E17BAE28D}" type="presParOf" srcId="{1AB5EE63-13DE-4480-8D6E-491B6698E867}" destId="{CED76D0D-C87C-42D8-941A-51348A83BB51}" srcOrd="1" destOrd="0" presId="urn:microsoft.com/office/officeart/2005/8/layout/hProcess9"/>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6D9756-89FA-46AE-85A1-2CBF3CD8A9F5}" type="doc">
      <dgm:prSet loTypeId="urn:microsoft.com/office/officeart/2005/8/layout/hProcess9" loCatId="process" qsTypeId="urn:microsoft.com/office/officeart/2005/8/quickstyle/simple1" qsCatId="simple" csTypeId="urn:microsoft.com/office/officeart/2005/8/colors/accent1_2" csCatId="accent1" phldr="1"/>
      <dgm:spPr/>
    </dgm:pt>
    <dgm:pt modelId="{1AB5EE63-13DE-4480-8D6E-491B6698E867}" type="pres">
      <dgm:prSet presAssocID="{756D9756-89FA-46AE-85A1-2CBF3CD8A9F5}" presName="CompostProcess" presStyleCnt="0">
        <dgm:presLayoutVars>
          <dgm:dir/>
          <dgm:resizeHandles val="exact"/>
        </dgm:presLayoutVars>
      </dgm:prSet>
      <dgm:spPr/>
    </dgm:pt>
    <dgm:pt modelId="{2470E54C-CFDD-4C4D-B570-818F8816570C}" type="pres">
      <dgm:prSet presAssocID="{756D9756-89FA-46AE-85A1-2CBF3CD8A9F5}" presName="arrow" presStyleLbl="bgShp" presStyleIdx="0" presStyleCnt="1" custScaleX="117647" custLinFactNeighborX="807" custLinFactNeighborY="-4042"/>
      <dgm:spPr>
        <a:solidFill>
          <a:srgbClr val="FF6699"/>
        </a:solidFill>
      </dgm:spPr>
    </dgm:pt>
    <dgm:pt modelId="{CED76D0D-C87C-42D8-941A-51348A83BB51}" type="pres">
      <dgm:prSet presAssocID="{756D9756-89FA-46AE-85A1-2CBF3CD8A9F5}" presName="linearProcess" presStyleCnt="0"/>
      <dgm:spPr/>
    </dgm:pt>
  </dgm:ptLst>
  <dgm:cxnLst>
    <dgm:cxn modelId="{004584F9-8A92-42F8-800A-4FCBE547B54B}" type="presOf" srcId="{756D9756-89FA-46AE-85A1-2CBF3CD8A9F5}" destId="{1AB5EE63-13DE-4480-8D6E-491B6698E867}" srcOrd="0" destOrd="0" presId="urn:microsoft.com/office/officeart/2005/8/layout/hProcess9"/>
    <dgm:cxn modelId="{9584E2DD-AB27-4E0C-AA42-121961E54D5A}" type="presParOf" srcId="{1AB5EE63-13DE-4480-8D6E-491B6698E867}" destId="{2470E54C-CFDD-4C4D-B570-818F8816570C}" srcOrd="0" destOrd="0" presId="urn:microsoft.com/office/officeart/2005/8/layout/hProcess9"/>
    <dgm:cxn modelId="{3F6A72A5-B9EF-4789-8264-21E9E63CF500}" type="presParOf" srcId="{1AB5EE63-13DE-4480-8D6E-491B6698E867}" destId="{CED76D0D-C87C-42D8-941A-51348A83BB51}" srcOrd="1" destOrd="0" presId="urn:microsoft.com/office/officeart/2005/8/layout/hProcess9"/>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0E54C-CFDD-4C4D-B570-818F8816570C}">
      <dsp:nvSpPr>
        <dsp:cNvPr id="0" name=""/>
        <dsp:cNvSpPr/>
      </dsp:nvSpPr>
      <dsp:spPr>
        <a:xfrm>
          <a:off x="3" y="0"/>
          <a:ext cx="7037551" cy="2275629"/>
        </a:xfrm>
        <a:prstGeom prst="rightArrow">
          <a:avLst/>
        </a:prstGeom>
        <a:solidFill>
          <a:srgbClr val="FFFF00"/>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0E54C-CFDD-4C4D-B570-818F8816570C}">
      <dsp:nvSpPr>
        <dsp:cNvPr id="0" name=""/>
        <dsp:cNvSpPr/>
      </dsp:nvSpPr>
      <dsp:spPr>
        <a:xfrm>
          <a:off x="3" y="0"/>
          <a:ext cx="6438773" cy="2985587"/>
        </a:xfrm>
        <a:prstGeom prst="rightArrow">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0E54C-CFDD-4C4D-B570-818F8816570C}">
      <dsp:nvSpPr>
        <dsp:cNvPr id="0" name=""/>
        <dsp:cNvSpPr/>
      </dsp:nvSpPr>
      <dsp:spPr>
        <a:xfrm>
          <a:off x="3" y="0"/>
          <a:ext cx="6438773" cy="2227750"/>
        </a:xfrm>
        <a:prstGeom prst="rightArrow">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0E54C-CFDD-4C4D-B570-818F8816570C}">
      <dsp:nvSpPr>
        <dsp:cNvPr id="0" name=""/>
        <dsp:cNvSpPr/>
      </dsp:nvSpPr>
      <dsp:spPr>
        <a:xfrm>
          <a:off x="3" y="0"/>
          <a:ext cx="6438773" cy="2227750"/>
        </a:xfrm>
        <a:prstGeom prst="rightArrow">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0E54C-CFDD-4C4D-B570-818F8816570C}">
      <dsp:nvSpPr>
        <dsp:cNvPr id="0" name=""/>
        <dsp:cNvSpPr/>
      </dsp:nvSpPr>
      <dsp:spPr>
        <a:xfrm>
          <a:off x="0" y="0"/>
          <a:ext cx="6438773" cy="2227750"/>
        </a:xfrm>
        <a:prstGeom prst="rightArrow">
          <a:avLst/>
        </a:prstGeom>
        <a:solidFill>
          <a:srgbClr val="66FFFF"/>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0E54C-CFDD-4C4D-B570-818F8816570C}">
      <dsp:nvSpPr>
        <dsp:cNvPr id="0" name=""/>
        <dsp:cNvSpPr/>
      </dsp:nvSpPr>
      <dsp:spPr>
        <a:xfrm>
          <a:off x="3" y="0"/>
          <a:ext cx="6438773" cy="2227750"/>
        </a:xfrm>
        <a:prstGeom prst="rightArrow">
          <a:avLst/>
        </a:prstGeom>
        <a:solidFill>
          <a:srgbClr val="FF6699"/>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383970-F896-4A00-B5A0-209528402446}" type="datetimeFigureOut">
              <a:rPr lang="en-US" smtClean="0"/>
              <a:t>2/16/2024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AF5D47-13A4-4706-BDE5-3488BE33091C}" type="slidenum">
              <a:rPr lang="en-US" smtClean="0"/>
              <a:t>‹#›</a:t>
            </a:fld>
            <a:endParaRPr lang="en-US"/>
          </a:p>
        </p:txBody>
      </p:sp>
    </p:spTree>
    <p:extLst>
      <p:ext uri="{BB962C8B-B14F-4D97-AF65-F5344CB8AC3E}">
        <p14:creationId xmlns:p14="http://schemas.microsoft.com/office/powerpoint/2010/main" val="180146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0900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Click start to go to the rules slide.</a:t>
            </a:r>
            <a:endParaRPr kumimoji="1" lang="ja-JP" altLang="en-US" dirty="0"/>
          </a:p>
        </p:txBody>
      </p:sp>
      <p:sp>
        <p:nvSpPr>
          <p:cNvPr id="4" name="スライド番号プレースホルダー 3"/>
          <p:cNvSpPr>
            <a:spLocks noGrp="1"/>
          </p:cNvSpPr>
          <p:nvPr>
            <p:ph type="sldNum" sz="quarter" idx="5"/>
          </p:nvPr>
        </p:nvSpPr>
        <p:spPr/>
        <p:txBody>
          <a:bodyPr/>
          <a:lstStyle/>
          <a:p>
            <a:fld id="{9F620B36-E560-4398-8719-02AB74E661DD}" type="slidenum">
              <a:rPr kumimoji="1" lang="ja-JP" altLang="en-US" smtClean="0"/>
              <a:t>17</a:t>
            </a:fld>
            <a:endParaRPr kumimoji="1" lang="ja-JP" altLang="en-US"/>
          </a:p>
        </p:txBody>
      </p:sp>
    </p:spTree>
    <p:extLst>
      <p:ext uri="{BB962C8B-B14F-4D97-AF65-F5344CB8AC3E}">
        <p14:creationId xmlns:p14="http://schemas.microsoft.com/office/powerpoint/2010/main" val="1917716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Explain all the rules. All teams should start with 500 points each.</a:t>
            </a:r>
          </a:p>
          <a:p>
            <a:endParaRPr kumimoji="1" lang="en-US" altLang="ja-JP" dirty="0"/>
          </a:p>
          <a:p>
            <a:r>
              <a:rPr kumimoji="1" lang="en-US" altLang="ja-JP" dirty="0"/>
              <a:t>The sabotage button- Throughout the presentation, there are random sabotage slides. If a team enables a sabotage, they can steal the respective number of points from a team of their choice. The point intervals are 100, 200, 300, 400, 600, 800, 900.</a:t>
            </a:r>
            <a:r>
              <a:rPr kumimoji="1" lang="ja-JP" altLang="en-US" dirty="0"/>
              <a:t> </a:t>
            </a:r>
            <a:r>
              <a:rPr kumimoji="1" lang="en-US" altLang="ja-JP" dirty="0"/>
              <a:t>The</a:t>
            </a:r>
            <a:r>
              <a:rPr kumimoji="1" lang="ja-JP" altLang="en-US" dirty="0"/>
              <a:t> </a:t>
            </a:r>
            <a:r>
              <a:rPr kumimoji="1" lang="en-US" altLang="ja-JP" dirty="0"/>
              <a:t>questions</a:t>
            </a:r>
            <a:r>
              <a:rPr kumimoji="1" lang="ja-JP" altLang="en-US" dirty="0"/>
              <a:t> </a:t>
            </a:r>
            <a:r>
              <a:rPr kumimoji="1" lang="en-US" altLang="ja-JP" dirty="0"/>
              <a:t>difficulty should be respective to the point value. The point value can be changed to the desired amounts. </a:t>
            </a:r>
          </a:p>
          <a:p>
            <a:endParaRPr kumimoji="1" lang="en-US" altLang="ja-JP" dirty="0"/>
          </a:p>
          <a:p>
            <a:r>
              <a:rPr kumimoji="1" lang="en-US" altLang="ja-JP" dirty="0"/>
              <a:t>Report button: Doesn`t appear again in the presentation. Just remind the students to not shout out the answers.</a:t>
            </a:r>
          </a:p>
          <a:p>
            <a:endParaRPr kumimoji="1" lang="en-US" altLang="ja-JP" dirty="0"/>
          </a:p>
          <a:p>
            <a:r>
              <a:rPr kumimoji="1" lang="en-US" altLang="ja-JP" dirty="0"/>
              <a:t>Use button: Try to answer the question again after making a mistake. Each team gets a revenge chance to answer a question. Click this button to eliminate their team color from the colors available.</a:t>
            </a:r>
          </a:p>
          <a:p>
            <a:endParaRPr kumimoji="1" lang="en-US" altLang="ja-JP" dirty="0"/>
          </a:p>
          <a:p>
            <a:r>
              <a:rPr kumimoji="1" lang="en-US" altLang="ja-JP" dirty="0"/>
              <a:t>Quit button: If clicked, the all teams lose the chance to answer the question. Use this button if all teams cannot answer the question correctly. </a:t>
            </a:r>
          </a:p>
          <a:p>
            <a:endParaRPr kumimoji="1" lang="en-US" altLang="ja-JP" dirty="0"/>
          </a:p>
          <a:p>
            <a:r>
              <a:rPr kumimoji="1" lang="en-US" altLang="ja-JP" dirty="0"/>
              <a:t>!! button: Phone a friend. If this button is clicked, the sabotage sound plays on repeat until the green return arrow is clicked. To enable a 20 second timer, click the sand dial. The sand dial will slowly make a full rotation. When it returns to the original position, the time is up. The helping team must answer the question within 20 seconds. If they answer correctly, both teams will split the question`s points evenly. Keep track of which team has used this ability on a piece of paper or the white/blackboard. Each team can use this ability once per game.</a:t>
            </a:r>
          </a:p>
        </p:txBody>
      </p:sp>
      <p:sp>
        <p:nvSpPr>
          <p:cNvPr id="4" name="スライド番号プレースホルダー 3"/>
          <p:cNvSpPr>
            <a:spLocks noGrp="1"/>
          </p:cNvSpPr>
          <p:nvPr>
            <p:ph type="sldNum" sz="quarter" idx="5"/>
          </p:nvPr>
        </p:nvSpPr>
        <p:spPr/>
        <p:txBody>
          <a:bodyPr/>
          <a:lstStyle/>
          <a:p>
            <a:fld id="{9F620B36-E560-4398-8719-02AB74E661DD}" type="slidenum">
              <a:rPr kumimoji="1" lang="ja-JP" altLang="en-US" smtClean="0"/>
              <a:t>18</a:t>
            </a:fld>
            <a:endParaRPr kumimoji="1" lang="ja-JP" altLang="en-US"/>
          </a:p>
        </p:txBody>
      </p:sp>
    </p:spTree>
    <p:extLst>
      <p:ext uri="{BB962C8B-B14F-4D97-AF65-F5344CB8AC3E}">
        <p14:creationId xmlns:p14="http://schemas.microsoft.com/office/powerpoint/2010/main" val="705796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Ideally for 4-6 teams. The order is chosen by having the first student in the first group do rock, paper, scissors with the last student in the last team. Whoever wins RPS, determines the order of the game. </a:t>
            </a:r>
          </a:p>
          <a:p>
            <a:r>
              <a:rPr kumimoji="1" lang="en-US" altLang="ja-JP" dirty="0"/>
              <a:t>Keep track of the teams by writing each team on the board to keep score also write the order. Team one (orange) Write the color below the team order number.</a:t>
            </a:r>
            <a:endParaRPr kumimoji="1" lang="ja-JP" altLang="en-US" dirty="0"/>
          </a:p>
        </p:txBody>
      </p:sp>
      <p:sp>
        <p:nvSpPr>
          <p:cNvPr id="4" name="スライド番号プレースホルダー 3"/>
          <p:cNvSpPr>
            <a:spLocks noGrp="1"/>
          </p:cNvSpPr>
          <p:nvPr>
            <p:ph type="sldNum" sz="quarter" idx="5"/>
          </p:nvPr>
        </p:nvSpPr>
        <p:spPr/>
        <p:txBody>
          <a:bodyPr/>
          <a:lstStyle/>
          <a:p>
            <a:fld id="{9F620B36-E560-4398-8719-02AB74E661DD}" type="slidenum">
              <a:rPr kumimoji="1" lang="ja-JP" altLang="en-US" smtClean="0"/>
              <a:t>19</a:t>
            </a:fld>
            <a:endParaRPr kumimoji="1" lang="ja-JP" altLang="en-US"/>
          </a:p>
        </p:txBody>
      </p:sp>
    </p:spTree>
    <p:extLst>
      <p:ext uri="{BB962C8B-B14F-4D97-AF65-F5344CB8AC3E}">
        <p14:creationId xmlns:p14="http://schemas.microsoft.com/office/powerpoint/2010/main" val="1022574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Steal 300 points from any team.</a:t>
            </a:r>
            <a:endParaRPr kumimoji="1" lang="ja-JP" altLang="en-US" dirty="0"/>
          </a:p>
        </p:txBody>
      </p:sp>
      <p:sp>
        <p:nvSpPr>
          <p:cNvPr id="4" name="スライド番号プレースホルダー 3"/>
          <p:cNvSpPr>
            <a:spLocks noGrp="1"/>
          </p:cNvSpPr>
          <p:nvPr>
            <p:ph type="sldNum" sz="quarter" idx="5"/>
          </p:nvPr>
        </p:nvSpPr>
        <p:spPr/>
        <p:txBody>
          <a:bodyPr/>
          <a:lstStyle/>
          <a:p>
            <a:fld id="{9F620B36-E560-4398-8719-02AB74E661DD}" type="slidenum">
              <a:rPr kumimoji="1" lang="ja-JP" altLang="en-US" smtClean="0"/>
              <a:t>22</a:t>
            </a:fld>
            <a:endParaRPr kumimoji="1" lang="ja-JP" altLang="en-US"/>
          </a:p>
        </p:txBody>
      </p:sp>
    </p:spTree>
    <p:extLst>
      <p:ext uri="{BB962C8B-B14F-4D97-AF65-F5344CB8AC3E}">
        <p14:creationId xmlns:p14="http://schemas.microsoft.com/office/powerpoint/2010/main" val="251225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Steal 400 points from any team.</a:t>
            </a:r>
            <a:endParaRPr kumimoji="1" lang="ja-JP" altLang="en-US" dirty="0"/>
          </a:p>
        </p:txBody>
      </p:sp>
      <p:sp>
        <p:nvSpPr>
          <p:cNvPr id="4" name="スライド番号プレースホルダー 3"/>
          <p:cNvSpPr>
            <a:spLocks noGrp="1"/>
          </p:cNvSpPr>
          <p:nvPr>
            <p:ph type="sldNum" sz="quarter" idx="5"/>
          </p:nvPr>
        </p:nvSpPr>
        <p:spPr/>
        <p:txBody>
          <a:bodyPr/>
          <a:lstStyle/>
          <a:p>
            <a:fld id="{9F620B36-E560-4398-8719-02AB74E661DD}" type="slidenum">
              <a:rPr kumimoji="1" lang="ja-JP" altLang="en-US" smtClean="0"/>
              <a:t>27</a:t>
            </a:fld>
            <a:endParaRPr kumimoji="1" lang="ja-JP" altLang="en-US"/>
          </a:p>
        </p:txBody>
      </p:sp>
    </p:spTree>
    <p:extLst>
      <p:ext uri="{BB962C8B-B14F-4D97-AF65-F5344CB8AC3E}">
        <p14:creationId xmlns:p14="http://schemas.microsoft.com/office/powerpoint/2010/main" val="49796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emergency sound plays on loop until the green arrow is clicked. Click the sand dial to make it spin. It is set on a 20 second timer. This gives the teams 20 seconds to discuss an answer and then when the sand dial timer is up, they must give an answer. </a:t>
            </a:r>
          </a:p>
          <a:p>
            <a:r>
              <a:rPr kumimoji="1" lang="en-US" altLang="ja-JP" dirty="0"/>
              <a:t>If the answer is correct, both teams split the points.</a:t>
            </a:r>
            <a:endParaRPr kumimoji="1" lang="ja-JP" altLang="en-US" dirty="0"/>
          </a:p>
        </p:txBody>
      </p:sp>
      <p:sp>
        <p:nvSpPr>
          <p:cNvPr id="4" name="スライド番号プレースホルダー 3"/>
          <p:cNvSpPr>
            <a:spLocks noGrp="1"/>
          </p:cNvSpPr>
          <p:nvPr>
            <p:ph type="sldNum" sz="quarter" idx="5"/>
          </p:nvPr>
        </p:nvSpPr>
        <p:spPr/>
        <p:txBody>
          <a:bodyPr/>
          <a:lstStyle/>
          <a:p>
            <a:fld id="{9F620B36-E560-4398-8719-02AB74E661DD}" type="slidenum">
              <a:rPr kumimoji="1" lang="ja-JP" altLang="en-US" smtClean="0"/>
              <a:t>28</a:t>
            </a:fld>
            <a:endParaRPr kumimoji="1" lang="ja-JP" altLang="en-US"/>
          </a:p>
        </p:txBody>
      </p:sp>
    </p:spTree>
    <p:extLst>
      <p:ext uri="{BB962C8B-B14F-4D97-AF65-F5344CB8AC3E}">
        <p14:creationId xmlns:p14="http://schemas.microsoft.com/office/powerpoint/2010/main" val="1004226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0822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570374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03546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44" name="Google Shape;944;p21"/>
          <p:cNvSpPr/>
          <p:nvPr/>
        </p:nvSpPr>
        <p:spPr>
          <a:xfrm rot="5400000" flipH="1">
            <a:off x="7677587" y="3624311"/>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58" name="Google Shape;958;p21"/>
          <p:cNvSpPr/>
          <p:nvPr/>
        </p:nvSpPr>
        <p:spPr>
          <a:xfrm flipH="1">
            <a:off x="8764570" y="22844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0" name="Google Shape;960;p21"/>
          <p:cNvSpPr/>
          <p:nvPr/>
        </p:nvSpPr>
        <p:spPr>
          <a:xfrm flipH="1">
            <a:off x="948710" y="4957276"/>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2" name="Google Shape;962;p21"/>
          <p:cNvSpPr/>
          <p:nvPr/>
        </p:nvSpPr>
        <p:spPr>
          <a:xfrm flipH="1">
            <a:off x="8764570" y="503727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3" name="Google Shape;963;p21"/>
          <p:cNvSpPr/>
          <p:nvPr/>
        </p:nvSpPr>
        <p:spPr>
          <a:xfrm flipH="1">
            <a:off x="948710" y="1"/>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4" name="Google Shape;964;p21"/>
          <p:cNvSpPr/>
          <p:nvPr/>
        </p:nvSpPr>
        <p:spPr>
          <a:xfrm flipH="1">
            <a:off x="-2" y="1116509"/>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nvGrpSpPr>
          <p:cNvPr id="966" name="Google Shape;966;p21"/>
          <p:cNvGrpSpPr/>
          <p:nvPr/>
        </p:nvGrpSpPr>
        <p:grpSpPr>
          <a:xfrm rot="-1409023">
            <a:off x="-384815" y="4466743"/>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498" y="3456362"/>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defRPr/>
              </a:pPr>
              <a:endParaRPr sz="1400" kern="0">
                <a:solidFill>
                  <a:srgbClr val="000000"/>
                </a:solidFill>
                <a:cs typeface="Arial"/>
                <a:sym typeface="Arial"/>
              </a:endParaRPr>
            </a:p>
          </p:txBody>
        </p:sp>
      </p:grpSp>
    </p:spTree>
    <p:extLst>
      <p:ext uri="{BB962C8B-B14F-4D97-AF65-F5344CB8AC3E}">
        <p14:creationId xmlns:p14="http://schemas.microsoft.com/office/powerpoint/2010/main" val="2003953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720000" y="2112200"/>
            <a:ext cx="2505600" cy="558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5951450" y="2112200"/>
            <a:ext cx="25056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5951447" y="2599822"/>
            <a:ext cx="2505600" cy="101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5"/>
          <p:cNvSpPr txBox="1">
            <a:spLocks noGrp="1"/>
          </p:cNvSpPr>
          <p:nvPr>
            <p:ph type="subTitle" idx="3"/>
          </p:nvPr>
        </p:nvSpPr>
        <p:spPr>
          <a:xfrm>
            <a:off x="720175" y="2599822"/>
            <a:ext cx="2505600" cy="1010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5"/>
          <p:cNvSpPr/>
          <p:nvPr/>
        </p:nvSpPr>
        <p:spPr>
          <a:xfrm>
            <a:off x="8385200" y="1098467"/>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5"/>
          <p:cNvSpPr/>
          <p:nvPr/>
        </p:nvSpPr>
        <p:spPr>
          <a:xfrm>
            <a:off x="-297325" y="3312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5"/>
          <p:cNvSpPr/>
          <p:nvPr/>
        </p:nvSpPr>
        <p:spPr>
          <a:xfrm>
            <a:off x="6592418" y="-302278"/>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0" name="Google Shape;120;p5"/>
          <p:cNvGrpSpPr/>
          <p:nvPr/>
        </p:nvGrpSpPr>
        <p:grpSpPr>
          <a:xfrm>
            <a:off x="0" y="4137074"/>
            <a:ext cx="9144000" cy="1010679"/>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1" name="Google Shape;131;p5"/>
          <p:cNvGrpSpPr/>
          <p:nvPr/>
        </p:nvGrpSpPr>
        <p:grpSpPr>
          <a:xfrm flipH="1">
            <a:off x="8157148" y="2749525"/>
            <a:ext cx="1006460" cy="2407938"/>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6" name="Google Shape;136;p5"/>
          <p:cNvGrpSpPr/>
          <p:nvPr/>
        </p:nvGrpSpPr>
        <p:grpSpPr>
          <a:xfrm>
            <a:off x="589597" y="4209528"/>
            <a:ext cx="7677721" cy="96374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1" name="Google Shape;141;p5"/>
          <p:cNvGrpSpPr/>
          <p:nvPr/>
        </p:nvGrpSpPr>
        <p:grpSpPr>
          <a:xfrm>
            <a:off x="-34400" y="2752225"/>
            <a:ext cx="1006460" cy="2407938"/>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6" name="Google Shape;146;p5"/>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4064689" y="4209526"/>
            <a:ext cx="809260" cy="256125"/>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601335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6029AF-F16A-4703-AE36-C10F0AB18BF0}" type="datetimeFigureOut">
              <a:rPr lang="en-US" smtClean="0"/>
              <a:pPr/>
              <a:t>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4ADD8F-6BA5-45C0-B33D-50D4488AAC02}" type="slidenum">
              <a:rPr lang="en-US" smtClean="0"/>
              <a:pPr/>
              <a:t>‹#›</a:t>
            </a:fld>
            <a:endParaRPr lang="en-US"/>
          </a:p>
        </p:txBody>
      </p:sp>
    </p:spTree>
    <p:extLst>
      <p:ext uri="{BB962C8B-B14F-4D97-AF65-F5344CB8AC3E}">
        <p14:creationId xmlns:p14="http://schemas.microsoft.com/office/powerpoint/2010/main" val="3803999896"/>
      </p:ext>
    </p:extLst>
  </p:cSld>
  <p:clrMapOvr>
    <a:masterClrMapping/>
  </p:clrMapOvr>
  <p:transition>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a:prstGeom prst="rect">
            <a:avLst/>
          </a:prstGeom>
        </p:spPr>
        <p:txBody>
          <a:bodyPr lIns="68580" tIns="34290" rIns="68580" bIns="34290"/>
          <a:lstStyle/>
          <a:p>
            <a:fld id="{29391B06-E3A9-4ACF-8FE7-86027D4A3158}" type="datetimeFigureOut">
              <a:rPr lang="zh-CN" altLang="en-US" smtClean="0">
                <a:solidFill>
                  <a:prstClr val="black">
                    <a:tint val="75000"/>
                  </a:prstClr>
                </a:solidFill>
              </a:rPr>
              <a:pPr/>
              <a:t>2024/2/16</a:t>
            </a:fld>
            <a:endParaRPr lang="zh-CN" altLang="en-US">
              <a:solidFill>
                <a:prstClr val="black">
                  <a:tint val="75000"/>
                </a:prstClr>
              </a:solidFill>
            </a:endParaRPr>
          </a:p>
        </p:txBody>
      </p:sp>
      <p:sp>
        <p:nvSpPr>
          <p:cNvPr id="4" name="页脚占位符 3"/>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6457950" y="4767263"/>
            <a:ext cx="2057400" cy="273844"/>
          </a:xfrm>
          <a:prstGeom prst="rect">
            <a:avLst/>
          </a:prstGeom>
        </p:spPr>
        <p:txBody>
          <a:bodyPr lIns="68580" tIns="34290" rIns="68580" bIns="34290"/>
          <a:lstStyle/>
          <a:p>
            <a:fld id="{1DAB6F98-49F9-4E5E-8F54-63E0E7C4DDF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499563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302391223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5" r:id="rId3"/>
    <p:sldLayoutId id="2147483667" r:id="rId4"/>
    <p:sldLayoutId id="2147483681" r:id="rId5"/>
    <p:sldLayoutId id="214748368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image" Target="../media/image21.png"/><Relationship Id="rId21" Type="http://schemas.microsoft.com/office/2007/relationships/hdphoto" Target="../media/hdphoto7.wdp"/><Relationship Id="rId34" Type="http://schemas.openxmlformats.org/officeDocument/2006/relationships/image" Target="../media/image17.emf"/><Relationship Id="rId7" Type="http://schemas.openxmlformats.org/officeDocument/2006/relationships/image" Target="../media/image2.png"/><Relationship Id="rId2" Type="http://schemas.openxmlformats.org/officeDocument/2006/relationships/audio" Target="../media/media1.mp3"/><Relationship Id="rId16" Type="http://schemas.openxmlformats.org/officeDocument/2006/relationships/image" Target="../media/image7.png"/><Relationship Id="rId20" Type="http://schemas.openxmlformats.org/officeDocument/2006/relationships/image" Target="../media/image9.png"/><Relationship Id="rId29" Type="http://schemas.microsoft.com/office/2007/relationships/hdphoto" Target="../media/hdphoto11.wdp"/><Relationship Id="rId41"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1.png"/><Relationship Id="rId32" Type="http://schemas.openxmlformats.org/officeDocument/2006/relationships/image" Target="../media/image16.png"/><Relationship Id="rId37" Type="http://schemas.openxmlformats.org/officeDocument/2006/relationships/image" Target="../media/image20.png"/><Relationship Id="rId40" Type="http://schemas.openxmlformats.org/officeDocument/2006/relationships/image" Target="../media/image22.png"/><Relationship Id="rId5" Type="http://schemas.openxmlformats.org/officeDocument/2006/relationships/audio" Target="../media/audio1.wav"/><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3.png"/><Relationship Id="rId36" Type="http://schemas.openxmlformats.org/officeDocument/2006/relationships/image" Target="../media/image19.gif"/><Relationship Id="rId10" Type="http://schemas.openxmlformats.org/officeDocument/2006/relationships/image" Target="../media/image4.png"/><Relationship Id="rId19" Type="http://schemas.microsoft.com/office/2007/relationships/hdphoto" Target="../media/hdphoto6.wdp"/><Relationship Id="rId31" Type="http://schemas.openxmlformats.org/officeDocument/2006/relationships/image" Target="../media/image15.png"/><Relationship Id="rId44"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image" Target="../media/image3.png"/><Relationship Id="rId14" Type="http://schemas.openxmlformats.org/officeDocument/2006/relationships/image" Target="../media/image6.png"/><Relationship Id="rId22" Type="http://schemas.openxmlformats.org/officeDocument/2006/relationships/image" Target="../media/image10.png"/><Relationship Id="rId27" Type="http://schemas.microsoft.com/office/2007/relationships/hdphoto" Target="../media/hdphoto10.wdp"/><Relationship Id="rId30" Type="http://schemas.openxmlformats.org/officeDocument/2006/relationships/image" Target="../media/image14.png"/><Relationship Id="rId35" Type="http://schemas.openxmlformats.org/officeDocument/2006/relationships/image" Target="../media/image18.png"/><Relationship Id="rId8" Type="http://schemas.microsoft.com/office/2007/relationships/hdphoto" Target="../media/hdphoto1.wdp"/><Relationship Id="rId3" Type="http://schemas.openxmlformats.org/officeDocument/2006/relationships/slideLayout" Target="../slideLayouts/slideLayout1.xml"/><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2.wdp"/><Relationship Id="rId38" Type="http://schemas.microsoft.com/office/2007/relationships/hdphoto" Target="../media/hdphoto13.wdp"/></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22.png"/><Relationship Id="rId5" Type="http://schemas.microsoft.com/office/2007/relationships/hdphoto" Target="../media/hdphoto19.wdp"/><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22.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22.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22.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22.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22.png"/><Relationship Id="rId5" Type="http://schemas.microsoft.com/office/2007/relationships/hdphoto" Target="../media/hdphoto19.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1.wav"/><Relationship Id="rId3" Type="http://schemas.openxmlformats.org/officeDocument/2006/relationships/slideLayout" Target="../slideLayouts/slideLayout5.xml"/><Relationship Id="rId7" Type="http://schemas.openxmlformats.org/officeDocument/2006/relationships/hyperlink" Target="https://www.wired.it/gadget/videogiochi/2020/10/19/among-us/" TargetMode="Externa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8.jpg"/><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10" Type="http://schemas.microsoft.com/office/2007/relationships/hdphoto" Target="../media/hdphoto20.wdp"/><Relationship Id="rId4" Type="http://schemas.openxmlformats.org/officeDocument/2006/relationships/image" Target="../media/image60.png"/><Relationship Id="rId9" Type="http://schemas.openxmlformats.org/officeDocument/2006/relationships/image" Target="../media/image63.png"/><Relationship Id="rId14"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24.xml"/><Relationship Id="rId18" Type="http://schemas.openxmlformats.org/officeDocument/2006/relationships/slide" Target="slide27.xml"/><Relationship Id="rId26" Type="http://schemas.openxmlformats.org/officeDocument/2006/relationships/image" Target="../media/image69.png"/><Relationship Id="rId3" Type="http://schemas.openxmlformats.org/officeDocument/2006/relationships/slideLayout" Target="../slideLayouts/slideLayout6.xml"/><Relationship Id="rId21" Type="http://schemas.openxmlformats.org/officeDocument/2006/relationships/image" Target="../media/image63.png"/><Relationship Id="rId7" Type="http://schemas.microsoft.com/office/2007/relationships/hdphoto" Target="../media/hdphoto21.wdp"/><Relationship Id="rId12" Type="http://schemas.openxmlformats.org/officeDocument/2006/relationships/image" Target="../media/image65.png"/><Relationship Id="rId17" Type="http://schemas.openxmlformats.org/officeDocument/2006/relationships/slide" Target="slide25.xml"/><Relationship Id="rId25" Type="http://schemas.openxmlformats.org/officeDocument/2006/relationships/image" Target="../media/image68.png"/><Relationship Id="rId2" Type="http://schemas.openxmlformats.org/officeDocument/2006/relationships/audio" Target="../media/media5.wav"/><Relationship Id="rId16" Type="http://schemas.openxmlformats.org/officeDocument/2006/relationships/slide" Target="slide22.xml"/><Relationship Id="rId20" Type="http://schemas.openxmlformats.org/officeDocument/2006/relationships/slide" Target="slide28.xml"/><Relationship Id="rId1" Type="http://schemas.microsoft.com/office/2007/relationships/media" Target="../media/media5.wav"/><Relationship Id="rId6" Type="http://schemas.openxmlformats.org/officeDocument/2006/relationships/image" Target="../media/image64.png"/><Relationship Id="rId11" Type="http://schemas.openxmlformats.org/officeDocument/2006/relationships/audio" Target="../media/audio3.wav"/><Relationship Id="rId24" Type="http://schemas.openxmlformats.org/officeDocument/2006/relationships/image" Target="../media/image67.png"/><Relationship Id="rId5" Type="http://schemas.openxmlformats.org/officeDocument/2006/relationships/audio" Target="../media/audio1.wav"/><Relationship Id="rId15" Type="http://schemas.openxmlformats.org/officeDocument/2006/relationships/slide" Target="slide23.xml"/><Relationship Id="rId23" Type="http://schemas.openxmlformats.org/officeDocument/2006/relationships/image" Target="../media/image66.png"/><Relationship Id="rId10" Type="http://schemas.openxmlformats.org/officeDocument/2006/relationships/slide" Target="slide21.xml"/><Relationship Id="rId19" Type="http://schemas.openxmlformats.org/officeDocument/2006/relationships/slide" Target="slide26.xml"/><Relationship Id="rId4" Type="http://schemas.openxmlformats.org/officeDocument/2006/relationships/notesSlide" Target="../notesSlides/notesSlide5.xml"/><Relationship Id="rId9" Type="http://schemas.openxmlformats.org/officeDocument/2006/relationships/image" Target="../media/image60.png"/><Relationship Id="rId14" Type="http://schemas.openxmlformats.org/officeDocument/2006/relationships/slide" Target="slide20.xml"/><Relationship Id="rId22" Type="http://schemas.microsoft.com/office/2007/relationships/hdphoto" Target="../media/hdphoto20.wdp"/><Relationship Id="rId30"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29.gif"/><Relationship Id="rId18" Type="http://schemas.openxmlformats.org/officeDocument/2006/relationships/image" Target="../media/image31.gif"/><Relationship Id="rId26" Type="http://schemas.openxmlformats.org/officeDocument/2006/relationships/image" Target="../media/image1.png"/><Relationship Id="rId3" Type="http://schemas.openxmlformats.org/officeDocument/2006/relationships/slideLayout" Target="../slideLayouts/slideLayout1.xml"/><Relationship Id="rId21" Type="http://schemas.openxmlformats.org/officeDocument/2006/relationships/image" Target="../media/image32.png"/><Relationship Id="rId7" Type="http://schemas.openxmlformats.org/officeDocument/2006/relationships/image" Target="../media/image25.png"/><Relationship Id="rId12" Type="http://schemas.openxmlformats.org/officeDocument/2006/relationships/image" Target="../media/image28.gif"/><Relationship Id="rId17" Type="http://schemas.openxmlformats.org/officeDocument/2006/relationships/image" Target="../media/image22.png"/><Relationship Id="rId25" Type="http://schemas.openxmlformats.org/officeDocument/2006/relationships/image" Target="../media/image34.png"/><Relationship Id="rId2" Type="http://schemas.openxmlformats.org/officeDocument/2006/relationships/audio" Target="../media/media2.mp3"/><Relationship Id="rId16" Type="http://schemas.openxmlformats.org/officeDocument/2006/relationships/image" Target="../media/image18.png"/><Relationship Id="rId20" Type="http://schemas.microsoft.com/office/2007/relationships/hdphoto" Target="../media/hdphoto3.wdp"/><Relationship Id="rId1" Type="http://schemas.microsoft.com/office/2007/relationships/media" Target="../media/media2.mp3"/><Relationship Id="rId6" Type="http://schemas.openxmlformats.org/officeDocument/2006/relationships/image" Target="../media/image24.gif"/><Relationship Id="rId11" Type="http://schemas.microsoft.com/office/2007/relationships/hdphoto" Target="../media/hdphoto15.wdp"/><Relationship Id="rId24" Type="http://schemas.microsoft.com/office/2007/relationships/hdphoto" Target="../media/hdphoto18.wdp"/><Relationship Id="rId5" Type="http://schemas.openxmlformats.org/officeDocument/2006/relationships/audio" Target="../media/audio1.wav"/><Relationship Id="rId15" Type="http://schemas.microsoft.com/office/2007/relationships/hdphoto" Target="../media/hdphoto16.wdp"/><Relationship Id="rId23" Type="http://schemas.openxmlformats.org/officeDocument/2006/relationships/image" Target="../media/image33.png"/><Relationship Id="rId28" Type="http://schemas.openxmlformats.org/officeDocument/2006/relationships/audio" Target="../media/audio1.wav"/><Relationship Id="rId10" Type="http://schemas.openxmlformats.org/officeDocument/2006/relationships/image" Target="../media/image27.png"/><Relationship Id="rId19"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26.gif"/><Relationship Id="rId14" Type="http://schemas.openxmlformats.org/officeDocument/2006/relationships/image" Target="../media/image30.png"/><Relationship Id="rId22" Type="http://schemas.microsoft.com/office/2007/relationships/hdphoto" Target="../media/hdphoto17.wdp"/></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2.png"/><Relationship Id="rId18" Type="http://schemas.openxmlformats.org/officeDocument/2006/relationships/diagramQuickStyle" Target="../diagrams/quickStyle1.xml"/><Relationship Id="rId26" Type="http://schemas.openxmlformats.org/officeDocument/2006/relationships/image" Target="../media/image68.png"/><Relationship Id="rId3" Type="http://schemas.openxmlformats.org/officeDocument/2006/relationships/audio" Target="../media/audio4.wav"/><Relationship Id="rId21" Type="http://schemas.openxmlformats.org/officeDocument/2006/relationships/image" Target="../media/image73.gif"/><Relationship Id="rId7" Type="http://schemas.openxmlformats.org/officeDocument/2006/relationships/audio" Target="../media/audio2.wav"/><Relationship Id="rId12" Type="http://schemas.openxmlformats.org/officeDocument/2006/relationships/image" Target="../media/image62.png"/><Relationship Id="rId17" Type="http://schemas.openxmlformats.org/officeDocument/2006/relationships/diagramLayout" Target="../diagrams/layout1.xml"/><Relationship Id="rId25" Type="http://schemas.openxmlformats.org/officeDocument/2006/relationships/image" Target="../media/image67.png"/><Relationship Id="rId2" Type="http://schemas.openxmlformats.org/officeDocument/2006/relationships/audio" Target="../media/audio1.wav"/><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6.xml"/><Relationship Id="rId6" Type="http://schemas.openxmlformats.org/officeDocument/2006/relationships/slide" Target="slide19.xml"/><Relationship Id="rId11" Type="http://schemas.openxmlformats.org/officeDocument/2006/relationships/audio" Target="../media/audio7.wav"/><Relationship Id="rId24" Type="http://schemas.openxmlformats.org/officeDocument/2006/relationships/image" Target="../media/image66.png"/><Relationship Id="rId5" Type="http://schemas.openxmlformats.org/officeDocument/2006/relationships/image" Target="../media/image70.png"/><Relationship Id="rId15" Type="http://schemas.microsoft.com/office/2007/relationships/hdphoto" Target="../media/hdphoto20.wdp"/><Relationship Id="rId23" Type="http://schemas.microsoft.com/office/2007/relationships/hdphoto" Target="../media/hdphoto22.wdp"/><Relationship Id="rId10" Type="http://schemas.openxmlformats.org/officeDocument/2006/relationships/image" Target="../media/image61.png"/><Relationship Id="rId19" Type="http://schemas.openxmlformats.org/officeDocument/2006/relationships/diagramColors" Target="../diagrams/colors1.xml"/><Relationship Id="rId31" Type="http://schemas.openxmlformats.org/officeDocument/2006/relationships/audio" Target="../media/audio1.wav"/><Relationship Id="rId4" Type="http://schemas.openxmlformats.org/officeDocument/2006/relationships/audio" Target="../media/audio5.wav"/><Relationship Id="rId9" Type="http://schemas.openxmlformats.org/officeDocument/2006/relationships/audio" Target="../media/audio6.wav"/><Relationship Id="rId14" Type="http://schemas.openxmlformats.org/officeDocument/2006/relationships/image" Target="../media/image63.png"/><Relationship Id="rId22" Type="http://schemas.openxmlformats.org/officeDocument/2006/relationships/image" Target="../media/image74.png"/><Relationship Id="rId27"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20.wdp"/><Relationship Id="rId18" Type="http://schemas.microsoft.com/office/2007/relationships/diagramDrawing" Target="../diagrams/drawing2.xml"/><Relationship Id="rId3" Type="http://schemas.openxmlformats.org/officeDocument/2006/relationships/audio" Target="../media/audio5.wav"/><Relationship Id="rId21" Type="http://schemas.microsoft.com/office/2007/relationships/hdphoto" Target="../media/hdphoto22.wdp"/><Relationship Id="rId7" Type="http://schemas.openxmlformats.org/officeDocument/2006/relationships/audio" Target="../media/audio6.wav"/><Relationship Id="rId12" Type="http://schemas.openxmlformats.org/officeDocument/2006/relationships/image" Target="../media/image63.png"/><Relationship Id="rId17" Type="http://schemas.openxmlformats.org/officeDocument/2006/relationships/diagramColors" Target="../diagrams/colors2.xml"/><Relationship Id="rId25" Type="http://schemas.openxmlformats.org/officeDocument/2006/relationships/image" Target="../media/image69.png"/><Relationship Id="rId2" Type="http://schemas.openxmlformats.org/officeDocument/2006/relationships/audio" Target="../media/audio1.wav"/><Relationship Id="rId16" Type="http://schemas.openxmlformats.org/officeDocument/2006/relationships/diagramQuickStyle" Target="../diagrams/quickStyle2.xml"/><Relationship Id="rId20" Type="http://schemas.openxmlformats.org/officeDocument/2006/relationships/image" Target="../media/image74.png"/><Relationship Id="rId29"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71.png"/><Relationship Id="rId24" Type="http://schemas.openxmlformats.org/officeDocument/2006/relationships/image" Target="../media/image68.png"/><Relationship Id="rId5" Type="http://schemas.openxmlformats.org/officeDocument/2006/relationships/audio" Target="../media/audio7.wav"/><Relationship Id="rId15" Type="http://schemas.openxmlformats.org/officeDocument/2006/relationships/diagramLayout" Target="../diagrams/layout2.xml"/><Relationship Id="rId23" Type="http://schemas.openxmlformats.org/officeDocument/2006/relationships/image" Target="../media/image67.png"/><Relationship Id="rId10" Type="http://schemas.openxmlformats.org/officeDocument/2006/relationships/audio" Target="../media/audio2.wav"/><Relationship Id="rId19" Type="http://schemas.openxmlformats.org/officeDocument/2006/relationships/image" Target="../media/image73.gif"/><Relationship Id="rId4" Type="http://schemas.openxmlformats.org/officeDocument/2006/relationships/audio" Target="../media/audio4.wav"/><Relationship Id="rId9" Type="http://schemas.openxmlformats.org/officeDocument/2006/relationships/slide" Target="slide19.xml"/><Relationship Id="rId14" Type="http://schemas.openxmlformats.org/officeDocument/2006/relationships/diagramData" Target="../diagrams/data2.xml"/><Relationship Id="rId22"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6.xml"/><Relationship Id="rId7" Type="http://schemas.openxmlformats.org/officeDocument/2006/relationships/image" Target="../media/image76.png"/><Relationship Id="rId12" Type="http://schemas.openxmlformats.org/officeDocument/2006/relationships/image" Target="../media/image71.png"/><Relationship Id="rId2" Type="http://schemas.openxmlformats.org/officeDocument/2006/relationships/audio" Target="../media/media6.mp3"/><Relationship Id="rId16" Type="http://schemas.openxmlformats.org/officeDocument/2006/relationships/audio" Target="../media/audio1.wav"/><Relationship Id="rId1" Type="http://schemas.microsoft.com/office/2007/relationships/media" Target="../media/media6.mp3"/><Relationship Id="rId6" Type="http://schemas.openxmlformats.org/officeDocument/2006/relationships/image" Target="../media/image75.jpeg"/><Relationship Id="rId11"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slide" Target="slide19.xml"/><Relationship Id="rId4" Type="http://schemas.openxmlformats.org/officeDocument/2006/relationships/notesSlide" Target="../notesSlides/notesSlide6.xml"/><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audio" Target="../media/audio6.wav"/><Relationship Id="rId18" Type="http://schemas.openxmlformats.org/officeDocument/2006/relationships/image" Target="../media/image63.png"/><Relationship Id="rId26" Type="http://schemas.openxmlformats.org/officeDocument/2006/relationships/image" Target="../media/image74.png"/><Relationship Id="rId3" Type="http://schemas.openxmlformats.org/officeDocument/2006/relationships/audio" Target="../media/audio5.wav"/><Relationship Id="rId21" Type="http://schemas.openxmlformats.org/officeDocument/2006/relationships/diagramLayout" Target="../diagrams/layout3.xml"/><Relationship Id="rId34" Type="http://schemas.openxmlformats.org/officeDocument/2006/relationships/audio" Target="../media/audio1.wav"/><Relationship Id="rId7" Type="http://schemas.openxmlformats.org/officeDocument/2006/relationships/image" Target="../media/image67.png"/><Relationship Id="rId12" Type="http://schemas.openxmlformats.org/officeDocument/2006/relationships/image" Target="../media/image62.png"/><Relationship Id="rId17" Type="http://schemas.openxmlformats.org/officeDocument/2006/relationships/image" Target="../media/image71.png"/><Relationship Id="rId25" Type="http://schemas.openxmlformats.org/officeDocument/2006/relationships/image" Target="../media/image73.gif"/><Relationship Id="rId2" Type="http://schemas.openxmlformats.org/officeDocument/2006/relationships/audio" Target="../media/audio1.wav"/><Relationship Id="rId16" Type="http://schemas.openxmlformats.org/officeDocument/2006/relationships/audio" Target="../media/audio2.wav"/><Relationship Id="rId20" Type="http://schemas.openxmlformats.org/officeDocument/2006/relationships/diagramData" Target="../diagrams/data3.xml"/><Relationship Id="rId29"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audio" Target="../media/audio7.wav"/><Relationship Id="rId24" Type="http://schemas.microsoft.com/office/2007/relationships/diagramDrawing" Target="../diagrams/drawing3.xml"/><Relationship Id="rId5" Type="http://schemas.openxmlformats.org/officeDocument/2006/relationships/image" Target="../media/image77.png"/><Relationship Id="rId15" Type="http://schemas.openxmlformats.org/officeDocument/2006/relationships/slide" Target="slide19.xml"/><Relationship Id="rId23" Type="http://schemas.openxmlformats.org/officeDocument/2006/relationships/diagramColors" Target="../diagrams/colors3.xml"/><Relationship Id="rId28" Type="http://schemas.openxmlformats.org/officeDocument/2006/relationships/image" Target="../media/image69.png"/><Relationship Id="rId10" Type="http://schemas.openxmlformats.org/officeDocument/2006/relationships/image" Target="../media/image72.png"/><Relationship Id="rId19" Type="http://schemas.microsoft.com/office/2007/relationships/hdphoto" Target="../media/hdphoto20.wdp"/><Relationship Id="rId4" Type="http://schemas.openxmlformats.org/officeDocument/2006/relationships/audio" Target="../media/audio4.wav"/><Relationship Id="rId9" Type="http://schemas.openxmlformats.org/officeDocument/2006/relationships/image" Target="../media/image68.png"/><Relationship Id="rId14" Type="http://schemas.openxmlformats.org/officeDocument/2006/relationships/image" Target="../media/image61.png"/><Relationship Id="rId22" Type="http://schemas.openxmlformats.org/officeDocument/2006/relationships/diagramQuickStyle" Target="../diagrams/quickStyle3.xml"/><Relationship Id="rId27" Type="http://schemas.microsoft.com/office/2007/relationships/hdphoto" Target="../media/hdphoto22.wdp"/><Relationship Id="rId30" Type="http://schemas.microsoft.com/office/2007/relationships/hdphoto" Target="../media/hdphoto23.wdp"/></Relationships>
</file>

<file path=ppt/slides/_rels/slide2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3.png"/><Relationship Id="rId18" Type="http://schemas.openxmlformats.org/officeDocument/2006/relationships/diagramColors" Target="../diagrams/colors4.xml"/><Relationship Id="rId26" Type="http://schemas.openxmlformats.org/officeDocument/2006/relationships/image" Target="../media/image69.png"/><Relationship Id="rId3" Type="http://schemas.openxmlformats.org/officeDocument/2006/relationships/audio" Target="../media/audio5.wav"/><Relationship Id="rId21" Type="http://schemas.openxmlformats.org/officeDocument/2006/relationships/image" Target="../media/image74.png"/><Relationship Id="rId7" Type="http://schemas.openxmlformats.org/officeDocument/2006/relationships/image" Target="../media/image62.png"/><Relationship Id="rId12" Type="http://schemas.openxmlformats.org/officeDocument/2006/relationships/image" Target="../media/image71.png"/><Relationship Id="rId17" Type="http://schemas.openxmlformats.org/officeDocument/2006/relationships/diagramQuickStyle" Target="../diagrams/quickStyle4.xml"/><Relationship Id="rId25" Type="http://schemas.openxmlformats.org/officeDocument/2006/relationships/image" Target="../media/image68.png"/><Relationship Id="rId2" Type="http://schemas.openxmlformats.org/officeDocument/2006/relationships/audio" Target="../media/audio1.wav"/><Relationship Id="rId16" Type="http://schemas.openxmlformats.org/officeDocument/2006/relationships/diagramLayout" Target="../diagrams/layout4.xml"/><Relationship Id="rId20" Type="http://schemas.openxmlformats.org/officeDocument/2006/relationships/image" Target="../media/image73.gif"/><Relationship Id="rId1" Type="http://schemas.openxmlformats.org/officeDocument/2006/relationships/slideLayout" Target="../slideLayouts/slideLayout6.xml"/><Relationship Id="rId6" Type="http://schemas.openxmlformats.org/officeDocument/2006/relationships/audio" Target="../media/audio7.wav"/><Relationship Id="rId11" Type="http://schemas.openxmlformats.org/officeDocument/2006/relationships/audio" Target="../media/audio2.wav"/><Relationship Id="rId24" Type="http://schemas.openxmlformats.org/officeDocument/2006/relationships/image" Target="../media/image66.png"/><Relationship Id="rId5" Type="http://schemas.openxmlformats.org/officeDocument/2006/relationships/image" Target="../media/image80.png"/><Relationship Id="rId15" Type="http://schemas.openxmlformats.org/officeDocument/2006/relationships/diagramData" Target="../diagrams/data4.xml"/><Relationship Id="rId23" Type="http://schemas.openxmlformats.org/officeDocument/2006/relationships/image" Target="../media/image67.png"/><Relationship Id="rId10" Type="http://schemas.openxmlformats.org/officeDocument/2006/relationships/slide" Target="slide19.xml"/><Relationship Id="rId19" Type="http://schemas.microsoft.com/office/2007/relationships/diagramDrawing" Target="../diagrams/drawing4.xml"/><Relationship Id="rId4" Type="http://schemas.openxmlformats.org/officeDocument/2006/relationships/audio" Target="../media/audio4.wav"/><Relationship Id="rId9" Type="http://schemas.openxmlformats.org/officeDocument/2006/relationships/image" Target="../media/image61.png"/><Relationship Id="rId14" Type="http://schemas.microsoft.com/office/2007/relationships/hdphoto" Target="../media/hdphoto20.wdp"/><Relationship Id="rId22" Type="http://schemas.microsoft.com/office/2007/relationships/hdphoto" Target="../media/hdphoto22.wdp"/><Relationship Id="rId30" Type="http://schemas.openxmlformats.org/officeDocument/2006/relationships/audio" Target="../media/audio1.wav"/></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71.png"/><Relationship Id="rId18" Type="http://schemas.openxmlformats.org/officeDocument/2006/relationships/diagramQuickStyle" Target="../diagrams/quickStyle5.xml"/><Relationship Id="rId26" Type="http://schemas.openxmlformats.org/officeDocument/2006/relationships/image" Target="../media/image68.png"/><Relationship Id="rId3" Type="http://schemas.openxmlformats.org/officeDocument/2006/relationships/audio" Target="../media/audio5.wav"/><Relationship Id="rId21" Type="http://schemas.openxmlformats.org/officeDocument/2006/relationships/image" Target="../media/image73.gif"/><Relationship Id="rId7" Type="http://schemas.openxmlformats.org/officeDocument/2006/relationships/audio" Target="../media/audio7.wav"/><Relationship Id="rId12" Type="http://schemas.openxmlformats.org/officeDocument/2006/relationships/audio" Target="../media/audio2.wav"/><Relationship Id="rId17" Type="http://schemas.openxmlformats.org/officeDocument/2006/relationships/diagramLayout" Target="../diagrams/layout5.xml"/><Relationship Id="rId25" Type="http://schemas.openxmlformats.org/officeDocument/2006/relationships/image" Target="../media/image67.png"/><Relationship Id="rId2" Type="http://schemas.openxmlformats.org/officeDocument/2006/relationships/audio" Target="../media/audio1.wav"/><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6.xml"/><Relationship Id="rId6" Type="http://schemas.openxmlformats.org/officeDocument/2006/relationships/image" Target="../media/image81.png"/><Relationship Id="rId11" Type="http://schemas.openxmlformats.org/officeDocument/2006/relationships/slide" Target="slide19.xml"/><Relationship Id="rId24" Type="http://schemas.openxmlformats.org/officeDocument/2006/relationships/image" Target="../media/image66.png"/><Relationship Id="rId5" Type="http://schemas.openxmlformats.org/officeDocument/2006/relationships/image" Target="../media/image80.png"/><Relationship Id="rId15" Type="http://schemas.microsoft.com/office/2007/relationships/hdphoto" Target="../media/hdphoto20.wdp"/><Relationship Id="rId23" Type="http://schemas.microsoft.com/office/2007/relationships/hdphoto" Target="../media/hdphoto22.wdp"/><Relationship Id="rId10" Type="http://schemas.openxmlformats.org/officeDocument/2006/relationships/image" Target="../media/image61.png"/><Relationship Id="rId19" Type="http://schemas.openxmlformats.org/officeDocument/2006/relationships/diagramColors" Target="../diagrams/colors5.xml"/><Relationship Id="rId31" Type="http://schemas.openxmlformats.org/officeDocument/2006/relationships/audio" Target="../media/audio1.wav"/><Relationship Id="rId4" Type="http://schemas.openxmlformats.org/officeDocument/2006/relationships/audio" Target="../media/audio4.wav"/><Relationship Id="rId9" Type="http://schemas.openxmlformats.org/officeDocument/2006/relationships/audio" Target="../media/audio6.wav"/><Relationship Id="rId14" Type="http://schemas.openxmlformats.org/officeDocument/2006/relationships/image" Target="../media/image63.png"/><Relationship Id="rId22" Type="http://schemas.openxmlformats.org/officeDocument/2006/relationships/image" Target="../media/image74.png"/><Relationship Id="rId27"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71.png"/><Relationship Id="rId18" Type="http://schemas.openxmlformats.org/officeDocument/2006/relationships/diagramQuickStyle" Target="../diagrams/quickStyle6.xml"/><Relationship Id="rId26" Type="http://schemas.openxmlformats.org/officeDocument/2006/relationships/image" Target="../media/image68.png"/><Relationship Id="rId3" Type="http://schemas.openxmlformats.org/officeDocument/2006/relationships/audio" Target="../media/audio5.wav"/><Relationship Id="rId21" Type="http://schemas.openxmlformats.org/officeDocument/2006/relationships/image" Target="../media/image74.png"/><Relationship Id="rId7" Type="http://schemas.openxmlformats.org/officeDocument/2006/relationships/audio" Target="../media/audio7.wav"/><Relationship Id="rId12" Type="http://schemas.openxmlformats.org/officeDocument/2006/relationships/audio" Target="../media/audio2.wav"/><Relationship Id="rId17" Type="http://schemas.openxmlformats.org/officeDocument/2006/relationships/diagramLayout" Target="../diagrams/layout6.xml"/><Relationship Id="rId25" Type="http://schemas.openxmlformats.org/officeDocument/2006/relationships/image" Target="../media/image67.png"/><Relationship Id="rId2" Type="http://schemas.openxmlformats.org/officeDocument/2006/relationships/audio" Target="../media/audio1.wav"/><Relationship Id="rId16" Type="http://schemas.openxmlformats.org/officeDocument/2006/relationships/diagramData" Target="../diagrams/data6.xml"/><Relationship Id="rId20" Type="http://schemas.microsoft.com/office/2007/relationships/diagramDrawing" Target="../diagrams/drawing6.xml"/><Relationship Id="rId1" Type="http://schemas.openxmlformats.org/officeDocument/2006/relationships/slideLayout" Target="../slideLayouts/slideLayout6.xml"/><Relationship Id="rId6" Type="http://schemas.openxmlformats.org/officeDocument/2006/relationships/image" Target="../media/image83.png"/><Relationship Id="rId11" Type="http://schemas.openxmlformats.org/officeDocument/2006/relationships/slide" Target="slide19.xml"/><Relationship Id="rId24" Type="http://schemas.openxmlformats.org/officeDocument/2006/relationships/image" Target="../media/image66.png"/><Relationship Id="rId32" Type="http://schemas.openxmlformats.org/officeDocument/2006/relationships/audio" Target="../media/audio1.wav"/><Relationship Id="rId5" Type="http://schemas.openxmlformats.org/officeDocument/2006/relationships/image" Target="../media/image82.png"/><Relationship Id="rId15" Type="http://schemas.microsoft.com/office/2007/relationships/hdphoto" Target="../media/hdphoto20.wdp"/><Relationship Id="rId23" Type="http://schemas.openxmlformats.org/officeDocument/2006/relationships/image" Target="../media/image73.gif"/><Relationship Id="rId10" Type="http://schemas.openxmlformats.org/officeDocument/2006/relationships/image" Target="../media/image61.png"/><Relationship Id="rId19" Type="http://schemas.openxmlformats.org/officeDocument/2006/relationships/diagramColors" Target="../diagrams/colors6.xml"/><Relationship Id="rId4" Type="http://schemas.openxmlformats.org/officeDocument/2006/relationships/audio" Target="../media/audio4.wav"/><Relationship Id="rId9" Type="http://schemas.openxmlformats.org/officeDocument/2006/relationships/audio" Target="../media/audio6.wav"/><Relationship Id="rId14" Type="http://schemas.openxmlformats.org/officeDocument/2006/relationships/image" Target="../media/image63.png"/><Relationship Id="rId22" Type="http://schemas.microsoft.com/office/2007/relationships/hdphoto" Target="../media/hdphoto22.wdp"/><Relationship Id="rId27"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6.xml"/><Relationship Id="rId7" Type="http://schemas.openxmlformats.org/officeDocument/2006/relationships/image" Target="../media/image76.png"/><Relationship Id="rId12" Type="http://schemas.openxmlformats.org/officeDocument/2006/relationships/image" Target="../media/image71.png"/><Relationship Id="rId2" Type="http://schemas.openxmlformats.org/officeDocument/2006/relationships/audio" Target="../media/media6.mp3"/><Relationship Id="rId16" Type="http://schemas.openxmlformats.org/officeDocument/2006/relationships/audio" Target="../media/audio1.wav"/><Relationship Id="rId1" Type="http://schemas.microsoft.com/office/2007/relationships/media" Target="../media/media6.mp3"/><Relationship Id="rId6" Type="http://schemas.openxmlformats.org/officeDocument/2006/relationships/image" Target="../media/image75.jpeg"/><Relationship Id="rId11"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slide" Target="slide19.xml"/><Relationship Id="rId4" Type="http://schemas.openxmlformats.org/officeDocument/2006/relationships/notesSlide" Target="../notesSlides/notesSlide7.xml"/><Relationship Id="rId9"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22.wdp"/><Relationship Id="rId3" Type="http://schemas.openxmlformats.org/officeDocument/2006/relationships/slideLayout" Target="../slideLayouts/slideLayout5.xml"/><Relationship Id="rId21" Type="http://schemas.openxmlformats.org/officeDocument/2006/relationships/audio" Target="../media/audio1.wav"/><Relationship Id="rId7" Type="http://schemas.openxmlformats.org/officeDocument/2006/relationships/hyperlink" Target="https://pixabay.com/en/hourglass-timer-sand-clock-23654/" TargetMode="External"/><Relationship Id="rId12" Type="http://schemas.openxmlformats.org/officeDocument/2006/relationships/image" Target="../media/image74.png"/><Relationship Id="rId17" Type="http://schemas.openxmlformats.org/officeDocument/2006/relationships/image" Target="../media/image69.png"/><Relationship Id="rId2" Type="http://schemas.openxmlformats.org/officeDocument/2006/relationships/audio" Target="../media/media6.mp3"/><Relationship Id="rId16" Type="http://schemas.openxmlformats.org/officeDocument/2006/relationships/image" Target="../media/image68.png"/><Relationship Id="rId1" Type="http://schemas.microsoft.com/office/2007/relationships/media" Target="../media/media6.mp3"/><Relationship Id="rId6" Type="http://schemas.openxmlformats.org/officeDocument/2006/relationships/image" Target="../media/image84.png"/><Relationship Id="rId11" Type="http://schemas.openxmlformats.org/officeDocument/2006/relationships/image" Target="../media/image73.gif"/><Relationship Id="rId5" Type="http://schemas.openxmlformats.org/officeDocument/2006/relationships/audio" Target="../media/audio1.wav"/><Relationship Id="rId15" Type="http://schemas.openxmlformats.org/officeDocument/2006/relationships/image" Target="../media/image67.png"/><Relationship Id="rId10" Type="http://schemas.microsoft.com/office/2007/relationships/hdphoto" Target="../media/hdphoto20.wdp"/><Relationship Id="rId4" Type="http://schemas.openxmlformats.org/officeDocument/2006/relationships/notesSlide" Target="../notesSlides/notesSlide8.xml"/><Relationship Id="rId9" Type="http://schemas.openxmlformats.org/officeDocument/2006/relationships/image" Target="../media/image63.png"/><Relationship Id="rId1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1.wav"/><Relationship Id="rId7"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audio" Target="../media/audio4.wav"/><Relationship Id="rId10" Type="http://schemas.openxmlformats.org/officeDocument/2006/relationships/audio" Target="../media/audio1.wav"/><Relationship Id="rId4" Type="http://schemas.openxmlformats.org/officeDocument/2006/relationships/audio" Target="../media/audio8.wav"/><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22.png"/><Relationship Id="rId5" Type="http://schemas.microsoft.com/office/2007/relationships/hdphoto" Target="../media/hdphoto19.wdp"/><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89.png"/><Relationship Id="rId12"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90.jpeg"/><Relationship Id="rId5" Type="http://schemas.microsoft.com/office/2007/relationships/hdphoto" Target="../media/hdphoto16.wdp"/><Relationship Id="rId10" Type="http://schemas.openxmlformats.org/officeDocument/2006/relationships/image" Target="../media/image19.gif"/><Relationship Id="rId4" Type="http://schemas.openxmlformats.org/officeDocument/2006/relationships/image" Target="../media/image88.pn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22.png"/><Relationship Id="rId4" Type="http://schemas.openxmlformats.org/officeDocument/2006/relationships/image" Target="../media/image91.jpeg"/></Relationships>
</file>

<file path=ppt/slides/_rels/slide33.xml.rels><?xml version="1.0" encoding="UTF-8" standalone="yes"?>
<Relationships xmlns="http://schemas.openxmlformats.org/package/2006/relationships"><Relationship Id="rId8" Type="http://schemas.openxmlformats.org/officeDocument/2006/relationships/image" Target="../media/image94.gif"/><Relationship Id="rId13" Type="http://schemas.openxmlformats.org/officeDocument/2006/relationships/image" Target="../media/image99.gif"/><Relationship Id="rId3" Type="http://schemas.openxmlformats.org/officeDocument/2006/relationships/slideLayout" Target="../slideLayouts/slideLayout5.xml"/><Relationship Id="rId7" Type="http://schemas.openxmlformats.org/officeDocument/2006/relationships/image" Target="../media/image93.gif"/><Relationship Id="rId12" Type="http://schemas.openxmlformats.org/officeDocument/2006/relationships/image" Target="../media/image98.gif"/><Relationship Id="rId2" Type="http://schemas.openxmlformats.org/officeDocument/2006/relationships/audio" Target="../media/media7.mp3"/><Relationship Id="rId1" Type="http://schemas.microsoft.com/office/2007/relationships/media" Target="../media/media7.mp3"/><Relationship Id="rId6" Type="http://schemas.microsoft.com/office/2007/relationships/hdphoto" Target="../media/hdphoto24.wdp"/><Relationship Id="rId11" Type="http://schemas.openxmlformats.org/officeDocument/2006/relationships/image" Target="../media/image97.gif"/><Relationship Id="rId5" Type="http://schemas.openxmlformats.org/officeDocument/2006/relationships/image" Target="../media/image92.png"/><Relationship Id="rId15" Type="http://schemas.openxmlformats.org/officeDocument/2006/relationships/audio" Target="../media/audio1.wav"/><Relationship Id="rId10" Type="http://schemas.openxmlformats.org/officeDocument/2006/relationships/image" Target="../media/image96.gif"/><Relationship Id="rId4" Type="http://schemas.openxmlformats.org/officeDocument/2006/relationships/audio" Target="../media/audio1.wav"/><Relationship Id="rId9" Type="http://schemas.openxmlformats.org/officeDocument/2006/relationships/image" Target="../media/image95.gif"/><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8.jpe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37.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40.jpe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41.jpe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37.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42.jpe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43.jpe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37.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38.jpe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44.jpe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37.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22.png"/><Relationship Id="rId5" Type="http://schemas.microsoft.com/office/2007/relationships/hdphoto" Target="../media/hdphoto19.wdp"/><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5.xml"/><Relationship Id="rId7" Type="http://schemas.openxmlformats.org/officeDocument/2006/relationships/image" Target="../media/image47.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image" Target="../media/image46.jpg"/><Relationship Id="rId4" Type="http://schemas.openxmlformats.org/officeDocument/2006/relationships/audio" Target="../media/audio1.wav"/><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foregroundMark x1="75877" y1="26754" x2="91228" y2="41009"/>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p:cNvPicPr>
            <a:picLocks noChangeAspect="1" noChangeArrowheads="1"/>
          </p:cNvPicPr>
          <p:nvPr/>
        </p:nvPicPr>
        <p:blipFill>
          <a:blip r:embed="rId30">
            <a:extLst>
              <a:ext uri="{28A0092B-C50C-407E-A947-70E740481C1C}">
                <a14:useLocalDpi xmlns:a14="http://schemas.microsoft.com/office/drawing/2010/main" val="0"/>
              </a:ext>
            </a:extLst>
          </a:blip>
          <a:srcRect l="10354" r="10354"/>
          <a:stretch/>
        </p:blipFill>
        <p:spPr bwMode="auto">
          <a:xfrm>
            <a:off x="3328743" y="2459546"/>
            <a:ext cx="1195272" cy="2307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p:cNvPicPr>
            <a:picLocks noChangeAspect="1" noChangeArrowheads="1"/>
          </p:cNvPicPr>
          <p:nvPr/>
        </p:nvPicPr>
        <p:blipFill>
          <a:blip r:embed="rId31">
            <a:extLst>
              <a:ext uri="{28A0092B-C50C-407E-A947-70E740481C1C}">
                <a14:useLocalDpi xmlns:a14="http://schemas.microsoft.com/office/drawing/2010/main" val="0"/>
              </a:ext>
            </a:extLst>
          </a:blip>
          <a:srcRect l="13904" r="13904"/>
          <a:stretch/>
        </p:blipFill>
        <p:spPr bwMode="auto">
          <a:xfrm>
            <a:off x="4554407" y="2438748"/>
            <a:ext cx="941621" cy="2344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4">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9840779" y="524121"/>
            <a:ext cx="609600" cy="609600"/>
          </a:xfrm>
          <a:prstGeom prst="rect">
            <a:avLst/>
          </a:prstGeom>
        </p:spPr>
      </p:pic>
      <p:pic>
        <p:nvPicPr>
          <p:cNvPr id="200" name="Picture 199" descr="200.gif"/>
          <p:cNvPicPr>
            <a:picLocks noChangeAspect="1"/>
          </p:cNvPicPr>
          <p:nvPr/>
        </p:nvPicPr>
        <p:blipFill>
          <a:blip r:embed="rId36"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9">
            <a:extLst>
              <a:ext uri="{28A0092B-C50C-407E-A947-70E740481C1C}">
                <a14:useLocalDpi xmlns:a14="http://schemas.microsoft.com/office/drawing/2010/main" val="0"/>
              </a:ext>
            </a:extLst>
          </a:blip>
          <a:srcRect l="11207" t="28323" r="29018" b="25384"/>
          <a:stretch/>
        </p:blipFill>
        <p:spPr>
          <a:xfrm>
            <a:off x="1460861" y="-25621"/>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56" name="Picture 55">
            <a:extLst>
              <a:ext uri="{FF2B5EF4-FFF2-40B4-BE49-F238E27FC236}">
                <a16:creationId xmlns:a16="http://schemas.microsoft.com/office/drawing/2014/main" id="{9EC69E6E-103B-40C3-8268-9F8B5AE07275}"/>
              </a:ext>
            </a:extLst>
          </p:cNvPr>
          <p:cNvPicPr>
            <a:picLocks noChangeAspect="1"/>
          </p:cNvPicPr>
          <p:nvPr/>
        </p:nvPicPr>
        <p:blipFill>
          <a:blip r:embed="rId41"/>
          <a:stretch>
            <a:fillRect/>
          </a:stretch>
        </p:blipFill>
        <p:spPr>
          <a:xfrm rot="21066996">
            <a:off x="7498916" y="3429183"/>
            <a:ext cx="754105" cy="1060357"/>
          </a:xfrm>
          <a:prstGeom prst="rect">
            <a:avLst/>
          </a:prstGeom>
        </p:spPr>
      </p:pic>
    </p:spTree>
    <p:extLst>
      <p:ext uri="{BB962C8B-B14F-4D97-AF65-F5344CB8AC3E}">
        <p14:creationId xmlns:p14="http://schemas.microsoft.com/office/powerpoint/2010/main" val="323387404"/>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5" name="chimes.wav"/>
          </p:stSnd>
        </p:sndAc>
      </p:transition>
    </mc:Choice>
    <mc:Fallback xmlns="">
      <p:transition spd="slow">
        <p:fade/>
        <p:sndAc>
          <p:stSnd>
            <p:snd r:embed="rId4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2.77778E-7 8.64198E-7 L 0.02517 8.64198E-7 " pathEditMode="relative" rAng="0" ptsTypes="AA">
                                      <p:cBhvr>
                                        <p:cTn id="10" dur="1500" fill="hold"/>
                                        <p:tgtEl>
                                          <p:spTgt spid="119"/>
                                        </p:tgtEl>
                                        <p:attrNameLst>
                                          <p:attrName>ppt_x</p:attrName>
                                          <p:attrName>ppt_y</p:attrName>
                                        </p:attrNameLst>
                                      </p:cBhvr>
                                      <p:rCtr x="1250" y="0"/>
                                    </p:animMotion>
                                  </p:childTnLst>
                                </p:cTn>
                              </p:par>
                              <p:par>
                                <p:cTn id="11" presetID="42" presetClass="path" presetSubtype="0" repeatCount="indefinite" accel="50000" decel="50000" fill="hold" nodeType="withEffect">
                                  <p:stCondLst>
                                    <p:cond delay="0"/>
                                  </p:stCondLst>
                                  <p:childTnLst>
                                    <p:animMotion origin="layout" path="M -0.01111 -0.00586 L -0.0625 0.00031 " pathEditMode="relative" rAng="0" ptsTypes="AA">
                                      <p:cBhvr>
                                        <p:cTn id="12" dur="2000" fill="hold"/>
                                        <p:tgtEl>
                                          <p:spTgt spid="120"/>
                                        </p:tgtEl>
                                        <p:attrNameLst>
                                          <p:attrName>ppt_x</p:attrName>
                                          <p:attrName>ppt_y</p:attrName>
                                        </p:attrNameLst>
                                      </p:cBhvr>
                                      <p:rCtr x="-2569" y="309"/>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865A210-1A75-44C2-A563-954401F77FFB}"/>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2286000" y="-305266"/>
            <a:ext cx="5040560" cy="360700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656656" y="1576412"/>
            <a:ext cx="4176464" cy="769441"/>
          </a:xfrm>
          <a:prstGeom prst="rect">
            <a:avLst/>
          </a:prstGeom>
          <a:noFill/>
        </p:spPr>
        <p:txBody>
          <a:bodyPr wrap="square" rtlCol="0">
            <a:spAutoFit/>
          </a:bodyPr>
          <a:lstStyle/>
          <a:p>
            <a:r>
              <a:rPr lang="en-US" sz="4400" b="1" dirty="0">
                <a:solidFill>
                  <a:srgbClr val="FF0000"/>
                </a:solidFill>
                <a:latin typeface="Comic Sans MS" pitchFamily="66" charset="0"/>
              </a:rPr>
              <a:t>3. Practice</a:t>
            </a:r>
          </a:p>
        </p:txBody>
      </p:sp>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Tree>
    <p:extLst>
      <p:ext uri="{BB962C8B-B14F-4D97-AF65-F5344CB8AC3E}">
        <p14:creationId xmlns:p14="http://schemas.microsoft.com/office/powerpoint/2010/main" val="3183676620"/>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8" y="2432476"/>
            <a:ext cx="2871951" cy="2681464"/>
          </a:xfrm>
          <a:prstGeom prst="rect">
            <a:avLst/>
          </a:prstGeom>
        </p:spPr>
      </p:pic>
      <p:sp>
        <p:nvSpPr>
          <p:cNvPr id="7" name="TextBox 6">
            <a:extLst>
              <a:ext uri="{FF2B5EF4-FFF2-40B4-BE49-F238E27FC236}">
                <a16:creationId xmlns:a16="http://schemas.microsoft.com/office/drawing/2014/main" id="{57C522EB-C596-482D-A257-F31A20DDF12C}"/>
              </a:ext>
            </a:extLst>
          </p:cNvPr>
          <p:cNvSpPr txBox="1"/>
          <p:nvPr/>
        </p:nvSpPr>
        <p:spPr>
          <a:xfrm>
            <a:off x="1" y="-5671"/>
            <a:ext cx="4267199" cy="584775"/>
          </a:xfrm>
          <a:prstGeom prst="rect">
            <a:avLst/>
          </a:prstGeom>
          <a:solidFill>
            <a:schemeClr val="tx1"/>
          </a:solidFill>
        </p:spPr>
        <p:txBody>
          <a:bodyPr wrap="square" rtlCol="0">
            <a:spAutoFit/>
          </a:bodyPr>
          <a:lstStyle/>
          <a:p>
            <a:r>
              <a:rPr lang="en-US" sz="3200" b="1" dirty="0">
                <a:solidFill>
                  <a:srgbClr val="FF0000"/>
                </a:solidFill>
                <a:latin typeface="Comic Sans MS" pitchFamily="66" charset="0"/>
              </a:rPr>
              <a:t>5. Look and say.</a:t>
            </a:r>
            <a:endParaRPr lang="en-US" sz="3200" dirty="0">
              <a:solidFill>
                <a:srgbClr val="FF0000"/>
              </a:solidFill>
              <a:latin typeface="Comic Sans MS" pitchFamily="66" charset="0"/>
            </a:endParaRP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10" name="Speech Bubble: Rectangle with Corners Rounded 2">
            <a:extLst>
              <a:ext uri="{FF2B5EF4-FFF2-40B4-BE49-F238E27FC236}">
                <a16:creationId xmlns:a16="http://schemas.microsoft.com/office/drawing/2014/main" id="{5CDBEC97-8E68-406D-BB07-02D0DB515E80}"/>
              </a:ext>
            </a:extLst>
          </p:cNvPr>
          <p:cNvSpPr/>
          <p:nvPr/>
        </p:nvSpPr>
        <p:spPr>
          <a:xfrm>
            <a:off x="1905000" y="819150"/>
            <a:ext cx="3387352" cy="2057400"/>
          </a:xfrm>
          <a:prstGeom prst="wedgeRoundRectCallout">
            <a:avLst>
              <a:gd name="adj1" fmla="val -50917"/>
              <a:gd name="adj2" fmla="val 73848"/>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Comic Sans MS" panose="030F0702030302020204" pitchFamily="66" charset="0"/>
              </a:rPr>
              <a:t>I like going to the</a:t>
            </a:r>
          </a:p>
          <a:p>
            <a:r>
              <a:rPr lang="en-US" sz="2800" dirty="0">
                <a:solidFill>
                  <a:srgbClr val="FF0000"/>
                </a:solidFill>
                <a:latin typeface="Comic Sans MS" panose="030F0702030302020204" pitchFamily="66" charset="0"/>
              </a:rPr>
              <a:t>beα</a:t>
            </a:r>
            <a:r>
              <a:rPr lang="en-US" sz="2800" dirty="0" err="1">
                <a:solidFill>
                  <a:srgbClr val="FF0000"/>
                </a:solidFill>
                <a:latin typeface="Comic Sans MS" panose="030F0702030302020204" pitchFamily="66" charset="0"/>
              </a:rPr>
              <a:t>ch</a:t>
            </a:r>
            <a:r>
              <a:rPr lang="en-US" sz="2800" dirty="0">
                <a:solidFill>
                  <a:srgbClr val="FF0000"/>
                </a:solidFill>
                <a:latin typeface="Comic Sans MS" panose="030F0702030302020204" pitchFamily="66" charset="0"/>
              </a:rPr>
              <a:t> on </a:t>
            </a:r>
            <a:r>
              <a:rPr lang="en-US" sz="2800" dirty="0" err="1">
                <a:solidFill>
                  <a:srgbClr val="FF0000"/>
                </a:solidFill>
                <a:latin typeface="Comic Sans MS" panose="030F0702030302020204" pitchFamily="66" charset="0"/>
              </a:rPr>
              <a:t>holid</a:t>
            </a:r>
            <a:r>
              <a:rPr lang="en-US" sz="2800" dirty="0">
                <a:solidFill>
                  <a:srgbClr val="FF0000"/>
                </a:solidFill>
                <a:latin typeface="Comic Sans MS" panose="030F0702030302020204" pitchFamily="66" charset="0"/>
              </a:rPr>
              <a:t>αy,</a:t>
            </a:r>
          </a:p>
          <a:p>
            <a:r>
              <a:rPr lang="en-US" sz="2800" dirty="0">
                <a:solidFill>
                  <a:srgbClr val="FF0000"/>
                </a:solidFill>
                <a:latin typeface="Comic Sans MS" panose="030F0702030302020204" pitchFamily="66" charset="0"/>
              </a:rPr>
              <a:t>but I don't like</a:t>
            </a:r>
          </a:p>
          <a:p>
            <a:r>
              <a:rPr lang="en-US" sz="2800" dirty="0">
                <a:solidFill>
                  <a:srgbClr val="FF0000"/>
                </a:solidFill>
                <a:latin typeface="Comic Sans MS" panose="030F0702030302020204" pitchFamily="66" charset="0"/>
              </a:rPr>
              <a:t>eαting seαfood.</a:t>
            </a:r>
          </a:p>
        </p:txBody>
      </p:sp>
      <p:sp>
        <p:nvSpPr>
          <p:cNvPr id="6" name="TextBox 5"/>
          <p:cNvSpPr txBox="1"/>
          <p:nvPr/>
        </p:nvSpPr>
        <p:spPr>
          <a:xfrm>
            <a:off x="4648200" y="3264753"/>
            <a:ext cx="4444776" cy="954107"/>
          </a:xfrm>
          <a:prstGeom prst="rect">
            <a:avLst/>
          </a:prstGeom>
          <a:solidFill>
            <a:schemeClr val="tx1"/>
          </a:solidFill>
        </p:spPr>
        <p:txBody>
          <a:bodyPr wrap="square" rtlCol="0">
            <a:spAutoFit/>
          </a:bodyPr>
          <a:lstStyle/>
          <a:p>
            <a:pPr marL="457200" indent="-457200">
              <a:buAutoNum type="arabicPeriod"/>
            </a:pPr>
            <a:r>
              <a:rPr lang="en-US" sz="2800" b="1" dirty="0">
                <a:solidFill>
                  <a:schemeClr val="bg1"/>
                </a:solidFill>
                <a:latin typeface="Comic Sans MS" pitchFamily="66" charset="0"/>
              </a:rPr>
              <a:t>go to  the beach (</a:t>
            </a:r>
            <a:r>
              <a:rPr lang="en-US" sz="2800" b="1" dirty="0">
                <a:solidFill>
                  <a:srgbClr val="00B050"/>
                </a:solidFill>
                <a:latin typeface="Comic Sans MS" pitchFamily="66" charset="0"/>
                <a:sym typeface="Wingdings"/>
              </a:rPr>
              <a:t></a:t>
            </a:r>
            <a:r>
              <a:rPr lang="en-US" sz="2800" b="1" dirty="0">
                <a:solidFill>
                  <a:schemeClr val="bg1"/>
                </a:solidFill>
                <a:latin typeface="Comic Sans MS" pitchFamily="66" charset="0"/>
                <a:sym typeface="Wingdings"/>
              </a:rPr>
              <a:t>)</a:t>
            </a:r>
          </a:p>
          <a:p>
            <a:r>
              <a:rPr lang="en-US" sz="2800" b="1" dirty="0">
                <a:solidFill>
                  <a:schemeClr val="bg1"/>
                </a:solidFill>
                <a:latin typeface="Comic Sans MS" pitchFamily="66" charset="0"/>
                <a:sym typeface="Wingdings"/>
              </a:rPr>
              <a:t>/ eat seafood (</a:t>
            </a:r>
            <a:r>
              <a:rPr lang="en-US" sz="2800" b="1" dirty="0">
                <a:solidFill>
                  <a:srgbClr val="00B050"/>
                </a:solidFill>
                <a:latin typeface="Comic Sans MS" pitchFamily="66" charset="0"/>
                <a:sym typeface="Wingdings"/>
              </a:rPr>
              <a:t></a:t>
            </a:r>
            <a:r>
              <a:rPr lang="en-US" sz="2800" b="1" dirty="0">
                <a:solidFill>
                  <a:schemeClr val="bg1"/>
                </a:solidFill>
                <a:latin typeface="Comic Sans MS" pitchFamily="66" charset="0"/>
                <a:sym typeface="Wingdings"/>
              </a:rPr>
              <a:t>)</a:t>
            </a:r>
            <a:endParaRPr lang="en-US" sz="2800" b="1" dirty="0">
              <a:solidFill>
                <a:schemeClr val="bg1"/>
              </a:solidFill>
              <a:latin typeface="Comic Sans MS" pitchFamily="66"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689" y="776538"/>
            <a:ext cx="3244964" cy="232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10674"/>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8" y="2432476"/>
            <a:ext cx="2871951" cy="2681464"/>
          </a:xfrm>
          <a:prstGeom prst="rect">
            <a:avLst/>
          </a:prstGeom>
        </p:spPr>
      </p:pic>
      <p:sp>
        <p:nvSpPr>
          <p:cNvPr id="7" name="TextBox 6">
            <a:extLst>
              <a:ext uri="{FF2B5EF4-FFF2-40B4-BE49-F238E27FC236}">
                <a16:creationId xmlns:a16="http://schemas.microsoft.com/office/drawing/2014/main" id="{57C522EB-C596-482D-A257-F31A20DDF12C}"/>
              </a:ext>
            </a:extLst>
          </p:cNvPr>
          <p:cNvSpPr txBox="1"/>
          <p:nvPr/>
        </p:nvSpPr>
        <p:spPr>
          <a:xfrm>
            <a:off x="1" y="-5671"/>
            <a:ext cx="4267199" cy="584775"/>
          </a:xfrm>
          <a:prstGeom prst="rect">
            <a:avLst/>
          </a:prstGeom>
          <a:solidFill>
            <a:schemeClr val="tx1"/>
          </a:solidFill>
        </p:spPr>
        <p:txBody>
          <a:bodyPr wrap="square" rtlCol="0">
            <a:spAutoFit/>
          </a:bodyPr>
          <a:lstStyle/>
          <a:p>
            <a:r>
              <a:rPr lang="en-US" sz="3200" b="1" dirty="0">
                <a:solidFill>
                  <a:srgbClr val="FF0000"/>
                </a:solidFill>
                <a:latin typeface="Comic Sans MS" pitchFamily="66" charset="0"/>
              </a:rPr>
              <a:t>5. Look and say.</a:t>
            </a:r>
            <a:endParaRPr lang="en-US" sz="3200" dirty="0">
              <a:solidFill>
                <a:srgbClr val="FF0000"/>
              </a:solidFill>
              <a:latin typeface="Comic Sans MS" pitchFamily="66" charset="0"/>
            </a:endParaRP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10" name="Speech Bubble: Rectangle with Corners Rounded 2">
            <a:extLst>
              <a:ext uri="{FF2B5EF4-FFF2-40B4-BE49-F238E27FC236}">
                <a16:creationId xmlns:a16="http://schemas.microsoft.com/office/drawing/2014/main" id="{5CDBEC97-8E68-406D-BB07-02D0DB515E80}"/>
              </a:ext>
            </a:extLst>
          </p:cNvPr>
          <p:cNvSpPr/>
          <p:nvPr/>
        </p:nvSpPr>
        <p:spPr>
          <a:xfrm>
            <a:off x="1676400" y="819150"/>
            <a:ext cx="3615952" cy="2057400"/>
          </a:xfrm>
          <a:prstGeom prst="wedgeRoundRectCallout">
            <a:avLst>
              <a:gd name="adj1" fmla="val -50917"/>
              <a:gd name="adj2" fmla="val 73848"/>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Comic Sans MS" panose="030F0702030302020204" pitchFamily="66" charset="0"/>
              </a:rPr>
              <a:t>I like visiting an island on </a:t>
            </a:r>
            <a:r>
              <a:rPr lang="en-US" sz="2800" dirty="0" err="1">
                <a:solidFill>
                  <a:srgbClr val="FF0000"/>
                </a:solidFill>
                <a:latin typeface="Comic Sans MS" panose="030F0702030302020204" pitchFamily="66" charset="0"/>
              </a:rPr>
              <a:t>holid</a:t>
            </a:r>
            <a:r>
              <a:rPr lang="en-US" sz="2800" dirty="0">
                <a:solidFill>
                  <a:srgbClr val="FF0000"/>
                </a:solidFill>
                <a:latin typeface="Comic Sans MS" panose="030F0702030302020204" pitchFamily="66" charset="0"/>
              </a:rPr>
              <a:t>αy, but I don't like rowing a boat.</a:t>
            </a:r>
          </a:p>
        </p:txBody>
      </p:sp>
      <p:sp>
        <p:nvSpPr>
          <p:cNvPr id="6" name="TextBox 5"/>
          <p:cNvSpPr txBox="1"/>
          <p:nvPr/>
        </p:nvSpPr>
        <p:spPr>
          <a:xfrm>
            <a:off x="4953000" y="3264753"/>
            <a:ext cx="4139976" cy="954107"/>
          </a:xfrm>
          <a:prstGeom prst="rect">
            <a:avLst/>
          </a:prstGeom>
          <a:solidFill>
            <a:schemeClr val="tx1"/>
          </a:solidFill>
        </p:spPr>
        <p:txBody>
          <a:bodyPr wrap="square" rtlCol="0">
            <a:spAutoFit/>
          </a:bodyPr>
          <a:lstStyle/>
          <a:p>
            <a:r>
              <a:rPr lang="en-US" sz="2800" b="1" dirty="0">
                <a:solidFill>
                  <a:schemeClr val="bg1"/>
                </a:solidFill>
                <a:latin typeface="Comic Sans MS" pitchFamily="66" charset="0"/>
              </a:rPr>
              <a:t>2.visit an island(</a:t>
            </a:r>
            <a:r>
              <a:rPr lang="en-US" sz="2800" b="1" dirty="0">
                <a:solidFill>
                  <a:srgbClr val="00B050"/>
                </a:solidFill>
                <a:latin typeface="Comic Sans MS" pitchFamily="66" charset="0"/>
                <a:sym typeface="Wingdings"/>
              </a:rPr>
              <a:t></a:t>
            </a:r>
            <a:r>
              <a:rPr lang="en-US" sz="2800" b="1" dirty="0">
                <a:solidFill>
                  <a:schemeClr val="bg1"/>
                </a:solidFill>
                <a:latin typeface="Comic Sans MS" pitchFamily="66" charset="0"/>
                <a:sym typeface="Wingdings"/>
              </a:rPr>
              <a:t>)</a:t>
            </a:r>
          </a:p>
          <a:p>
            <a:r>
              <a:rPr lang="en-US" sz="2800" b="1" dirty="0">
                <a:solidFill>
                  <a:schemeClr val="bg1"/>
                </a:solidFill>
                <a:latin typeface="Comic Sans MS" pitchFamily="66" charset="0"/>
                <a:sym typeface="Wingdings"/>
              </a:rPr>
              <a:t>/ row a boat(</a:t>
            </a:r>
            <a:r>
              <a:rPr lang="en-US" sz="2800" b="1" dirty="0">
                <a:solidFill>
                  <a:srgbClr val="00B050"/>
                </a:solidFill>
                <a:latin typeface="Comic Sans MS" pitchFamily="66" charset="0"/>
                <a:sym typeface="Wingdings"/>
              </a:rPr>
              <a:t></a:t>
            </a:r>
            <a:r>
              <a:rPr lang="en-US" sz="2800" b="1" dirty="0">
                <a:solidFill>
                  <a:schemeClr val="bg1"/>
                </a:solidFill>
                <a:latin typeface="Comic Sans MS" pitchFamily="66" charset="0"/>
                <a:sym typeface="Wingdings"/>
              </a:rPr>
              <a:t>)</a:t>
            </a:r>
            <a:endParaRPr lang="en-US" sz="2800" b="1" dirty="0">
              <a:solidFill>
                <a:schemeClr val="bg1"/>
              </a:solidFill>
              <a:latin typeface="Comic Sans MS" pitchFamily="66" charset="0"/>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819150"/>
            <a:ext cx="3132345" cy="222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1802662"/>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8" y="2432476"/>
            <a:ext cx="2871951" cy="2681464"/>
          </a:xfrm>
          <a:prstGeom prst="rect">
            <a:avLst/>
          </a:prstGeom>
        </p:spPr>
      </p:pic>
      <p:sp>
        <p:nvSpPr>
          <p:cNvPr id="7" name="TextBox 6">
            <a:extLst>
              <a:ext uri="{FF2B5EF4-FFF2-40B4-BE49-F238E27FC236}">
                <a16:creationId xmlns:a16="http://schemas.microsoft.com/office/drawing/2014/main" id="{57C522EB-C596-482D-A257-F31A20DDF12C}"/>
              </a:ext>
            </a:extLst>
          </p:cNvPr>
          <p:cNvSpPr txBox="1"/>
          <p:nvPr/>
        </p:nvSpPr>
        <p:spPr>
          <a:xfrm>
            <a:off x="1" y="-5671"/>
            <a:ext cx="4267199" cy="584775"/>
          </a:xfrm>
          <a:prstGeom prst="rect">
            <a:avLst/>
          </a:prstGeom>
          <a:solidFill>
            <a:schemeClr val="tx1"/>
          </a:solidFill>
        </p:spPr>
        <p:txBody>
          <a:bodyPr wrap="square" rtlCol="0">
            <a:spAutoFit/>
          </a:bodyPr>
          <a:lstStyle/>
          <a:p>
            <a:r>
              <a:rPr lang="en-US" sz="3200" b="1" dirty="0">
                <a:solidFill>
                  <a:srgbClr val="FF0000"/>
                </a:solidFill>
                <a:latin typeface="Comic Sans MS" pitchFamily="66" charset="0"/>
              </a:rPr>
              <a:t>5. Look and say.</a:t>
            </a:r>
            <a:endParaRPr lang="en-US" sz="3200" dirty="0">
              <a:solidFill>
                <a:srgbClr val="FF0000"/>
              </a:solidFill>
              <a:latin typeface="Comic Sans MS" pitchFamily="66" charset="0"/>
            </a:endParaRP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10" name="Speech Bubble: Rectangle with Corners Rounded 2">
            <a:extLst>
              <a:ext uri="{FF2B5EF4-FFF2-40B4-BE49-F238E27FC236}">
                <a16:creationId xmlns:a16="http://schemas.microsoft.com/office/drawing/2014/main" id="{5CDBEC97-8E68-406D-BB07-02D0DB515E80}"/>
              </a:ext>
            </a:extLst>
          </p:cNvPr>
          <p:cNvSpPr/>
          <p:nvPr/>
        </p:nvSpPr>
        <p:spPr>
          <a:xfrm>
            <a:off x="1752600" y="819150"/>
            <a:ext cx="3733800" cy="2057400"/>
          </a:xfrm>
          <a:prstGeom prst="wedgeRoundRectCallout">
            <a:avLst>
              <a:gd name="adj1" fmla="val -50917"/>
              <a:gd name="adj2" fmla="val 73848"/>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Comic Sans MS" panose="030F0702030302020204" pitchFamily="66" charset="0"/>
              </a:rPr>
              <a:t>I like buying  presents on </a:t>
            </a:r>
            <a:r>
              <a:rPr lang="en-US" sz="2800" dirty="0" err="1">
                <a:solidFill>
                  <a:srgbClr val="FF0000"/>
                </a:solidFill>
                <a:latin typeface="Comic Sans MS" panose="030F0702030302020204" pitchFamily="66" charset="0"/>
              </a:rPr>
              <a:t>holid</a:t>
            </a:r>
            <a:r>
              <a:rPr lang="en-US" sz="2800" dirty="0">
                <a:solidFill>
                  <a:srgbClr val="FF0000"/>
                </a:solidFill>
                <a:latin typeface="Comic Sans MS" panose="030F0702030302020204" pitchFamily="66" charset="0"/>
              </a:rPr>
              <a:t>αy, but I don't like sending a postcard.</a:t>
            </a:r>
          </a:p>
        </p:txBody>
      </p:sp>
      <p:sp>
        <p:nvSpPr>
          <p:cNvPr id="6" name="TextBox 5"/>
          <p:cNvSpPr txBox="1"/>
          <p:nvPr/>
        </p:nvSpPr>
        <p:spPr>
          <a:xfrm>
            <a:off x="4648200" y="3264753"/>
            <a:ext cx="4444776" cy="954107"/>
          </a:xfrm>
          <a:prstGeom prst="rect">
            <a:avLst/>
          </a:prstGeom>
          <a:solidFill>
            <a:schemeClr val="tx1"/>
          </a:solidFill>
        </p:spPr>
        <p:txBody>
          <a:bodyPr wrap="square" rtlCol="0">
            <a:spAutoFit/>
          </a:bodyPr>
          <a:lstStyle/>
          <a:p>
            <a:r>
              <a:rPr lang="en-US" sz="2800" b="1" dirty="0">
                <a:solidFill>
                  <a:schemeClr val="bg1"/>
                </a:solidFill>
                <a:latin typeface="Comic Sans MS" pitchFamily="66" charset="0"/>
              </a:rPr>
              <a:t>3. buy presents (</a:t>
            </a:r>
            <a:r>
              <a:rPr lang="en-US" sz="2800" b="1" dirty="0">
                <a:solidFill>
                  <a:srgbClr val="00B050"/>
                </a:solidFill>
                <a:latin typeface="Comic Sans MS" pitchFamily="66" charset="0"/>
                <a:sym typeface="Wingdings"/>
              </a:rPr>
              <a:t></a:t>
            </a:r>
            <a:r>
              <a:rPr lang="en-US" sz="2800" b="1" dirty="0">
                <a:solidFill>
                  <a:schemeClr val="bg1"/>
                </a:solidFill>
                <a:latin typeface="Comic Sans MS" pitchFamily="66" charset="0"/>
                <a:sym typeface="Wingdings"/>
              </a:rPr>
              <a:t>)</a:t>
            </a:r>
          </a:p>
          <a:p>
            <a:r>
              <a:rPr lang="en-US" sz="2800" b="1" dirty="0">
                <a:solidFill>
                  <a:schemeClr val="bg1"/>
                </a:solidFill>
                <a:latin typeface="Comic Sans MS" pitchFamily="66" charset="0"/>
                <a:sym typeface="Wingdings"/>
              </a:rPr>
              <a:t>/ send a postcard (</a:t>
            </a:r>
            <a:r>
              <a:rPr lang="en-US" sz="2800" b="1" dirty="0">
                <a:solidFill>
                  <a:srgbClr val="00B050"/>
                </a:solidFill>
                <a:latin typeface="Comic Sans MS" pitchFamily="66" charset="0"/>
                <a:sym typeface="Wingdings"/>
              </a:rPr>
              <a:t></a:t>
            </a:r>
            <a:r>
              <a:rPr lang="en-US" sz="2800" b="1" dirty="0">
                <a:solidFill>
                  <a:schemeClr val="bg1"/>
                </a:solidFill>
                <a:latin typeface="Comic Sans MS" pitchFamily="66" charset="0"/>
                <a:sym typeface="Wingdings"/>
              </a:rPr>
              <a:t>)</a:t>
            </a:r>
            <a:endParaRPr lang="en-US" sz="2800" b="1" dirty="0">
              <a:solidFill>
                <a:schemeClr val="bg1"/>
              </a:solidFill>
              <a:latin typeface="Comic Sans MS" pitchFamily="66" charset="0"/>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4732" y="866775"/>
            <a:ext cx="276225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3326561"/>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8" y="2432476"/>
            <a:ext cx="2871951" cy="2681464"/>
          </a:xfrm>
          <a:prstGeom prst="rect">
            <a:avLst/>
          </a:prstGeom>
        </p:spPr>
      </p:pic>
      <p:sp>
        <p:nvSpPr>
          <p:cNvPr id="7" name="TextBox 6">
            <a:extLst>
              <a:ext uri="{FF2B5EF4-FFF2-40B4-BE49-F238E27FC236}">
                <a16:creationId xmlns:a16="http://schemas.microsoft.com/office/drawing/2014/main" id="{57C522EB-C596-482D-A257-F31A20DDF12C}"/>
              </a:ext>
            </a:extLst>
          </p:cNvPr>
          <p:cNvSpPr txBox="1"/>
          <p:nvPr/>
        </p:nvSpPr>
        <p:spPr>
          <a:xfrm>
            <a:off x="1" y="-5671"/>
            <a:ext cx="4267199" cy="584775"/>
          </a:xfrm>
          <a:prstGeom prst="rect">
            <a:avLst/>
          </a:prstGeom>
          <a:solidFill>
            <a:schemeClr val="tx1"/>
          </a:solidFill>
        </p:spPr>
        <p:txBody>
          <a:bodyPr wrap="square" rtlCol="0">
            <a:spAutoFit/>
          </a:bodyPr>
          <a:lstStyle/>
          <a:p>
            <a:r>
              <a:rPr lang="en-US" sz="3200" b="1" dirty="0">
                <a:solidFill>
                  <a:srgbClr val="FF0000"/>
                </a:solidFill>
                <a:latin typeface="Comic Sans MS" pitchFamily="66" charset="0"/>
              </a:rPr>
              <a:t>5. Look and say.</a:t>
            </a:r>
            <a:endParaRPr lang="en-US" sz="3200" dirty="0">
              <a:solidFill>
                <a:srgbClr val="FF0000"/>
              </a:solidFill>
              <a:latin typeface="Comic Sans MS" pitchFamily="66" charset="0"/>
            </a:endParaRP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10" name="Speech Bubble: Rectangle with Corners Rounded 2">
            <a:extLst>
              <a:ext uri="{FF2B5EF4-FFF2-40B4-BE49-F238E27FC236}">
                <a16:creationId xmlns:a16="http://schemas.microsoft.com/office/drawing/2014/main" id="{5CDBEC97-8E68-406D-BB07-02D0DB515E80}"/>
              </a:ext>
            </a:extLst>
          </p:cNvPr>
          <p:cNvSpPr/>
          <p:nvPr/>
        </p:nvSpPr>
        <p:spPr>
          <a:xfrm>
            <a:off x="1676400" y="819150"/>
            <a:ext cx="3615952" cy="2057400"/>
          </a:xfrm>
          <a:prstGeom prst="wedgeRoundRectCallout">
            <a:avLst>
              <a:gd name="adj1" fmla="val -50917"/>
              <a:gd name="adj2" fmla="val 73848"/>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Comic Sans MS" panose="030F0702030302020204" pitchFamily="66" charset="0"/>
              </a:rPr>
              <a:t>I like writing in my diary on </a:t>
            </a:r>
            <a:r>
              <a:rPr lang="en-US" sz="2800" dirty="0" err="1">
                <a:solidFill>
                  <a:srgbClr val="FF0000"/>
                </a:solidFill>
                <a:latin typeface="Comic Sans MS" panose="030F0702030302020204" pitchFamily="66" charset="0"/>
              </a:rPr>
              <a:t>holid</a:t>
            </a:r>
            <a:r>
              <a:rPr lang="en-US" sz="2800" dirty="0">
                <a:solidFill>
                  <a:srgbClr val="FF0000"/>
                </a:solidFill>
                <a:latin typeface="Comic Sans MS" panose="030F0702030302020204" pitchFamily="66" charset="0"/>
              </a:rPr>
              <a:t>αy,</a:t>
            </a:r>
          </a:p>
          <a:p>
            <a:r>
              <a:rPr lang="en-US" sz="2800" dirty="0">
                <a:solidFill>
                  <a:srgbClr val="FF0000"/>
                </a:solidFill>
                <a:latin typeface="Comic Sans MS" panose="030F0702030302020204" pitchFamily="66" charset="0"/>
              </a:rPr>
              <a:t>but I don't like</a:t>
            </a:r>
          </a:p>
          <a:p>
            <a:r>
              <a:rPr lang="en-US" sz="2800" dirty="0">
                <a:solidFill>
                  <a:srgbClr val="FF0000"/>
                </a:solidFill>
                <a:latin typeface="Comic Sans MS" panose="030F0702030302020204" pitchFamily="66" charset="0"/>
              </a:rPr>
              <a:t>writing about food.</a:t>
            </a:r>
          </a:p>
        </p:txBody>
      </p:sp>
      <p:sp>
        <p:nvSpPr>
          <p:cNvPr id="6" name="TextBox 5"/>
          <p:cNvSpPr txBox="1"/>
          <p:nvPr/>
        </p:nvSpPr>
        <p:spPr>
          <a:xfrm>
            <a:off x="4419600" y="3264753"/>
            <a:ext cx="4673376" cy="954107"/>
          </a:xfrm>
          <a:prstGeom prst="rect">
            <a:avLst/>
          </a:prstGeom>
          <a:solidFill>
            <a:schemeClr val="tx1"/>
          </a:solidFill>
        </p:spPr>
        <p:txBody>
          <a:bodyPr wrap="square" rtlCol="0">
            <a:spAutoFit/>
          </a:bodyPr>
          <a:lstStyle/>
          <a:p>
            <a:r>
              <a:rPr lang="en-US" sz="2800" b="1" dirty="0">
                <a:solidFill>
                  <a:schemeClr val="bg1"/>
                </a:solidFill>
                <a:latin typeface="Comic Sans MS" pitchFamily="66" charset="0"/>
              </a:rPr>
              <a:t>4. write in my diary (</a:t>
            </a:r>
            <a:r>
              <a:rPr lang="en-US" sz="2800" b="1" dirty="0">
                <a:solidFill>
                  <a:srgbClr val="00B050"/>
                </a:solidFill>
                <a:latin typeface="Comic Sans MS" pitchFamily="66" charset="0"/>
                <a:sym typeface="Wingdings"/>
              </a:rPr>
              <a:t></a:t>
            </a:r>
            <a:r>
              <a:rPr lang="en-US" sz="2800" b="1" dirty="0">
                <a:solidFill>
                  <a:schemeClr val="bg1"/>
                </a:solidFill>
                <a:latin typeface="Comic Sans MS" pitchFamily="66" charset="0"/>
                <a:sym typeface="Wingdings"/>
              </a:rPr>
              <a:t>)</a:t>
            </a:r>
          </a:p>
          <a:p>
            <a:r>
              <a:rPr lang="en-US" sz="2800" b="1" dirty="0">
                <a:solidFill>
                  <a:schemeClr val="bg1"/>
                </a:solidFill>
                <a:latin typeface="Comic Sans MS" pitchFamily="66" charset="0"/>
                <a:sym typeface="Wingdings"/>
              </a:rPr>
              <a:t>/ write about food (</a:t>
            </a:r>
            <a:r>
              <a:rPr lang="en-US" sz="2800" b="1" dirty="0">
                <a:solidFill>
                  <a:srgbClr val="00B050"/>
                </a:solidFill>
                <a:latin typeface="Comic Sans MS" pitchFamily="66" charset="0"/>
                <a:sym typeface="Wingdings"/>
              </a:rPr>
              <a:t></a:t>
            </a:r>
            <a:r>
              <a:rPr lang="en-US" sz="2800" b="1" dirty="0">
                <a:solidFill>
                  <a:schemeClr val="bg1"/>
                </a:solidFill>
                <a:latin typeface="Comic Sans MS" pitchFamily="66" charset="0"/>
                <a:sym typeface="Wingdings"/>
              </a:rPr>
              <a:t>)</a:t>
            </a:r>
            <a:endParaRPr lang="en-US" sz="2800" b="1" dirty="0">
              <a:solidFill>
                <a:schemeClr val="bg1"/>
              </a:solidFill>
              <a:latin typeface="Comic Sans MS" pitchFamily="66" charset="0"/>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3751" y="815866"/>
            <a:ext cx="3034211"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3326561"/>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Cloud 3"/>
          <p:cNvSpPr/>
          <p:nvPr/>
        </p:nvSpPr>
        <p:spPr>
          <a:xfrm>
            <a:off x="-1450662" y="1074421"/>
            <a:ext cx="1175307" cy="606033"/>
          </a:xfrm>
          <a:prstGeom prst="cloud">
            <a:avLst/>
          </a:prstGeom>
          <a:solidFill>
            <a:srgbClr val="FFFFFF">
              <a:alpha val="94902"/>
            </a:srgb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Cloud 4"/>
          <p:cNvSpPr/>
          <p:nvPr/>
        </p:nvSpPr>
        <p:spPr>
          <a:xfrm>
            <a:off x="9681882" y="622570"/>
            <a:ext cx="1188661" cy="654901"/>
          </a:xfrm>
          <a:prstGeom prst="cloud">
            <a:avLst/>
          </a:prstGeom>
          <a:solidFill>
            <a:srgbClr val="FFFFFF">
              <a:alpha val="94902"/>
            </a:srgb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57C522EB-C596-482D-A257-F31A20DDF12C}"/>
              </a:ext>
            </a:extLst>
          </p:cNvPr>
          <p:cNvSpPr txBox="1"/>
          <p:nvPr/>
        </p:nvSpPr>
        <p:spPr>
          <a:xfrm>
            <a:off x="1" y="-11987"/>
            <a:ext cx="7772399" cy="584775"/>
          </a:xfrm>
          <a:prstGeom prst="rect">
            <a:avLst/>
          </a:prstGeom>
          <a:solidFill>
            <a:schemeClr val="tx1"/>
          </a:solidFill>
        </p:spPr>
        <p:txBody>
          <a:bodyPr wrap="square" rtlCol="0">
            <a:spAutoFit/>
          </a:bodyPr>
          <a:lstStyle/>
          <a:p>
            <a:r>
              <a:rPr lang="en-US" sz="3200" b="1" dirty="0">
                <a:solidFill>
                  <a:srgbClr val="FF0000"/>
                </a:solidFill>
                <a:latin typeface="Comic Sans MS" pitchFamily="66" charset="0"/>
              </a:rPr>
              <a:t>6. Let’s talk. </a:t>
            </a:r>
            <a:endParaRPr lang="en-US" sz="3200" dirty="0">
              <a:solidFill>
                <a:srgbClr val="FF0000"/>
              </a:solidFill>
              <a:latin typeface="Comic Sans MS" pitchFamily="66" charset="0"/>
            </a:endParaRPr>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85705" y="2051172"/>
            <a:ext cx="2152695" cy="289010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810619" y="2309570"/>
            <a:ext cx="1923562" cy="2799114"/>
          </a:xfrm>
          <a:prstGeom prst="rect">
            <a:avLst/>
          </a:prstGeom>
        </p:spPr>
      </p:pic>
      <p:sp>
        <p:nvSpPr>
          <p:cNvPr id="17" name="Speech Bubble: Rectangle with Corners Rounded 2">
            <a:extLst>
              <a:ext uri="{FF2B5EF4-FFF2-40B4-BE49-F238E27FC236}">
                <a16:creationId xmlns:a16="http://schemas.microsoft.com/office/drawing/2014/main" id="{5CDBEC97-8E68-406D-BB07-02D0DB515E80}"/>
              </a:ext>
            </a:extLst>
          </p:cNvPr>
          <p:cNvSpPr/>
          <p:nvPr/>
        </p:nvSpPr>
        <p:spPr>
          <a:xfrm>
            <a:off x="2438400" y="678573"/>
            <a:ext cx="3505200" cy="1207377"/>
          </a:xfrm>
          <a:prstGeom prst="wedgeRoundRectCallout">
            <a:avLst>
              <a:gd name="adj1" fmla="val -70707"/>
              <a:gd name="adj2" fmla="val 109104"/>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Comic Sans MS" panose="030F0702030302020204" pitchFamily="66" charset="0"/>
              </a:rPr>
              <a:t>I like going to the beach on holiday, …</a:t>
            </a:r>
          </a:p>
        </p:txBody>
      </p:sp>
      <p:sp>
        <p:nvSpPr>
          <p:cNvPr id="18" name="Speech Bubble: Rectangle with Corners Rounded 2">
            <a:extLst>
              <a:ext uri="{FF2B5EF4-FFF2-40B4-BE49-F238E27FC236}">
                <a16:creationId xmlns:a16="http://schemas.microsoft.com/office/drawing/2014/main" id="{5CDBEC97-8E68-406D-BB07-02D0DB515E80}"/>
              </a:ext>
            </a:extLst>
          </p:cNvPr>
          <p:cNvSpPr/>
          <p:nvPr/>
        </p:nvSpPr>
        <p:spPr>
          <a:xfrm>
            <a:off x="2819400" y="2571750"/>
            <a:ext cx="3733800" cy="1207377"/>
          </a:xfrm>
          <a:prstGeom prst="wedgeRoundRectCallout">
            <a:avLst>
              <a:gd name="adj1" fmla="val 64225"/>
              <a:gd name="adj2" fmla="val 32063"/>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Comic Sans MS" panose="030F0702030302020204" pitchFamily="66" charset="0"/>
              </a:rPr>
              <a:t>… but I don’t like making a sandcastle. </a:t>
            </a:r>
          </a:p>
        </p:txBody>
      </p:sp>
    </p:spTree>
    <p:extLst>
      <p:ext uri="{BB962C8B-B14F-4D97-AF65-F5344CB8AC3E}">
        <p14:creationId xmlns:p14="http://schemas.microsoft.com/office/powerpoint/2010/main" val="536871517"/>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6750" fill="hold"/>
                                        <p:tgtEl>
                                          <p:spTgt spid="4"/>
                                        </p:tgtEl>
                                        <p:attrNameLst>
                                          <p:attrName>ppt_x</p:attrName>
                                        </p:attrNameLst>
                                      </p:cBhvr>
                                      <p:tavLst>
                                        <p:tav tm="0">
                                          <p:val>
                                            <p:strVal val="1+#ppt_w/2"/>
                                          </p:val>
                                        </p:tav>
                                        <p:tav tm="100000">
                                          <p:val>
                                            <p:strVal val="#ppt_x"/>
                                          </p:val>
                                        </p:tav>
                                      </p:tavLst>
                                    </p:anim>
                                    <p:anim calcmode="lin" valueType="num">
                                      <p:cBhvr additive="base">
                                        <p:cTn id="8" dur="675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8" repeatCount="indefinite"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6750" fill="hold"/>
                                        <p:tgtEl>
                                          <p:spTgt spid="5"/>
                                        </p:tgtEl>
                                        <p:attrNameLst>
                                          <p:attrName>ppt_x</p:attrName>
                                        </p:attrNameLst>
                                      </p:cBhvr>
                                      <p:tavLst>
                                        <p:tav tm="0">
                                          <p:val>
                                            <p:strVal val="0-#ppt_w/2"/>
                                          </p:val>
                                        </p:tav>
                                        <p:tav tm="100000">
                                          <p:val>
                                            <p:strVal val="#ppt_x"/>
                                          </p:val>
                                        </p:tav>
                                      </p:tavLst>
                                    </p:anim>
                                    <p:anim calcmode="lin" valueType="num">
                                      <p:cBhvr additive="base">
                                        <p:cTn id="12" dur="675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865A210-1A75-44C2-A563-954401F77FFB}"/>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3124200" y="-626675"/>
            <a:ext cx="5040560" cy="360700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494856" y="1176828"/>
            <a:ext cx="4176464" cy="830997"/>
          </a:xfrm>
          <a:prstGeom prst="rect">
            <a:avLst/>
          </a:prstGeom>
          <a:noFill/>
        </p:spPr>
        <p:txBody>
          <a:bodyPr wrap="square" rtlCol="0">
            <a:spAutoFit/>
          </a:bodyPr>
          <a:lstStyle/>
          <a:p>
            <a:r>
              <a:rPr lang="en-US" sz="4800" b="1" dirty="0">
                <a:solidFill>
                  <a:srgbClr val="FF0000"/>
                </a:solidFill>
                <a:latin typeface="Comic Sans MS" pitchFamily="66" charset="0"/>
              </a:rPr>
              <a:t>4. </a:t>
            </a:r>
            <a:r>
              <a:rPr lang="en-US" sz="4800" b="1" kern="0" dirty="0">
                <a:solidFill>
                  <a:srgbClr val="FF0000"/>
                </a:solidFill>
                <a:latin typeface="Comic Sans MS" panose="030F0702030302020204" pitchFamily="66" charset="0"/>
              </a:rPr>
              <a:t>Production</a:t>
            </a:r>
          </a:p>
        </p:txBody>
      </p:sp>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Tree>
    <p:extLst>
      <p:ext uri="{BB962C8B-B14F-4D97-AF65-F5344CB8AC3E}">
        <p14:creationId xmlns:p14="http://schemas.microsoft.com/office/powerpoint/2010/main" val="1655539200"/>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挿絵 が含まれている画像&#10;&#10;自動的に生成された説明">
            <a:extLst>
              <a:ext uri="{FF2B5EF4-FFF2-40B4-BE49-F238E27FC236}">
                <a16:creationId xmlns:a16="http://schemas.microsoft.com/office/drawing/2014/main" id="{775B4F50-78FE-4C3B-AE37-51A765BE599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 y="0"/>
            <a:ext cx="9157393" cy="5639789"/>
          </a:xfrm>
          <a:prstGeom prst="rect">
            <a:avLst/>
          </a:prstGeom>
        </p:spPr>
      </p:pic>
      <p:sp>
        <p:nvSpPr>
          <p:cNvPr id="6" name="テキスト ボックス 5">
            <a:extLst>
              <a:ext uri="{FF2B5EF4-FFF2-40B4-BE49-F238E27FC236}">
                <a16:creationId xmlns:a16="http://schemas.microsoft.com/office/drawing/2014/main" id="{3B69FC47-6A5B-4BBC-8C89-8FFD3D461B49}"/>
              </a:ext>
            </a:extLst>
          </p:cNvPr>
          <p:cNvSpPr txBox="1"/>
          <p:nvPr/>
        </p:nvSpPr>
        <p:spPr>
          <a:xfrm>
            <a:off x="742950" y="2571751"/>
            <a:ext cx="7886700" cy="992579"/>
          </a:xfrm>
          <a:prstGeom prst="rect">
            <a:avLst/>
          </a:prstGeom>
          <a:noFill/>
        </p:spPr>
        <p:txBody>
          <a:bodyPr wrap="square" lIns="68580" tIns="34290" rIns="68580" bIns="34290" rtlCol="0">
            <a:spAutoFit/>
          </a:bodyPr>
          <a:lstStyle/>
          <a:p>
            <a:pPr algn="ctr"/>
            <a:r>
              <a:rPr kumimoji="1" lang="en-US" altLang="ja-JP" sz="6000" b="1" dirty="0">
                <a:ln w="9525">
                  <a:solidFill>
                    <a:schemeClr val="bg1"/>
                  </a:solidFill>
                  <a:prstDash val="solid"/>
                </a:ln>
                <a:solidFill>
                  <a:schemeClr val="tx1">
                    <a:alpha val="81000"/>
                  </a:schemeClr>
                </a:solidFill>
                <a:effectLst>
                  <a:glow rad="228600">
                    <a:schemeClr val="accent3">
                      <a:satMod val="175000"/>
                      <a:alpha val="40000"/>
                    </a:schemeClr>
                  </a:glow>
                  <a:outerShdw blurRad="12700" dist="38100" dir="2700000" algn="tl" rotWithShape="0">
                    <a:schemeClr val="bg1">
                      <a:lumMod val="50000"/>
                    </a:schemeClr>
                  </a:outerShdw>
                </a:effectLst>
              </a:rPr>
              <a:t>Quiz Game</a:t>
            </a:r>
            <a:endParaRPr kumimoji="1" lang="ja-JP" altLang="en-US" sz="6000" b="1" dirty="0">
              <a:ln w="9525">
                <a:solidFill>
                  <a:schemeClr val="bg1"/>
                </a:solidFill>
                <a:prstDash val="solid"/>
              </a:ln>
              <a:solidFill>
                <a:schemeClr val="tx1">
                  <a:alpha val="81000"/>
                </a:schemeClr>
              </a:solidFill>
              <a:effectLst>
                <a:glow rad="228600">
                  <a:schemeClr val="accent3">
                    <a:satMod val="175000"/>
                    <a:alpha val="40000"/>
                  </a:schemeClr>
                </a:glow>
                <a:outerShdw blurRad="12700" dist="38100" dir="2700000" algn="tl" rotWithShape="0">
                  <a:schemeClr val="bg1">
                    <a:lumMod val="50000"/>
                  </a:schemeClr>
                </a:outerShdw>
              </a:effectLst>
            </a:endParaRPr>
          </a:p>
        </p:txBody>
      </p:sp>
      <p:pic>
        <p:nvPicPr>
          <p:cNvPr id="1026" name="Picture 2">
            <a:hlinkClick r:id="" action="ppaction://hlinkshowjump?jump=nextslide" highlightClick="1">
              <a:snd r:embed="rId8" name="Entering lobby SOUND EFFECT - Among us (online-audio-converter.com).wav"/>
            </a:hlinkClick>
            <a:extLst>
              <a:ext uri="{FF2B5EF4-FFF2-40B4-BE49-F238E27FC236}">
                <a16:creationId xmlns:a16="http://schemas.microsoft.com/office/drawing/2014/main" id="{8D5C147D-63CD-4DEF-B542-15CF032452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3219" y="3564329"/>
            <a:ext cx="2537562" cy="1438404"/>
          </a:xfrm>
          <a:prstGeom prst="rect">
            <a:avLst/>
          </a:prstGeom>
          <a:noFill/>
          <a:extLst>
            <a:ext uri="{909E8E84-426E-40DD-AFC4-6F175D3DCCD1}">
              <a14:hiddenFill xmlns:a14="http://schemas.microsoft.com/office/drawing/2010/main">
                <a:solidFill>
                  <a:srgbClr val="FFFFFF"/>
                </a:solidFill>
              </a14:hiddenFill>
            </a:ext>
          </a:extLst>
        </p:spPr>
      </p:pic>
      <p:pic>
        <p:nvPicPr>
          <p:cNvPr id="4" name="Menu SOUND TRACK - Among us">
            <a:hlinkClick r:id="" action="ppaction://media"/>
            <a:extLst>
              <a:ext uri="{FF2B5EF4-FFF2-40B4-BE49-F238E27FC236}">
                <a16:creationId xmlns:a16="http://schemas.microsoft.com/office/drawing/2014/main" id="{E2054EC1-D28B-4E87-A2D1-4B2D629C45D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857" y="-628650"/>
            <a:ext cx="457200" cy="457200"/>
          </a:xfrm>
          <a:prstGeom prst="rect">
            <a:avLst/>
          </a:prstGeom>
        </p:spPr>
      </p:pic>
    </p:spTree>
    <p:extLst>
      <p:ext uri="{BB962C8B-B14F-4D97-AF65-F5344CB8AC3E}">
        <p14:creationId xmlns:p14="http://schemas.microsoft.com/office/powerpoint/2010/main" val="2986373040"/>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5" name="chimes.wav"/>
          </p:stSnd>
        </p:sndAc>
      </p:transition>
    </mc:Choice>
    <mc:Fallback xmlns="">
      <p:transition spd="slow">
        <p:fade/>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7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remove"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les Title">
            <a:extLst>
              <a:ext uri="{FF2B5EF4-FFF2-40B4-BE49-F238E27FC236}">
                <a16:creationId xmlns:a16="http://schemas.microsoft.com/office/drawing/2014/main" id="{006482C8-B073-44E9-8EFD-20439DACF704}"/>
              </a:ext>
            </a:extLst>
          </p:cNvPr>
          <p:cNvSpPr>
            <a:spLocks noGrp="1"/>
          </p:cNvSpPr>
          <p:nvPr>
            <p:ph type="title"/>
          </p:nvPr>
        </p:nvSpPr>
        <p:spPr>
          <a:xfrm>
            <a:off x="966894" y="13418"/>
            <a:ext cx="7886700" cy="994172"/>
          </a:xfrm>
        </p:spPr>
        <p:txBody>
          <a:bodyPr>
            <a:normAutofit fontScale="90000"/>
          </a:bodyPr>
          <a:lstStyle/>
          <a:p>
            <a:pPr algn="ctr"/>
            <a:r>
              <a:rPr lang="en-US" altLang="ja-JP" sz="7200" b="1" dirty="0">
                <a:ln w="9525">
                  <a:solidFill>
                    <a:schemeClr val="bg1"/>
                  </a:solidFill>
                  <a:prstDash val="solid"/>
                </a:ln>
                <a:solidFill>
                  <a:srgbClr val="FFFF00"/>
                </a:solidFill>
                <a:effectLst>
                  <a:glow rad="228600">
                    <a:schemeClr val="accent3">
                      <a:satMod val="175000"/>
                      <a:alpha val="40000"/>
                    </a:schemeClr>
                  </a:glow>
                  <a:outerShdw blurRad="12700" dist="38100" dir="2700000" algn="tl" rotWithShape="0">
                    <a:schemeClr val="bg1">
                      <a:lumMod val="50000"/>
                    </a:schemeClr>
                  </a:outerShdw>
                </a:effectLst>
              </a:rPr>
              <a:t>Rules</a:t>
            </a:r>
            <a:endParaRPr kumimoji="1" lang="ja-JP" altLang="en-US" sz="7200" b="1" dirty="0">
              <a:ln w="9525">
                <a:solidFill>
                  <a:schemeClr val="bg1"/>
                </a:solidFill>
                <a:prstDash val="solid"/>
              </a:ln>
              <a:solidFill>
                <a:srgbClr val="FFFF00"/>
              </a:solidFill>
              <a:effectLst>
                <a:glow rad="228600">
                  <a:schemeClr val="accent3">
                    <a:satMod val="175000"/>
                    <a:alpha val="40000"/>
                  </a:schemeClr>
                </a:glow>
                <a:outerShdw blurRad="12700" dist="38100" dir="2700000" algn="tl" rotWithShape="0">
                  <a:schemeClr val="bg1">
                    <a:lumMod val="50000"/>
                  </a:schemeClr>
                </a:outerShdw>
              </a:effectLst>
            </a:endParaRPr>
          </a:p>
        </p:txBody>
      </p:sp>
      <p:pic>
        <p:nvPicPr>
          <p:cNvPr id="4" name="Sabotage Button">
            <a:extLst>
              <a:ext uri="{FF2B5EF4-FFF2-40B4-BE49-F238E27FC236}">
                <a16:creationId xmlns:a16="http://schemas.microsoft.com/office/drawing/2014/main" id="{B803A001-A42D-459F-849A-3B4AB3267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605" y="1007590"/>
            <a:ext cx="800100" cy="821531"/>
          </a:xfrm>
          <a:prstGeom prst="rect">
            <a:avLst/>
          </a:prstGeom>
          <a:noFill/>
          <a:extLst>
            <a:ext uri="{909E8E84-426E-40DD-AFC4-6F175D3DCCD1}">
              <a14:hiddenFill xmlns:a14="http://schemas.microsoft.com/office/drawing/2010/main">
                <a:solidFill>
                  <a:srgbClr val="FFFFFF"/>
                </a:solidFill>
              </a14:hiddenFill>
            </a:ext>
          </a:extLst>
        </p:spPr>
      </p:pic>
      <p:pic>
        <p:nvPicPr>
          <p:cNvPr id="6" name="Quit Button">
            <a:extLst>
              <a:ext uri="{FF2B5EF4-FFF2-40B4-BE49-F238E27FC236}">
                <a16:creationId xmlns:a16="http://schemas.microsoft.com/office/drawing/2014/main" id="{B7060A25-9717-4A61-BD76-EC2B576E4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05" y="1829121"/>
            <a:ext cx="892969" cy="1085850"/>
          </a:xfrm>
          <a:prstGeom prst="rect">
            <a:avLst/>
          </a:prstGeom>
          <a:noFill/>
          <a:extLst>
            <a:ext uri="{909E8E84-426E-40DD-AFC4-6F175D3DCCD1}">
              <a14:hiddenFill xmlns:a14="http://schemas.microsoft.com/office/drawing/2010/main">
                <a:solidFill>
                  <a:srgbClr val="FFFFFF"/>
                </a:solidFill>
              </a14:hiddenFill>
            </a:ext>
          </a:extLst>
        </p:spPr>
      </p:pic>
      <p:pic>
        <p:nvPicPr>
          <p:cNvPr id="8" name="!! Button">
            <a:extLst>
              <a:ext uri="{FF2B5EF4-FFF2-40B4-BE49-F238E27FC236}">
                <a16:creationId xmlns:a16="http://schemas.microsoft.com/office/drawing/2014/main" id="{68F83D27-6A10-4517-9B9D-7F6D2297A1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9424" y="1587096"/>
            <a:ext cx="794511" cy="887376"/>
          </a:xfrm>
          <a:prstGeom prst="rect">
            <a:avLst/>
          </a:prstGeom>
          <a:noFill/>
          <a:extLst>
            <a:ext uri="{909E8E84-426E-40DD-AFC4-6F175D3DCCD1}">
              <a14:hiddenFill xmlns:a14="http://schemas.microsoft.com/office/drawing/2010/main">
                <a:solidFill>
                  <a:srgbClr val="FFFFFF"/>
                </a:solidFill>
              </a14:hiddenFill>
            </a:ext>
          </a:extLst>
        </p:spPr>
      </p:pic>
      <p:sp>
        <p:nvSpPr>
          <p:cNvPr id="3" name="Steal Points">
            <a:extLst>
              <a:ext uri="{FF2B5EF4-FFF2-40B4-BE49-F238E27FC236}">
                <a16:creationId xmlns:a16="http://schemas.microsoft.com/office/drawing/2014/main" id="{A7AF7C12-E3AF-4232-9A66-DC731F960B9F}"/>
              </a:ext>
            </a:extLst>
          </p:cNvPr>
          <p:cNvSpPr/>
          <p:nvPr/>
        </p:nvSpPr>
        <p:spPr>
          <a:xfrm>
            <a:off x="842376" y="1152897"/>
            <a:ext cx="5910914" cy="530915"/>
          </a:xfrm>
          <a:prstGeom prst="rect">
            <a:avLst/>
          </a:prstGeom>
          <a:noFill/>
        </p:spPr>
        <p:txBody>
          <a:bodyPr wrap="none" lIns="68580" tIns="34290" rIns="68580" bIns="34290">
            <a:spAutoFit/>
          </a:bodyPr>
          <a:lstStyle/>
          <a:p>
            <a:pPr algn="ctr"/>
            <a:r>
              <a:rPr lang="en-US" altLang="ja-JP" sz="3000" b="1" dirty="0">
                <a:ln w="9525">
                  <a:solidFill>
                    <a:schemeClr val="bg1"/>
                  </a:solidFill>
                  <a:prstDash val="solid"/>
                </a:ln>
                <a:effectLst>
                  <a:glow rad="228600">
                    <a:schemeClr val="accent3">
                      <a:satMod val="175000"/>
                      <a:alpha val="40000"/>
                    </a:schemeClr>
                  </a:glow>
                  <a:outerShdw blurRad="12700" dist="38100" dir="2700000" algn="tl" rotWithShape="0">
                    <a:schemeClr val="bg1">
                      <a:lumMod val="50000"/>
                    </a:schemeClr>
                  </a:outerShdw>
                </a:effectLst>
              </a:rPr>
              <a:t>Steal points from another team.</a:t>
            </a:r>
            <a:endParaRPr lang="ja-JP" altLang="en-US" sz="3000" b="1" dirty="0">
              <a:ln w="9525">
                <a:solidFill>
                  <a:schemeClr val="bg1"/>
                </a:solidFill>
                <a:prstDash val="solid"/>
              </a:ln>
              <a:effectLst>
                <a:glow rad="228600">
                  <a:schemeClr val="accent3">
                    <a:satMod val="175000"/>
                    <a:alpha val="40000"/>
                  </a:schemeClr>
                </a:glow>
                <a:outerShdw blurRad="12700" dist="38100" dir="2700000" algn="tl" rotWithShape="0">
                  <a:schemeClr val="bg1">
                    <a:lumMod val="50000"/>
                  </a:schemeClr>
                </a:outerShdw>
              </a:effectLst>
            </a:endParaRPr>
          </a:p>
        </p:txBody>
      </p:sp>
      <p:sp>
        <p:nvSpPr>
          <p:cNvPr id="10" name="Give Up">
            <a:extLst>
              <a:ext uri="{FF2B5EF4-FFF2-40B4-BE49-F238E27FC236}">
                <a16:creationId xmlns:a16="http://schemas.microsoft.com/office/drawing/2014/main" id="{9AFFC67B-08E3-4FE6-9395-D8006E808DA1}"/>
              </a:ext>
            </a:extLst>
          </p:cNvPr>
          <p:cNvSpPr/>
          <p:nvPr/>
        </p:nvSpPr>
        <p:spPr>
          <a:xfrm>
            <a:off x="275907" y="2779561"/>
            <a:ext cx="2908490" cy="1331134"/>
          </a:xfrm>
          <a:prstGeom prst="rect">
            <a:avLst/>
          </a:prstGeom>
          <a:noFill/>
        </p:spPr>
        <p:txBody>
          <a:bodyPr wrap="none" lIns="68580" tIns="34290" rIns="68580" bIns="34290">
            <a:spAutoFit/>
          </a:bodyPr>
          <a:lstStyle/>
          <a:p>
            <a:pPr algn="ctr"/>
            <a:r>
              <a:rPr lang="en-US" altLang="ja-JP" sz="4100" b="1" dirty="0">
                <a:ln w="9525">
                  <a:solidFill>
                    <a:schemeClr val="bg1"/>
                  </a:solidFill>
                  <a:prstDash val="solid"/>
                </a:ln>
                <a:effectLst>
                  <a:glow rad="228600">
                    <a:schemeClr val="accent3">
                      <a:satMod val="175000"/>
                      <a:alpha val="40000"/>
                    </a:schemeClr>
                  </a:glow>
                  <a:outerShdw blurRad="12700" dist="38100" dir="2700000" algn="tl" rotWithShape="0">
                    <a:schemeClr val="bg1">
                      <a:lumMod val="50000"/>
                    </a:schemeClr>
                  </a:outerShdw>
                </a:effectLst>
              </a:rPr>
              <a:t>Give up!</a:t>
            </a:r>
          </a:p>
          <a:p>
            <a:pPr algn="ctr"/>
            <a:r>
              <a:rPr lang="en-US" altLang="ja-JP" sz="4100" b="1" dirty="0">
                <a:ln w="9525">
                  <a:solidFill>
                    <a:schemeClr val="bg1"/>
                  </a:solidFill>
                  <a:prstDash val="solid"/>
                </a:ln>
                <a:effectLst>
                  <a:glow rad="228600">
                    <a:schemeClr val="accent3">
                      <a:satMod val="175000"/>
                      <a:alpha val="40000"/>
                    </a:schemeClr>
                  </a:glow>
                  <a:outerShdw blurRad="12700" dist="38100" dir="2700000" algn="tl" rotWithShape="0">
                    <a:schemeClr val="bg1">
                      <a:lumMod val="50000"/>
                    </a:schemeClr>
                  </a:outerShdw>
                </a:effectLst>
              </a:rPr>
              <a:t>If you can’t</a:t>
            </a:r>
            <a:endParaRPr lang="ja-JP" altLang="en-US" sz="4100" b="1" dirty="0">
              <a:ln w="9525">
                <a:solidFill>
                  <a:schemeClr val="bg1"/>
                </a:solidFill>
                <a:prstDash val="solid"/>
              </a:ln>
              <a:effectLst>
                <a:glow rad="228600">
                  <a:schemeClr val="accent3">
                    <a:satMod val="175000"/>
                    <a:alpha val="40000"/>
                  </a:schemeClr>
                </a:glow>
                <a:outerShdw blurRad="12700" dist="38100" dir="2700000" algn="tl" rotWithShape="0">
                  <a:schemeClr val="bg1">
                    <a:lumMod val="50000"/>
                  </a:schemeClr>
                </a:outerShdw>
              </a:effectLst>
            </a:endParaRPr>
          </a:p>
        </p:txBody>
      </p:sp>
      <p:sp>
        <p:nvSpPr>
          <p:cNvPr id="11" name="Phone A Friend">
            <a:extLst>
              <a:ext uri="{FF2B5EF4-FFF2-40B4-BE49-F238E27FC236}">
                <a16:creationId xmlns:a16="http://schemas.microsoft.com/office/drawing/2014/main" id="{72F739C0-6F03-44FD-83D4-A814EB594954}"/>
              </a:ext>
            </a:extLst>
          </p:cNvPr>
          <p:cNvSpPr/>
          <p:nvPr/>
        </p:nvSpPr>
        <p:spPr>
          <a:xfrm>
            <a:off x="4055939" y="2593157"/>
            <a:ext cx="5088061" cy="1454244"/>
          </a:xfrm>
          <a:prstGeom prst="rect">
            <a:avLst/>
          </a:prstGeom>
          <a:noFill/>
        </p:spPr>
        <p:txBody>
          <a:bodyPr wrap="square" lIns="68580" tIns="34290" rIns="68580" bIns="34290">
            <a:spAutoFit/>
          </a:bodyPr>
          <a:lstStyle/>
          <a:p>
            <a:r>
              <a:rPr lang="en-US" altLang="ja-JP" sz="3000" b="1" dirty="0">
                <a:ln w="9525">
                  <a:solidFill>
                    <a:schemeClr val="bg1"/>
                  </a:solidFill>
                  <a:prstDash val="solid"/>
                </a:ln>
                <a:effectLst>
                  <a:glow rad="228600">
                    <a:schemeClr val="accent3">
                      <a:satMod val="175000"/>
                      <a:alpha val="40000"/>
                    </a:schemeClr>
                  </a:glow>
                  <a:outerShdw blurRad="12700" dist="38100" dir="2700000" algn="tl" rotWithShape="0">
                    <a:schemeClr val="bg1">
                      <a:lumMod val="50000"/>
                    </a:schemeClr>
                  </a:outerShdw>
                </a:effectLst>
              </a:rPr>
              <a:t>Ask for help from another team.</a:t>
            </a:r>
          </a:p>
          <a:p>
            <a:r>
              <a:rPr lang="en-US" altLang="ja-JP" sz="3000" b="1" dirty="0">
                <a:ln w="9525">
                  <a:solidFill>
                    <a:schemeClr val="bg1"/>
                  </a:solidFill>
                  <a:prstDash val="solid"/>
                </a:ln>
                <a:effectLst>
                  <a:glow rad="228600">
                    <a:schemeClr val="accent3">
                      <a:satMod val="175000"/>
                      <a:alpha val="40000"/>
                    </a:schemeClr>
                  </a:glow>
                  <a:outerShdw blurRad="12700" dist="38100" dir="2700000" algn="tl" rotWithShape="0">
                    <a:schemeClr val="bg1">
                      <a:lumMod val="50000"/>
                    </a:schemeClr>
                  </a:outerShdw>
                </a:effectLst>
              </a:rPr>
              <a:t>Both teams get points. </a:t>
            </a:r>
          </a:p>
        </p:txBody>
      </p:sp>
      <p:pic>
        <p:nvPicPr>
          <p:cNvPr id="14" name="Start Button">
            <a:hlinkClick r:id="" action="ppaction://hlinkshowjump?jump=nextslide" highlightClick="1">
              <a:snd r:embed="rId7" name="Entering lobby SOUND EFFECT - Among us (online-audio-converter.com).wav"/>
            </a:hlinkClick>
            <a:extLst>
              <a:ext uri="{FF2B5EF4-FFF2-40B4-BE49-F238E27FC236}">
                <a16:creationId xmlns:a16="http://schemas.microsoft.com/office/drawing/2014/main" id="{2EF1B48B-C1EF-44B1-9ED7-E4312FD6D1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1400" y="4101997"/>
            <a:ext cx="1487408" cy="8431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Download Free png Cartoon Grass, Turf, Green Land, Grassland PNG and Vector  with ... - DLPNG.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997" y="4079878"/>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Download Free png Cartoon Grass, Turf, Green Land, Grassland PNG and Vector  with ... - DLPNG.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2326"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Download Free png Cartoon Grass, Turf, Green Land, Grassland PNG and Vector  with ... - DLPNG.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91405"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Download Free png Cartoon Grass, Turf, Green Land, Grassland PNG and Vector  with ... - DLPNG.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910244"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35386"/>
      </p:ext>
    </p:extLst>
  </p:cSld>
  <p:clrMapOvr>
    <a:masterClrMapping/>
  </p:clrMapOvr>
  <mc:AlternateContent xmlns:mc="http://schemas.openxmlformats.org/markup-compatibility/2006" xmlns:p14="http://schemas.microsoft.com/office/powerpoint/2010/main">
    <mc:Choice Requires="p14">
      <p:transition spd="slow" p14:dur="1500" advTm="3000">
        <p:split orient="vert"/>
        <p:sndAc>
          <p:stSnd>
            <p:snd r:embed="rId3" name="chimes.wav"/>
          </p:stSnd>
        </p:sndAc>
      </p:transition>
    </mc:Choice>
    <mc:Fallback xmlns="">
      <p:transition spd="slow" advTm="3000">
        <p:split orient="vert"/>
        <p:sndAc>
          <p:stSnd>
            <p:snd r:embed="rId14" name="chimes.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3"/>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rcRect/>
          <a:stretch/>
        </p:blipFill>
        <p:spPr>
          <a:xfrm>
            <a:off x="-23828" y="1887805"/>
            <a:ext cx="9167828" cy="3255695"/>
          </a:xfrm>
          <a:prstGeom prst="rect">
            <a:avLst/>
          </a:prstGeom>
        </p:spPr>
      </p:pic>
      <p:sp>
        <p:nvSpPr>
          <p:cNvPr id="2" name="Title">
            <a:extLst>
              <a:ext uri="{FF2B5EF4-FFF2-40B4-BE49-F238E27FC236}">
                <a16:creationId xmlns:a16="http://schemas.microsoft.com/office/drawing/2014/main" id="{0FFDDD3F-F479-4E19-9753-4764EE323733}"/>
              </a:ext>
            </a:extLst>
          </p:cNvPr>
          <p:cNvSpPr>
            <a:spLocks noGrp="1"/>
          </p:cNvSpPr>
          <p:nvPr>
            <p:ph type="title"/>
          </p:nvPr>
        </p:nvSpPr>
        <p:spPr>
          <a:xfrm>
            <a:off x="379502" y="699513"/>
            <a:ext cx="7886700" cy="994172"/>
          </a:xfrm>
        </p:spPr>
        <p:txBody>
          <a:bodyPr>
            <a:normAutofit fontScale="90000"/>
          </a:bodyPr>
          <a:lstStyle/>
          <a:p>
            <a:pPr algn="ctr"/>
            <a:r>
              <a:rPr kumimoji="1" lang="en-US" altLang="ja-JP" sz="5400" b="1" dirty="0">
                <a:ln w="9525">
                  <a:solidFill>
                    <a:schemeClr val="bg1"/>
                  </a:solidFill>
                  <a:prstDash val="solid"/>
                </a:ln>
                <a:solidFill>
                  <a:schemeClr val="tx1">
                    <a:lumMod val="65000"/>
                    <a:lumOff val="35000"/>
                  </a:schemeClr>
                </a:solidFill>
                <a:effectLst>
                  <a:glow rad="228600">
                    <a:schemeClr val="accent3">
                      <a:satMod val="175000"/>
                      <a:alpha val="40000"/>
                    </a:schemeClr>
                  </a:glow>
                  <a:outerShdw blurRad="12700" dist="38100" dir="2700000" algn="tl" rotWithShape="0">
                    <a:schemeClr val="bg1">
                      <a:lumMod val="50000"/>
                    </a:schemeClr>
                  </a:outerShdw>
                </a:effectLst>
                <a:latin typeface="Snap ITC" panose="04040A07060A02020202" pitchFamily="82" charset="0"/>
              </a:rPr>
              <a:t>Choose the question</a:t>
            </a:r>
            <a:endParaRPr kumimoji="1" lang="ja-JP" altLang="en-US" sz="5400" b="1" dirty="0">
              <a:ln w="9525">
                <a:solidFill>
                  <a:schemeClr val="bg1"/>
                </a:solidFill>
                <a:prstDash val="solid"/>
              </a:ln>
              <a:solidFill>
                <a:schemeClr val="tx1">
                  <a:lumMod val="65000"/>
                  <a:lumOff val="35000"/>
                </a:schemeClr>
              </a:solidFill>
              <a:effectLst>
                <a:glow rad="228600">
                  <a:schemeClr val="accent3">
                    <a:satMod val="175000"/>
                    <a:alpha val="40000"/>
                  </a:schemeClr>
                </a:glow>
                <a:outerShdw blurRad="12700" dist="38100" dir="2700000" algn="tl" rotWithShape="0">
                  <a:schemeClr val="bg1">
                    <a:lumMod val="50000"/>
                  </a:schemeClr>
                </a:outerShdw>
              </a:effectLst>
              <a:latin typeface="Snap ITC" panose="04040A07060A02020202" pitchFamily="82" charset="0"/>
            </a:endParaRPr>
          </a:p>
        </p:txBody>
      </p:sp>
      <p:pic>
        <p:nvPicPr>
          <p:cNvPr id="20" name="Menu SOUND TRACK - Among us">
            <a:hlinkClick r:id="" action="ppaction://media"/>
            <a:extLst>
              <a:ext uri="{FF2B5EF4-FFF2-40B4-BE49-F238E27FC236}">
                <a16:creationId xmlns:a16="http://schemas.microsoft.com/office/drawing/2014/main" id="{5C5658CC-40A1-4840-81A0-13494DB1EA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857" y="88076"/>
            <a:ext cx="457200" cy="4572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722449615"/>
              </p:ext>
            </p:extLst>
          </p:nvPr>
        </p:nvGraphicFramePr>
        <p:xfrm>
          <a:off x="1378756" y="1627524"/>
          <a:ext cx="6096000" cy="23164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946862476"/>
                    </a:ext>
                  </a:extLst>
                </a:gridCol>
                <a:gridCol w="1524000">
                  <a:extLst>
                    <a:ext uri="{9D8B030D-6E8A-4147-A177-3AD203B41FA5}">
                      <a16:colId xmlns:a16="http://schemas.microsoft.com/office/drawing/2014/main" val="2602305781"/>
                    </a:ext>
                  </a:extLst>
                </a:gridCol>
                <a:gridCol w="1524000">
                  <a:extLst>
                    <a:ext uri="{9D8B030D-6E8A-4147-A177-3AD203B41FA5}">
                      <a16:colId xmlns:a16="http://schemas.microsoft.com/office/drawing/2014/main" val="2887887277"/>
                    </a:ext>
                  </a:extLst>
                </a:gridCol>
                <a:gridCol w="1524000">
                  <a:extLst>
                    <a:ext uri="{9D8B030D-6E8A-4147-A177-3AD203B41FA5}">
                      <a16:colId xmlns:a16="http://schemas.microsoft.com/office/drawing/2014/main" val="1859535369"/>
                    </a:ext>
                  </a:extLst>
                </a:gridCol>
              </a:tblGrid>
              <a:tr h="1028700">
                <a:tc>
                  <a:txBody>
                    <a:bodyPr/>
                    <a:lstStyle/>
                    <a:p>
                      <a:endParaRPr lang="en-US" sz="1100" dirty="0"/>
                    </a:p>
                  </a:txBody>
                  <a:tcPr marL="68580" marR="68580" marT="34290" marB="34290">
                    <a:solidFill>
                      <a:schemeClr val="accent4">
                        <a:lumMod val="60000"/>
                        <a:lumOff val="40000"/>
                      </a:schemeClr>
                    </a:solidFill>
                  </a:tcPr>
                </a:tc>
                <a:tc>
                  <a:txBody>
                    <a:bodyPr/>
                    <a:lstStyle/>
                    <a:p>
                      <a:endParaRPr lang="en-US" sz="1100" dirty="0"/>
                    </a:p>
                  </a:txBody>
                  <a:tcPr marL="68580" marR="68580" marT="34290" marB="34290">
                    <a:solidFill>
                      <a:schemeClr val="accent4">
                        <a:lumMod val="60000"/>
                        <a:lumOff val="40000"/>
                      </a:schemeClr>
                    </a:solidFill>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txBody>
                  <a:tcPr marL="68580" marR="68580" marT="34290" marB="34290">
                    <a:solidFill>
                      <a:schemeClr val="accent4">
                        <a:lumMod val="60000"/>
                        <a:lumOff val="40000"/>
                      </a:schemeClr>
                    </a:solidFill>
                  </a:tcPr>
                </a:tc>
                <a:tc>
                  <a:txBody>
                    <a:bodyPr/>
                    <a:lstStyle/>
                    <a:p>
                      <a:endParaRPr lang="en-US" sz="1100"/>
                    </a:p>
                  </a:txBody>
                  <a:tcPr marL="68580" marR="68580" marT="34290" marB="34290">
                    <a:solidFill>
                      <a:schemeClr val="accent4">
                        <a:lumMod val="60000"/>
                        <a:lumOff val="40000"/>
                      </a:schemeClr>
                    </a:solidFill>
                  </a:tcPr>
                </a:tc>
                <a:extLst>
                  <a:ext uri="{0D108BD9-81ED-4DB2-BD59-A6C34878D82A}">
                    <a16:rowId xmlns:a16="http://schemas.microsoft.com/office/drawing/2014/main" val="2717393804"/>
                  </a:ext>
                </a:extLst>
              </a:tr>
              <a:tr h="1188720">
                <a:tc>
                  <a:txBody>
                    <a:bodyPr/>
                    <a:lstStyle/>
                    <a:p>
                      <a:endParaRPr lang="en-US" sz="1100"/>
                    </a:p>
                  </a:txBody>
                  <a:tcPr marL="68580" marR="68580" marT="34290" marB="34290">
                    <a:solidFill>
                      <a:schemeClr val="accent4">
                        <a:lumMod val="60000"/>
                        <a:lumOff val="40000"/>
                      </a:schemeClr>
                    </a:solidFill>
                  </a:tcPr>
                </a:tc>
                <a:tc>
                  <a:txBody>
                    <a:bodyPr/>
                    <a:lstStyle/>
                    <a:p>
                      <a:endParaRPr lang="en-US" sz="1100" dirty="0"/>
                    </a:p>
                  </a:txBody>
                  <a:tcPr marL="68580" marR="68580" marT="34290" marB="34290">
                    <a:solidFill>
                      <a:schemeClr val="accent4">
                        <a:lumMod val="60000"/>
                        <a:lumOff val="40000"/>
                      </a:schemeClr>
                    </a:solidFill>
                  </a:tcPr>
                </a:tc>
                <a:tc>
                  <a:txBody>
                    <a:bodyPr/>
                    <a:lstStyle/>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txBody>
                  <a:tcPr marL="68580" marR="68580" marT="34290" marB="34290">
                    <a:solidFill>
                      <a:schemeClr val="accent4">
                        <a:lumMod val="60000"/>
                        <a:lumOff val="40000"/>
                      </a:schemeClr>
                    </a:solidFill>
                  </a:tcPr>
                </a:tc>
                <a:tc>
                  <a:txBody>
                    <a:bodyPr/>
                    <a:lstStyle/>
                    <a:p>
                      <a:endParaRPr lang="en-US" sz="1100" dirty="0"/>
                    </a:p>
                  </a:txBody>
                  <a:tcPr marL="68580" marR="68580" marT="34290" marB="34290">
                    <a:solidFill>
                      <a:schemeClr val="accent4">
                        <a:lumMod val="60000"/>
                        <a:lumOff val="40000"/>
                      </a:schemeClr>
                    </a:solidFill>
                  </a:tcPr>
                </a:tc>
                <a:extLst>
                  <a:ext uri="{0D108BD9-81ED-4DB2-BD59-A6C34878D82A}">
                    <a16:rowId xmlns:a16="http://schemas.microsoft.com/office/drawing/2014/main" val="3403931965"/>
                  </a:ext>
                </a:extLst>
              </a:tr>
            </a:tbl>
          </a:graphicData>
        </a:graphic>
      </p:graphicFrame>
      <p:sp>
        <p:nvSpPr>
          <p:cNvPr id="5" name="Rounded Rectangle 4"/>
          <p:cNvSpPr/>
          <p:nvPr/>
        </p:nvSpPr>
        <p:spPr>
          <a:xfrm>
            <a:off x="1551215" y="1853293"/>
            <a:ext cx="1232807" cy="8817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5000" dirty="0">
                <a:latin typeface="Palatino Linotype" panose="02040502050505030304" pitchFamily="18" charset="0"/>
              </a:rPr>
              <a:t>100</a:t>
            </a:r>
          </a:p>
        </p:txBody>
      </p:sp>
      <p:sp>
        <p:nvSpPr>
          <p:cNvPr id="22" name="Rounded Rectangle 21"/>
          <p:cNvSpPr/>
          <p:nvPr/>
        </p:nvSpPr>
        <p:spPr>
          <a:xfrm>
            <a:off x="3072953" y="1853293"/>
            <a:ext cx="1249899" cy="8817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5000" dirty="0">
                <a:latin typeface="Palatino Linotype" panose="02040502050505030304" pitchFamily="18" charset="0"/>
              </a:rPr>
              <a:t>200</a:t>
            </a:r>
          </a:p>
        </p:txBody>
      </p:sp>
      <p:pic>
        <p:nvPicPr>
          <p:cNvPr id="23" name="Sabotage Button">
            <a:extLst>
              <a:ext uri="{FF2B5EF4-FFF2-40B4-BE49-F238E27FC236}">
                <a16:creationId xmlns:a16="http://schemas.microsoft.com/office/drawing/2014/main" id="{B803A001-A42D-459F-849A-3B4AB32673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2652" y="1861573"/>
            <a:ext cx="800100" cy="821531"/>
          </a:xfrm>
          <a:prstGeom prst="rect">
            <a:avLst/>
          </a:prstGeom>
          <a:noFill/>
          <a:extLst>
            <a:ext uri="{909E8E84-426E-40DD-AFC4-6F175D3DCCD1}">
              <a14:hiddenFill xmlns:a14="http://schemas.microsoft.com/office/drawing/2010/main">
                <a:solidFill>
                  <a:srgbClr val="FFFFFF"/>
                </a:solidFill>
              </a14:hiddenFill>
            </a:ext>
          </a:extLst>
        </p:spPr>
      </p:pic>
      <p:pic>
        <p:nvPicPr>
          <p:cNvPr id="24" name="Sabotage Button">
            <a:extLst>
              <a:ext uri="{FF2B5EF4-FFF2-40B4-BE49-F238E27FC236}">
                <a16:creationId xmlns:a16="http://schemas.microsoft.com/office/drawing/2014/main" id="{B803A001-A42D-459F-849A-3B4AB32673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5374" y="3318442"/>
            <a:ext cx="800100" cy="821531"/>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1553509" y="3288336"/>
            <a:ext cx="1232807" cy="8817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5000" dirty="0">
                <a:latin typeface="Palatino Linotype" panose="02040502050505030304" pitchFamily="18" charset="0"/>
              </a:rPr>
              <a:t>200</a:t>
            </a:r>
          </a:p>
        </p:txBody>
      </p:sp>
      <p:sp>
        <p:nvSpPr>
          <p:cNvPr id="26" name="Rounded Rectangle 25"/>
          <p:cNvSpPr/>
          <p:nvPr/>
        </p:nvSpPr>
        <p:spPr>
          <a:xfrm>
            <a:off x="4576298" y="3236405"/>
            <a:ext cx="1232807" cy="8817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5000" dirty="0">
                <a:latin typeface="Palatino Linotype" panose="02040502050505030304" pitchFamily="18" charset="0"/>
              </a:rPr>
              <a:t>100</a:t>
            </a:r>
          </a:p>
        </p:txBody>
      </p:sp>
      <p:sp>
        <p:nvSpPr>
          <p:cNvPr id="27" name="Rounded Rectangle 26"/>
          <p:cNvSpPr/>
          <p:nvPr/>
        </p:nvSpPr>
        <p:spPr>
          <a:xfrm>
            <a:off x="6127068" y="1853292"/>
            <a:ext cx="1232807" cy="8817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5000" dirty="0">
                <a:latin typeface="Palatino Linotype" panose="02040502050505030304" pitchFamily="18" charset="0"/>
              </a:rPr>
              <a:t>300</a:t>
            </a:r>
          </a:p>
        </p:txBody>
      </p:sp>
      <p:sp>
        <p:nvSpPr>
          <p:cNvPr id="28" name="Rounded Rectangle 27"/>
          <p:cNvSpPr/>
          <p:nvPr/>
        </p:nvSpPr>
        <p:spPr>
          <a:xfrm>
            <a:off x="6102606" y="3275968"/>
            <a:ext cx="1232807" cy="88174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5000" dirty="0">
                <a:latin typeface="Palatino Linotype" panose="02040502050505030304" pitchFamily="18" charset="0"/>
              </a:rPr>
              <a:t>300</a:t>
            </a:r>
          </a:p>
        </p:txBody>
      </p:sp>
      <p:pic>
        <p:nvPicPr>
          <p:cNvPr id="29" name="Maps 100" descr="Grate">
            <a:hlinkClick r:id="rId10" action="ppaction://hlinksldjump">
              <a:snd r:embed="rId11" name="Vent SOUND EFFECT - Among Us.wav"/>
            </a:hlinkClick>
            <a:extLst>
              <a:ext uri="{FF2B5EF4-FFF2-40B4-BE49-F238E27FC236}">
                <a16:creationId xmlns:a16="http://schemas.microsoft.com/office/drawing/2014/main" id="{A9F34456-A297-4EB7-BBC6-4539568EBFA6}"/>
              </a:ext>
            </a:extLst>
          </p:cNvPr>
          <p:cNvPicPr>
            <a:picLocks noChangeAspect="1" noChangeArrowheads="1"/>
          </p:cNvPicPr>
          <p:nvPr/>
        </p:nvPicPr>
        <p:blipFill>
          <a:blip r:embed="rId12">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1478929" y="1732583"/>
            <a:ext cx="1426096" cy="1087398"/>
          </a:xfrm>
          <a:prstGeom prst="rect">
            <a:avLst/>
          </a:prstGeom>
          <a:noFill/>
          <a:extLst>
            <a:ext uri="{909E8E84-426E-40DD-AFC4-6F175D3DCCD1}">
              <a14:hiddenFill xmlns:a14="http://schemas.microsoft.com/office/drawing/2010/main">
                <a:solidFill>
                  <a:srgbClr val="FFFFFF"/>
                </a:solidFill>
              </a14:hiddenFill>
            </a:ext>
          </a:extLst>
        </p:spPr>
      </p:pic>
      <p:pic>
        <p:nvPicPr>
          <p:cNvPr id="30" name="Maps 200" descr="Grate">
            <a:hlinkClick r:id="rId13" action="ppaction://hlinksldjump">
              <a:snd r:embed="rId11" name="Vent SOUND EFFECT - Among Us.wav"/>
            </a:hlinkClick>
            <a:extLst>
              <a:ext uri="{FF2B5EF4-FFF2-40B4-BE49-F238E27FC236}">
                <a16:creationId xmlns:a16="http://schemas.microsoft.com/office/drawing/2014/main" id="{DFE8A92B-D273-4DEB-A320-CBB0414CD415}"/>
              </a:ext>
            </a:extLst>
          </p:cNvPr>
          <p:cNvPicPr>
            <a:picLocks noChangeAspect="1" noChangeArrowheads="1"/>
          </p:cNvPicPr>
          <p:nvPr/>
        </p:nvPicPr>
        <p:blipFill>
          <a:blip r:embed="rId12">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441429" y="3196440"/>
            <a:ext cx="1419212" cy="1082150"/>
          </a:xfrm>
          <a:prstGeom prst="rect">
            <a:avLst/>
          </a:prstGeom>
          <a:noFill/>
          <a:extLst>
            <a:ext uri="{909E8E84-426E-40DD-AFC4-6F175D3DCCD1}">
              <a14:hiddenFill xmlns:a14="http://schemas.microsoft.com/office/drawing/2010/main">
                <a:solidFill>
                  <a:srgbClr val="FFFFFF"/>
                </a:solidFill>
              </a14:hiddenFill>
            </a:ext>
          </a:extLst>
        </p:spPr>
      </p:pic>
      <p:pic>
        <p:nvPicPr>
          <p:cNvPr id="31" name="English 100" descr="Grate">
            <a:hlinkClick r:id="rId14" action="ppaction://hlinksldjump">
              <a:snd r:embed="rId11" name="Vent SOUND EFFECT - Among Us.wav"/>
            </a:hlinkClick>
            <a:extLst>
              <a:ext uri="{FF2B5EF4-FFF2-40B4-BE49-F238E27FC236}">
                <a16:creationId xmlns:a16="http://schemas.microsoft.com/office/drawing/2014/main" id="{AAAF767A-B0B3-4DB9-BCA1-999314CB6108}"/>
              </a:ext>
            </a:extLst>
          </p:cNvPr>
          <p:cNvPicPr>
            <a:picLocks noChangeAspect="1" noChangeArrowheads="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80004" y="1720764"/>
            <a:ext cx="1446752" cy="1103149"/>
          </a:xfrm>
          <a:prstGeom prst="rect">
            <a:avLst/>
          </a:prstGeom>
          <a:noFill/>
          <a:extLst>
            <a:ext uri="{909E8E84-426E-40DD-AFC4-6F175D3DCCD1}">
              <a14:hiddenFill xmlns:a14="http://schemas.microsoft.com/office/drawing/2010/main">
                <a:solidFill>
                  <a:srgbClr val="FFFFFF"/>
                </a:solidFill>
              </a14:hiddenFill>
            </a:ext>
          </a:extLst>
        </p:spPr>
      </p:pic>
      <p:pic>
        <p:nvPicPr>
          <p:cNvPr id="32" name="English 200" descr="Grate">
            <a:hlinkClick r:id="rId15" action="ppaction://hlinksldjump">
              <a:snd r:embed="rId11" name="Vent SOUND EFFECT - Among Us.wav"/>
            </a:hlinkClick>
            <a:extLst>
              <a:ext uri="{FF2B5EF4-FFF2-40B4-BE49-F238E27FC236}">
                <a16:creationId xmlns:a16="http://schemas.microsoft.com/office/drawing/2014/main" id="{B116A328-B45B-46AF-A6E8-D4A5CF459DD5}"/>
              </a:ext>
            </a:extLst>
          </p:cNvPr>
          <p:cNvPicPr>
            <a:picLocks noChangeAspect="1" noChangeArrowheads="1"/>
          </p:cNvPicPr>
          <p:nvPr/>
        </p:nvPicPr>
        <p:blipFill>
          <a:blip r:embed="rId12">
            <a:duotone>
              <a:prstClr val="black"/>
              <a:srgbClr val="FF3399">
                <a:tint val="45000"/>
                <a:satMod val="400000"/>
              </a:srgbClr>
            </a:duotone>
            <a:extLst>
              <a:ext uri="{28A0092B-C50C-407E-A947-70E740481C1C}">
                <a14:useLocalDpi xmlns:a14="http://schemas.microsoft.com/office/drawing/2010/main" val="0"/>
              </a:ext>
            </a:extLst>
          </a:blip>
          <a:srcRect/>
          <a:stretch>
            <a:fillRect/>
          </a:stretch>
        </p:blipFill>
        <p:spPr bwMode="auto">
          <a:xfrm>
            <a:off x="6038473" y="1771865"/>
            <a:ext cx="1379735" cy="1052048"/>
          </a:xfrm>
          <a:prstGeom prst="rect">
            <a:avLst/>
          </a:prstGeom>
          <a:noFill/>
          <a:extLst>
            <a:ext uri="{909E8E84-426E-40DD-AFC4-6F175D3DCCD1}">
              <a14:hiddenFill xmlns:a14="http://schemas.microsoft.com/office/drawing/2010/main">
                <a:solidFill>
                  <a:srgbClr val="FFFFFF"/>
                </a:solidFill>
              </a14:hiddenFill>
            </a:ext>
          </a:extLst>
        </p:spPr>
      </p:pic>
      <p:pic>
        <p:nvPicPr>
          <p:cNvPr id="33" name="Math 100" descr="Grate">
            <a:hlinkClick r:id="rId16" action="ppaction://hlinksldjump">
              <a:snd r:embed="rId11" name="Vent SOUND EFFECT - Among Us.wav"/>
            </a:hlinkClick>
            <a:extLst>
              <a:ext uri="{FF2B5EF4-FFF2-40B4-BE49-F238E27FC236}">
                <a16:creationId xmlns:a16="http://schemas.microsoft.com/office/drawing/2014/main" id="{7BFF0F5C-609B-47C4-8048-6F06422A376B}"/>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32205" y="3176743"/>
            <a:ext cx="1445045" cy="1101846"/>
          </a:xfrm>
          <a:prstGeom prst="rect">
            <a:avLst/>
          </a:prstGeom>
          <a:noFill/>
          <a:extLst>
            <a:ext uri="{909E8E84-426E-40DD-AFC4-6F175D3DCCD1}">
              <a14:hiddenFill xmlns:a14="http://schemas.microsoft.com/office/drawing/2010/main">
                <a:solidFill>
                  <a:srgbClr val="FFFFFF"/>
                </a:solidFill>
              </a14:hiddenFill>
            </a:ext>
          </a:extLst>
        </p:spPr>
      </p:pic>
      <p:pic>
        <p:nvPicPr>
          <p:cNvPr id="34" name="Math 200" descr="Grate">
            <a:hlinkClick r:id="rId17" action="ppaction://hlinksldjump">
              <a:snd r:embed="rId11" name="Vent SOUND EFFECT - Among Us.wav"/>
            </a:hlinkClick>
            <a:extLst>
              <a:ext uri="{FF2B5EF4-FFF2-40B4-BE49-F238E27FC236}">
                <a16:creationId xmlns:a16="http://schemas.microsoft.com/office/drawing/2014/main" id="{1C8DD02D-26D6-495A-B0FB-93985B561889}"/>
              </a:ext>
            </a:extLst>
          </p:cNvPr>
          <p:cNvPicPr>
            <a:picLocks noChangeAspect="1" noChangeArrowheads="1"/>
          </p:cNvPicPr>
          <p:nvPr/>
        </p:nvPicPr>
        <p:blipFill>
          <a:blip r:embed="rId12">
            <a:duotone>
              <a:prstClr val="black"/>
              <a:srgbClr val="FC0CFF">
                <a:tint val="45000"/>
                <a:satMod val="400000"/>
              </a:srgbClr>
            </a:duotone>
            <a:extLst>
              <a:ext uri="{28A0092B-C50C-407E-A947-70E740481C1C}">
                <a14:useLocalDpi xmlns:a14="http://schemas.microsoft.com/office/drawing/2010/main" val="0"/>
              </a:ext>
            </a:extLst>
          </a:blip>
          <a:srcRect/>
          <a:stretch>
            <a:fillRect/>
          </a:stretch>
        </p:blipFill>
        <p:spPr bwMode="auto">
          <a:xfrm>
            <a:off x="4512822" y="3180712"/>
            <a:ext cx="1372616" cy="1046620"/>
          </a:xfrm>
          <a:prstGeom prst="rect">
            <a:avLst/>
          </a:prstGeom>
          <a:noFill/>
          <a:extLst>
            <a:ext uri="{909E8E84-426E-40DD-AFC4-6F175D3DCCD1}">
              <a14:hiddenFill xmlns:a14="http://schemas.microsoft.com/office/drawing/2010/main">
                <a:solidFill>
                  <a:srgbClr val="FFFFFF"/>
                </a:solidFill>
              </a14:hiddenFill>
            </a:ext>
          </a:extLst>
        </p:spPr>
      </p:pic>
      <p:pic>
        <p:nvPicPr>
          <p:cNvPr id="35" name="Culture 100" descr="Grate">
            <a:hlinkClick r:id="rId18" action="ppaction://hlinksldjump">
              <a:snd r:embed="rId11" name="Vent SOUND EFFECT - Among Us.wav"/>
            </a:hlinkClick>
            <a:extLst>
              <a:ext uri="{FF2B5EF4-FFF2-40B4-BE49-F238E27FC236}">
                <a16:creationId xmlns:a16="http://schemas.microsoft.com/office/drawing/2014/main" id="{F57D3AF4-6772-4EAB-98CF-E3D5D27B579A}"/>
              </a:ext>
            </a:extLst>
          </p:cNvPr>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4451575" y="1735694"/>
            <a:ext cx="1482251" cy="1073287"/>
          </a:xfrm>
          <a:prstGeom prst="rect">
            <a:avLst/>
          </a:prstGeom>
          <a:noFill/>
          <a:extLst>
            <a:ext uri="{909E8E84-426E-40DD-AFC4-6F175D3DCCD1}">
              <a14:hiddenFill xmlns:a14="http://schemas.microsoft.com/office/drawing/2010/main">
                <a:solidFill>
                  <a:srgbClr val="FFFFFF"/>
                </a:solidFill>
              </a14:hiddenFill>
            </a:ext>
          </a:extLst>
        </p:spPr>
      </p:pic>
      <p:pic>
        <p:nvPicPr>
          <p:cNvPr id="36" name="Culture 200" descr="Grate">
            <a:hlinkClick r:id="rId19" action="ppaction://hlinksldjump">
              <a:snd r:embed="rId11" name="Vent SOUND EFFECT - Among Us.wav"/>
            </a:hlinkClick>
            <a:extLst>
              <a:ext uri="{FF2B5EF4-FFF2-40B4-BE49-F238E27FC236}">
                <a16:creationId xmlns:a16="http://schemas.microsoft.com/office/drawing/2014/main" id="{4C872164-F6A2-4CC2-8F4A-90E04E4ACE45}"/>
              </a:ext>
            </a:extLst>
          </p:cNvPr>
          <p:cNvPicPr>
            <a:picLocks noChangeAspect="1" noChangeArrowheads="1"/>
          </p:cNvPicPr>
          <p:nvPr/>
        </p:nvPicPr>
        <p:blipFill>
          <a:blip r:embed="rId12">
            <a:duotone>
              <a:prstClr val="black"/>
              <a:schemeClr val="accent4">
                <a:lumMod val="50000"/>
                <a:tint val="45000"/>
                <a:satMod val="400000"/>
              </a:schemeClr>
            </a:duotone>
            <a:extLst>
              <a:ext uri="{28A0092B-C50C-407E-A947-70E740481C1C}">
                <a14:useLocalDpi xmlns:a14="http://schemas.microsoft.com/office/drawing/2010/main" val="0"/>
              </a:ext>
            </a:extLst>
          </a:blip>
          <a:srcRect/>
          <a:stretch>
            <a:fillRect/>
          </a:stretch>
        </p:blipFill>
        <p:spPr bwMode="auto">
          <a:xfrm>
            <a:off x="6076928" y="3207320"/>
            <a:ext cx="1302827" cy="993406"/>
          </a:xfrm>
          <a:prstGeom prst="rect">
            <a:avLst/>
          </a:prstGeom>
          <a:noFill/>
          <a:extLst>
            <a:ext uri="{909E8E84-426E-40DD-AFC4-6F175D3DCCD1}">
              <a14:hiddenFill xmlns:a14="http://schemas.microsoft.com/office/drawing/2010/main">
                <a:solidFill>
                  <a:srgbClr val="FFFFFF"/>
                </a:solidFill>
              </a14:hiddenFill>
            </a:ext>
          </a:extLst>
        </p:spPr>
      </p:pic>
      <p:pic>
        <p:nvPicPr>
          <p:cNvPr id="38" name="Menu SOUND TRACK - Among us">
            <a:hlinkClick r:id="" action="ppaction://media"/>
            <a:extLst>
              <a:ext uri="{FF2B5EF4-FFF2-40B4-BE49-F238E27FC236}">
                <a16:creationId xmlns:a16="http://schemas.microsoft.com/office/drawing/2014/main" id="{77A7AD5C-11ED-49FB-A90A-4EBEB3CB5D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805" y="4356622"/>
            <a:ext cx="457200" cy="457200"/>
          </a:xfrm>
          <a:prstGeom prst="rect">
            <a:avLst/>
          </a:prstGeom>
        </p:spPr>
      </p:pic>
      <p:sp>
        <p:nvSpPr>
          <p:cNvPr id="3" name="Action Button: Home 2">
            <a:hlinkClick r:id="rId20" action="ppaction://hlinksldjump" highlightClick="1"/>
          </p:cNvPr>
          <p:cNvSpPr/>
          <p:nvPr/>
        </p:nvSpPr>
        <p:spPr>
          <a:xfrm>
            <a:off x="8266203" y="669781"/>
            <a:ext cx="796636" cy="722902"/>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39" name="Picture 10" descr="Download Free png Cartoon Grass, Turf, Green Land, Grassland PNG and Vector  with ... - DLPNG.com"/>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7164" y="4080106"/>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Download Free png Cartoon Grass, Turf, Green Land, Grassland PNG and Vector  with ... - DLPNG.com"/>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13160" y="4047630"/>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Download Free png Cartoon Grass, Turf, Green Land, Grassland PNG and Vector  with ... - DLPNG.com"/>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272239" y="4047630"/>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Download Free png Cartoon Grass, Turf, Green Land, Grassland PNG and Vector  with ... - DLPNG.com"/>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909075" y="4047630"/>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Download Free png Cartoon Grass, Turf, Green Land, Grassland PNG and Vector  with ... - DLPNG.com"/>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85916" y="4033839"/>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Download Free png Cartoon Grass, Turf, Green Land, Grassland PNG and Vector  with ... - DLPNG.com"/>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442624" y="3975463"/>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45" name="Orange">
            <a:extLst>
              <a:ext uri="{FF2B5EF4-FFF2-40B4-BE49-F238E27FC236}">
                <a16:creationId xmlns:a16="http://schemas.microsoft.com/office/drawing/2014/main" id="{AB464A83-A9E6-4CDD-BF73-BC2B7D6B1A1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83685" y="1703944"/>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46" name="Red">
            <a:extLst>
              <a:ext uri="{FF2B5EF4-FFF2-40B4-BE49-F238E27FC236}">
                <a16:creationId xmlns:a16="http://schemas.microsoft.com/office/drawing/2014/main" id="{DB3BF1B2-7014-4CB3-B28E-15779FE8634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395587" y="2038110"/>
            <a:ext cx="389125" cy="419578"/>
          </a:xfrm>
          <a:prstGeom prst="rect">
            <a:avLst/>
          </a:prstGeom>
          <a:noFill/>
          <a:extLst>
            <a:ext uri="{909E8E84-426E-40DD-AFC4-6F175D3DCCD1}">
              <a14:hiddenFill xmlns:a14="http://schemas.microsoft.com/office/drawing/2010/main">
                <a:solidFill>
                  <a:srgbClr val="FFFFFF"/>
                </a:solidFill>
              </a14:hiddenFill>
            </a:ext>
          </a:extLst>
        </p:spPr>
      </p:pic>
      <p:pic>
        <p:nvPicPr>
          <p:cNvPr id="47" name="Pink">
            <a:extLst>
              <a:ext uri="{FF2B5EF4-FFF2-40B4-BE49-F238E27FC236}">
                <a16:creationId xmlns:a16="http://schemas.microsoft.com/office/drawing/2014/main" id="{14ACD095-8EC4-475B-BC06-09A3F63E901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09082" y="3088481"/>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48" name="Black">
            <a:extLst>
              <a:ext uri="{FF2B5EF4-FFF2-40B4-BE49-F238E27FC236}">
                <a16:creationId xmlns:a16="http://schemas.microsoft.com/office/drawing/2014/main" id="{1BF4D2DE-9AAE-4388-8A2F-AAA88EE9C91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flipH="1">
            <a:off x="7958926" y="4052622"/>
            <a:ext cx="335756" cy="41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411269"/>
      </p:ext>
    </p:extLst>
  </p:cSld>
  <p:clrMapOvr>
    <a:masterClrMapping/>
  </p:clrMapOvr>
  <mc:AlternateContent xmlns:mc="http://schemas.openxmlformats.org/markup-compatibility/2006" xmlns:p14="http://schemas.microsoft.com/office/powerpoint/2010/main">
    <mc:Choice Requires="p14">
      <p:transition spd="slow" p14:dur="1500" advTm="3000">
        <p:split orient="vert"/>
        <p:sndAc>
          <p:stSnd>
            <p:snd r:embed="rId5" name="chimes.wav"/>
          </p:stSnd>
        </p:sndAc>
      </p:transition>
    </mc:Choice>
    <mc:Fallback xmlns="">
      <p:transition spd="slow" advTm="3000">
        <p:split orient="vert"/>
        <p:sndAc>
          <p:stSnd>
            <p:snd r:embed="rId3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78" fill="hold"/>
                                        <p:tgtEl>
                                          <p:spTgt spid="20"/>
                                        </p:tgtEl>
                                      </p:cBhvr>
                                    </p:cmd>
                                  </p:childTnLst>
                                </p:cTn>
                              </p:par>
                            </p:childTnLst>
                          </p:cTn>
                        </p:par>
                        <p:par>
                          <p:cTn id="7" fill="hold">
                            <p:stCondLst>
                              <p:cond delay="72678"/>
                            </p:stCondLst>
                            <p:childTnLst>
                              <p:par>
                                <p:cTn id="8" presetID="1" presetClass="mediacall" presetSubtype="0" fill="hold" nodeType="afterEffect">
                                  <p:stCondLst>
                                    <p:cond delay="0"/>
                                  </p:stCondLst>
                                  <p:childTnLst>
                                    <p:cmd type="call" cmd="playFrom(0.0)">
                                      <p:cBhvr>
                                        <p:cTn id="9" dur="72678" fill="hold"/>
                                        <p:tgtEl>
                                          <p:spTgt spid="38"/>
                                        </p:tgtEl>
                                      </p:cBhvr>
                                    </p:cmd>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8"/>
                                        </p:tgtEl>
                                        <p:attrNameLst>
                                          <p:attrName>r</p:attrName>
                                        </p:attrNameLst>
                                      </p:cBhvr>
                                    </p:animRot>
                                    <p:animRot by="-240000">
                                      <p:cBhvr>
                                        <p:cTn id="12" dur="200" fill="hold">
                                          <p:stCondLst>
                                            <p:cond delay="200"/>
                                          </p:stCondLst>
                                        </p:cTn>
                                        <p:tgtEl>
                                          <p:spTgt spid="48"/>
                                        </p:tgtEl>
                                        <p:attrNameLst>
                                          <p:attrName>r</p:attrName>
                                        </p:attrNameLst>
                                      </p:cBhvr>
                                    </p:animRot>
                                    <p:animRot by="240000">
                                      <p:cBhvr>
                                        <p:cTn id="13" dur="200" fill="hold">
                                          <p:stCondLst>
                                            <p:cond delay="400"/>
                                          </p:stCondLst>
                                        </p:cTn>
                                        <p:tgtEl>
                                          <p:spTgt spid="48"/>
                                        </p:tgtEl>
                                        <p:attrNameLst>
                                          <p:attrName>r</p:attrName>
                                        </p:attrNameLst>
                                      </p:cBhvr>
                                    </p:animRot>
                                    <p:animRot by="-240000">
                                      <p:cBhvr>
                                        <p:cTn id="14" dur="200" fill="hold">
                                          <p:stCondLst>
                                            <p:cond delay="600"/>
                                          </p:stCondLst>
                                        </p:cTn>
                                        <p:tgtEl>
                                          <p:spTgt spid="48"/>
                                        </p:tgtEl>
                                        <p:attrNameLst>
                                          <p:attrName>r</p:attrName>
                                        </p:attrNameLst>
                                      </p:cBhvr>
                                    </p:animRot>
                                    <p:animRot by="120000">
                                      <p:cBhvr>
                                        <p:cTn id="15" dur="200" fill="hold">
                                          <p:stCondLst>
                                            <p:cond delay="800"/>
                                          </p:stCondLst>
                                        </p:cTn>
                                        <p:tgtEl>
                                          <p:spTgt spid="4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6"/>
                                        </p:tgtEl>
                                        <p:attrNameLst>
                                          <p:attrName>r</p:attrName>
                                        </p:attrNameLst>
                                      </p:cBhvr>
                                    </p:animRot>
                                    <p:animRot by="-240000">
                                      <p:cBhvr>
                                        <p:cTn id="18" dur="200" fill="hold">
                                          <p:stCondLst>
                                            <p:cond delay="200"/>
                                          </p:stCondLst>
                                        </p:cTn>
                                        <p:tgtEl>
                                          <p:spTgt spid="46"/>
                                        </p:tgtEl>
                                        <p:attrNameLst>
                                          <p:attrName>r</p:attrName>
                                        </p:attrNameLst>
                                      </p:cBhvr>
                                    </p:animRot>
                                    <p:animRot by="240000">
                                      <p:cBhvr>
                                        <p:cTn id="19" dur="200" fill="hold">
                                          <p:stCondLst>
                                            <p:cond delay="400"/>
                                          </p:stCondLst>
                                        </p:cTn>
                                        <p:tgtEl>
                                          <p:spTgt spid="46"/>
                                        </p:tgtEl>
                                        <p:attrNameLst>
                                          <p:attrName>r</p:attrName>
                                        </p:attrNameLst>
                                      </p:cBhvr>
                                    </p:animRot>
                                    <p:animRot by="-240000">
                                      <p:cBhvr>
                                        <p:cTn id="20" dur="200" fill="hold">
                                          <p:stCondLst>
                                            <p:cond delay="600"/>
                                          </p:stCondLst>
                                        </p:cTn>
                                        <p:tgtEl>
                                          <p:spTgt spid="46"/>
                                        </p:tgtEl>
                                        <p:attrNameLst>
                                          <p:attrName>r</p:attrName>
                                        </p:attrNameLst>
                                      </p:cBhvr>
                                    </p:animRot>
                                    <p:animRot by="120000">
                                      <p:cBhvr>
                                        <p:cTn id="21" dur="200" fill="hold">
                                          <p:stCondLst>
                                            <p:cond delay="800"/>
                                          </p:stCondLst>
                                        </p:cTn>
                                        <p:tgtEl>
                                          <p:spTgt spid="46"/>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5"/>
                                        </p:tgtEl>
                                        <p:attrNameLst>
                                          <p:attrName>r</p:attrName>
                                        </p:attrNameLst>
                                      </p:cBhvr>
                                    </p:animRot>
                                    <p:animRot by="-240000">
                                      <p:cBhvr>
                                        <p:cTn id="24" dur="200" fill="hold">
                                          <p:stCondLst>
                                            <p:cond delay="200"/>
                                          </p:stCondLst>
                                        </p:cTn>
                                        <p:tgtEl>
                                          <p:spTgt spid="45"/>
                                        </p:tgtEl>
                                        <p:attrNameLst>
                                          <p:attrName>r</p:attrName>
                                        </p:attrNameLst>
                                      </p:cBhvr>
                                    </p:animRot>
                                    <p:animRot by="240000">
                                      <p:cBhvr>
                                        <p:cTn id="25" dur="200" fill="hold">
                                          <p:stCondLst>
                                            <p:cond delay="400"/>
                                          </p:stCondLst>
                                        </p:cTn>
                                        <p:tgtEl>
                                          <p:spTgt spid="45"/>
                                        </p:tgtEl>
                                        <p:attrNameLst>
                                          <p:attrName>r</p:attrName>
                                        </p:attrNameLst>
                                      </p:cBhvr>
                                    </p:animRot>
                                    <p:animRot by="-240000">
                                      <p:cBhvr>
                                        <p:cTn id="26" dur="200" fill="hold">
                                          <p:stCondLst>
                                            <p:cond delay="600"/>
                                          </p:stCondLst>
                                        </p:cTn>
                                        <p:tgtEl>
                                          <p:spTgt spid="45"/>
                                        </p:tgtEl>
                                        <p:attrNameLst>
                                          <p:attrName>r</p:attrName>
                                        </p:attrNameLst>
                                      </p:cBhvr>
                                    </p:animRot>
                                    <p:animRot by="120000">
                                      <p:cBhvr>
                                        <p:cTn id="27" dur="200" fill="hold">
                                          <p:stCondLst>
                                            <p:cond delay="800"/>
                                          </p:stCondLst>
                                        </p:cTn>
                                        <p:tgtEl>
                                          <p:spTgt spid="4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7"/>
                                        </p:tgtEl>
                                        <p:attrNameLst>
                                          <p:attrName>r</p:attrName>
                                        </p:attrNameLst>
                                      </p:cBhvr>
                                    </p:animRot>
                                    <p:animRot by="-240000">
                                      <p:cBhvr>
                                        <p:cTn id="30" dur="200" fill="hold">
                                          <p:stCondLst>
                                            <p:cond delay="200"/>
                                          </p:stCondLst>
                                        </p:cTn>
                                        <p:tgtEl>
                                          <p:spTgt spid="47"/>
                                        </p:tgtEl>
                                        <p:attrNameLst>
                                          <p:attrName>r</p:attrName>
                                        </p:attrNameLst>
                                      </p:cBhvr>
                                    </p:animRot>
                                    <p:animRot by="240000">
                                      <p:cBhvr>
                                        <p:cTn id="31" dur="200" fill="hold">
                                          <p:stCondLst>
                                            <p:cond delay="400"/>
                                          </p:stCondLst>
                                        </p:cTn>
                                        <p:tgtEl>
                                          <p:spTgt spid="47"/>
                                        </p:tgtEl>
                                        <p:attrNameLst>
                                          <p:attrName>r</p:attrName>
                                        </p:attrNameLst>
                                      </p:cBhvr>
                                    </p:animRot>
                                    <p:animRot by="-240000">
                                      <p:cBhvr>
                                        <p:cTn id="32" dur="200" fill="hold">
                                          <p:stCondLst>
                                            <p:cond delay="600"/>
                                          </p:stCondLst>
                                        </p:cTn>
                                        <p:tgtEl>
                                          <p:spTgt spid="47"/>
                                        </p:tgtEl>
                                        <p:attrNameLst>
                                          <p:attrName>r</p:attrName>
                                        </p:attrNameLst>
                                      </p:cBhvr>
                                    </p:animRot>
                                    <p:animRot by="120000">
                                      <p:cBhvr>
                                        <p:cTn id="33"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fill="remove" display="0">
                  <p:stCondLst>
                    <p:cond delay="indefinite"/>
                  </p:stCondLst>
                  <p:endCondLst>
                    <p:cond evt="onStopAudio" delay="0">
                      <p:tgtEl>
                        <p:sldTgt/>
                      </p:tgtEl>
                    </p:cond>
                  </p:endCondLst>
                </p:cTn>
                <p:tgtEl>
                  <p:spTgt spid="20"/>
                </p:tgtEl>
              </p:cMediaNode>
            </p:audio>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audio>
              <p:cMediaNode vol="80000" showWhenStopped="0">
                <p:cTn id="75" fill="remove" display="0">
                  <p:stCondLst>
                    <p:cond delay="indefinite"/>
                  </p:stCondLst>
                  <p:endCondLst>
                    <p:cond evt="onStopAudio" delay="0">
                      <p:tgtEl>
                        <p:sldTgt/>
                      </p:tgtEl>
                    </p:cond>
                  </p:endCondLst>
                </p:cTn>
                <p:tgtEl>
                  <p:spTgt spid="3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6" cstate="print"/>
          <a:stretch>
            <a:fillRect/>
          </a:stretch>
        </p:blipFill>
        <p:spPr>
          <a:xfrm>
            <a:off x="6394007" y="1930573"/>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extLst>
              <a:ext uri="{BEBA8EAE-BF5A-486C-A8C5-ECC9F3942E4B}">
                <a14:imgProps xmlns:a14="http://schemas.microsoft.com/office/drawing/2010/main">
                  <a14:imgLayer r:embed="rId11">
                    <a14:imgEffect>
                      <a14:backgroundRemoval t="9752" b="94149" l="3191" r="97518">
                        <a14:foregroundMark x1="43794" y1="88475" x2="56738" y2="88652"/>
                      </a14:backgroundRemoval>
                    </a14:imgEffect>
                  </a14:imgLayer>
                </a14:imgProps>
              </a:ext>
            </a:extLst>
          </a:blip>
          <a:srcRect l="2703" t="9471"/>
          <a:stretch/>
        </p:blipFill>
        <p:spPr>
          <a:xfrm>
            <a:off x="4648377" y="2301262"/>
            <a:ext cx="3101349" cy="2885587"/>
          </a:xfrm>
          <a:prstGeom prst="rect">
            <a:avLst/>
          </a:prstGeom>
        </p:spPr>
      </p:pic>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9934" y="2322699"/>
            <a:ext cx="1826338" cy="1826338"/>
          </a:xfrm>
          <a:prstGeom prst="rect">
            <a:avLst/>
          </a:prstGeom>
        </p:spPr>
      </p:pic>
      <p:pic>
        <p:nvPicPr>
          <p:cNvPr id="51" name="Picture 50" descr="sunflower.gif"/>
          <p:cNvPicPr>
            <a:picLocks noChangeAspect="1"/>
          </p:cNvPicPr>
          <p:nvPr/>
        </p:nvPicPr>
        <p:blipFill>
          <a:blip r:embed="rId13" cstate="print"/>
          <a:stretch>
            <a:fillRect/>
          </a:stretch>
        </p:blipFill>
        <p:spPr>
          <a:xfrm>
            <a:off x="7712753" y="3563289"/>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6" cstate="print"/>
          <a:stretch>
            <a:fillRect/>
          </a:stretch>
        </p:blipFill>
        <p:spPr>
          <a:xfrm>
            <a:off x="6997882" y="3897265"/>
            <a:ext cx="2157281" cy="1254329"/>
          </a:xfrm>
          <a:prstGeom prst="rect">
            <a:avLst/>
          </a:prstGeom>
        </p:spPr>
      </p:pic>
      <p:pic>
        <p:nvPicPr>
          <p:cNvPr id="58" name="Picture 57" descr="sunflower.gif"/>
          <p:cNvPicPr>
            <a:picLocks noChangeAspect="1"/>
          </p:cNvPicPr>
          <p:nvPr/>
        </p:nvPicPr>
        <p:blipFill>
          <a:blip r:embed="rId13"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3" cstate="print"/>
          <a:stretch>
            <a:fillRect/>
          </a:stretch>
        </p:blipFill>
        <p:spPr>
          <a:xfrm>
            <a:off x="905053" y="3911537"/>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urple Planet Music - Ping Pong (1_18) 80bpm (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244002" y="594564"/>
            <a:ext cx="406400" cy="406400"/>
          </a:xfrm>
          <a:prstGeom prst="rect">
            <a:avLst/>
          </a:prstGeom>
        </p:spPr>
      </p:pic>
      <p:sp>
        <p:nvSpPr>
          <p:cNvPr id="64" name="Google Shape;3283;p36"/>
          <p:cNvSpPr/>
          <p:nvPr/>
        </p:nvSpPr>
        <p:spPr>
          <a:xfrm>
            <a:off x="2819400" y="1374376"/>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3284;p36"/>
          <p:cNvSpPr txBox="1">
            <a:spLocks/>
          </p:cNvSpPr>
          <p:nvPr/>
        </p:nvSpPr>
        <p:spPr>
          <a:xfrm>
            <a:off x="1344965" y="149388"/>
            <a:ext cx="6697464" cy="13333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pPr>
              <a:buClr>
                <a:srgbClr val="F7AE54"/>
              </a:buClr>
            </a:pPr>
            <a:r>
              <a:rPr lang="en-US" sz="4400" kern="0" dirty="0">
                <a:solidFill>
                  <a:srgbClr val="FF0000"/>
                </a:solidFill>
                <a:latin typeface="Comic Sans MS" panose="030F0702030302020204" pitchFamily="66" charset="0"/>
              </a:rPr>
              <a:t>Unit 10: On holiday</a:t>
            </a:r>
            <a:endParaRPr lang="en-US" sz="4000" kern="0" dirty="0">
              <a:solidFill>
                <a:srgbClr val="FF0000"/>
              </a:solidFill>
              <a:latin typeface="Comic Sans MS" panose="030F0702030302020204" pitchFamily="66" charset="0"/>
            </a:endParaRPr>
          </a:p>
        </p:txBody>
      </p:sp>
      <p:sp>
        <p:nvSpPr>
          <p:cNvPr id="66" name="Google Shape;3285;p36"/>
          <p:cNvSpPr txBox="1">
            <a:spLocks/>
          </p:cNvSpPr>
          <p:nvPr/>
        </p:nvSpPr>
        <p:spPr>
          <a:xfrm>
            <a:off x="2923127" y="1456101"/>
            <a:ext cx="3786898"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kern="0" dirty="0">
                <a:solidFill>
                  <a:srgbClr val="261D2A"/>
                </a:solidFill>
                <a:latin typeface="Comic Sans MS" panose="030F0702030302020204" pitchFamily="66" charset="0"/>
              </a:rPr>
              <a:t>Lesson 3: Task 4, 5, 6</a:t>
            </a:r>
          </a:p>
        </p:txBody>
      </p:sp>
      <p:grpSp>
        <p:nvGrpSpPr>
          <p:cNvPr id="67" name="Google Shape;3452;p36"/>
          <p:cNvGrpSpPr/>
          <p:nvPr/>
        </p:nvGrpSpPr>
        <p:grpSpPr>
          <a:xfrm>
            <a:off x="986959" y="981683"/>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91" name="Picture 2" descr="Sun GIFs - Get the best GIF on GIPHY"/>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56596" y="689052"/>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59" y="3197334"/>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2"/>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p:cNvPicPr>
            <a:picLocks noChangeAspect="1" noChangeArrowheads="1"/>
          </p:cNvPicPr>
          <p:nvPr/>
        </p:nvPicPr>
        <p:blipFill>
          <a:blip r:embed="rId25">
            <a:extLst>
              <a:ext uri="{28A0092B-C50C-407E-A947-70E740481C1C}">
                <a14:useLocalDpi xmlns:a14="http://schemas.microsoft.com/office/drawing/2010/main" val="0"/>
              </a:ext>
            </a:extLst>
          </a:blip>
          <a:srcRect l="9441" r="9441"/>
          <a:stretch/>
        </p:blipFill>
        <p:spPr bwMode="auto">
          <a:xfrm flipH="1">
            <a:off x="3057080" y="2979829"/>
            <a:ext cx="1043322" cy="1753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136906"/>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5" name="chimes.wav"/>
          </p:stSnd>
        </p:sndAc>
      </p:transition>
    </mc:Choice>
    <mc:Fallback xmlns="">
      <p:transition spd="slow">
        <p:fade/>
        <p:sndAc>
          <p:stSnd>
            <p:snd r:embed="rId2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47" fill="hold"/>
                                        <p:tgtEl>
                                          <p:spTgt spid="63"/>
                                        </p:tgtEl>
                                      </p:cBhvr>
                                    </p:cmd>
                                  </p:childTnLst>
                                </p:cTn>
                              </p:par>
                              <p:par>
                                <p:cTn id="7" presetID="42" presetClass="path" presetSubtype="0" repeatCount="indefinite" accel="50000" decel="50000" fill="hold" nodeType="withEffect">
                                  <p:stCondLst>
                                    <p:cond delay="0"/>
                                  </p:stCondLst>
                                  <p:childTnLst>
                                    <p:animMotion origin="layout" path="M 5.55556E-7 -1.35802E-6 L 0.02517 -1.35802E-6 " pathEditMode="relative" rAng="0" ptsTypes="AA">
                                      <p:cBhvr>
                                        <p:cTn id="8"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25510">
                <p:cTn id="9" fill="hold" display="0">
                  <p:stCondLst>
                    <p:cond delay="indefinite"/>
                  </p:stCondLst>
                  <p:endCondLst>
                    <p:cond evt="onStopAudio" delay="0">
                      <p:tgtEl>
                        <p:sldTgt/>
                      </p:tgtEl>
                    </p:cond>
                  </p:endCondLst>
                </p:cTn>
                <p:tgtEl>
                  <p:spTgt spid="6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tegory Header">
            <a:extLst>
              <a:ext uri="{FF2B5EF4-FFF2-40B4-BE49-F238E27FC236}">
                <a16:creationId xmlns:a16="http://schemas.microsoft.com/office/drawing/2014/main" id="{006482C8-B073-44E9-8EFD-20439DACF704}"/>
              </a:ext>
            </a:extLst>
          </p:cNvPr>
          <p:cNvSpPr>
            <a:spLocks noGrp="1"/>
          </p:cNvSpPr>
          <p:nvPr>
            <p:ph type="title"/>
          </p:nvPr>
        </p:nvSpPr>
        <p:spPr>
          <a:xfrm>
            <a:off x="-1122435" y="-51249"/>
            <a:ext cx="5083751" cy="657593"/>
          </a:xfrm>
        </p:spPr>
        <p:txBody>
          <a:bodyPr>
            <a:normAutofit fontScale="90000"/>
          </a:bodyPr>
          <a:lstStyle/>
          <a:p>
            <a:pPr algn="ctr"/>
            <a:r>
              <a:rPr lang="en-US" altLang="ja-JP" sz="4100" b="1" dirty="0">
                <a:ln w="9525">
                  <a:solidFill>
                    <a:schemeClr val="bg1"/>
                  </a:solidFill>
                  <a:prstDash val="solid"/>
                </a:ln>
                <a:effectLst>
                  <a:outerShdw blurRad="12700" dist="38100" dir="2700000" algn="tl" rotWithShape="0">
                    <a:schemeClr val="bg1">
                      <a:lumMod val="50000"/>
                    </a:schemeClr>
                  </a:outerShdw>
                </a:effectLst>
              </a:rPr>
              <a:t>Question 1</a:t>
            </a:r>
            <a:endParaRPr kumimoji="1" lang="ja-JP" altLang="en-US" sz="41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5" name="Red">
            <a:extLst>
              <a:ext uri="{FF2B5EF4-FFF2-40B4-BE49-F238E27FC236}">
                <a16:creationId xmlns:a16="http://schemas.microsoft.com/office/drawing/2014/main" id="{81BA460D-D1C6-42FA-B7C9-5D572FBBF4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8713" y="4127203"/>
            <a:ext cx="816350" cy="1007410"/>
          </a:xfrm>
          <a:prstGeom prst="rect">
            <a:avLst/>
          </a:prstGeom>
          <a:noFill/>
          <a:extLst>
            <a:ext uri="{909E8E84-426E-40DD-AFC4-6F175D3DCCD1}">
              <a14:hiddenFill xmlns:a14="http://schemas.microsoft.com/office/drawing/2010/main">
                <a:solidFill>
                  <a:srgbClr val="FFFFFF"/>
                </a:solidFill>
              </a14:hiddenFill>
            </a:ext>
          </a:extLst>
        </p:spPr>
      </p:pic>
      <p:pic>
        <p:nvPicPr>
          <p:cNvPr id="7" name="Return">
            <a:hlinkClick r:id="rId6" action="ppaction://hlinksldjump">
              <a:snd r:embed="rId7" name="Entering lobby SOUND EFFECT - Among us (online-audio-converter.com).wav"/>
            </a:hlinkClick>
            <a:extLst>
              <a:ext uri="{FF2B5EF4-FFF2-40B4-BE49-F238E27FC236}">
                <a16:creationId xmlns:a16="http://schemas.microsoft.com/office/drawing/2014/main" id="{63CF3C4A-8C5F-4778-968E-108941BCB3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4320" y="3867173"/>
            <a:ext cx="6286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9" name="Quit Button">
            <a:hlinkClick r:id="" action="ppaction://noaction">
              <a:snd r:embed="rId9" name="Dead Body Reported SOUND EFFECT - Among Us.wav"/>
            </a:hlinkClick>
            <a:extLst>
              <a:ext uri="{FF2B5EF4-FFF2-40B4-BE49-F238E27FC236}">
                <a16:creationId xmlns:a16="http://schemas.microsoft.com/office/drawing/2014/main" id="{B9975B48-A1D8-432D-95BB-2EFC501BF9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 y="2105491"/>
            <a:ext cx="892969"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1" name="!! Button">
            <a:hlinkClick r:id="" action="ppaction://noaction">
              <a:snd r:embed="rId11" name="Emergency meeting SOUND EFFECT - Among us.wav"/>
            </a:hlinkClick>
            <a:extLst>
              <a:ext uri="{FF2B5EF4-FFF2-40B4-BE49-F238E27FC236}">
                <a16:creationId xmlns:a16="http://schemas.microsoft.com/office/drawing/2014/main" id="{C2BAA5EE-1DB6-4CE2-B927-EAC7FF2B0A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458" y="3383097"/>
            <a:ext cx="702056" cy="784114"/>
          </a:xfrm>
          <a:prstGeom prst="rect">
            <a:avLst/>
          </a:prstGeom>
          <a:noFill/>
          <a:extLst>
            <a:ext uri="{909E8E84-426E-40DD-AFC4-6F175D3DCCD1}">
              <a14:hiddenFill xmlns:a14="http://schemas.microsoft.com/office/drawing/2010/main">
                <a:solidFill>
                  <a:srgbClr val="FFFFFF"/>
                </a:solidFill>
              </a14:hiddenFill>
            </a:ext>
          </a:extLst>
        </p:spPr>
      </p:pic>
      <p:pic>
        <p:nvPicPr>
          <p:cNvPr id="12" name="White">
            <a:extLst>
              <a:ext uri="{FF2B5EF4-FFF2-40B4-BE49-F238E27FC236}">
                <a16:creationId xmlns:a16="http://schemas.microsoft.com/office/drawing/2014/main" id="{9A0F6698-7587-4F37-A757-EB13A2D9C1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92972" y="4118317"/>
            <a:ext cx="661082" cy="10251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997" y="4079878"/>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2326"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910244"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575842" y="4033610"/>
            <a:ext cx="1980287" cy="143192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p:cNvSpPr/>
          <p:nvPr/>
        </p:nvSpPr>
        <p:spPr>
          <a:xfrm>
            <a:off x="2356110" y="216928"/>
            <a:ext cx="5154777" cy="1996155"/>
          </a:xfrm>
          <a:prstGeom prst="cloud">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TextBox 3"/>
          <p:cNvSpPr txBox="1"/>
          <p:nvPr/>
        </p:nvSpPr>
        <p:spPr>
          <a:xfrm>
            <a:off x="3250198" y="547841"/>
            <a:ext cx="3579727" cy="1592744"/>
          </a:xfrm>
          <a:prstGeom prst="rect">
            <a:avLst/>
          </a:prstGeom>
          <a:noFill/>
        </p:spPr>
        <p:txBody>
          <a:bodyPr wrap="square" lIns="68580" tIns="34290" rIns="68580" bIns="34290" rtlCol="0">
            <a:spAutoFit/>
          </a:bodyPr>
          <a:lstStyle/>
          <a:p>
            <a:pPr algn="ctr"/>
            <a:r>
              <a:rPr lang="en-US" sz="3300" dirty="0"/>
              <a:t>I like ______ in a diary every day. </a:t>
            </a:r>
          </a:p>
          <a:p>
            <a:endParaRPr lang="en-US" sz="3300" dirty="0"/>
          </a:p>
        </p:txBody>
      </p:sp>
      <p:graphicFrame>
        <p:nvGraphicFramePr>
          <p:cNvPr id="8" name="Diagram 7"/>
          <p:cNvGraphicFramePr/>
          <p:nvPr>
            <p:extLst>
              <p:ext uri="{D42A27DB-BD31-4B8C-83A1-F6EECF244321}">
                <p14:modId xmlns:p14="http://schemas.microsoft.com/office/powerpoint/2010/main" val="472201757"/>
              </p:ext>
            </p:extLst>
          </p:nvPr>
        </p:nvGraphicFramePr>
        <p:xfrm>
          <a:off x="1274196" y="1795714"/>
          <a:ext cx="7037555" cy="2275629"/>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0" name="Rounded Rectangle 9"/>
          <p:cNvSpPr/>
          <p:nvPr/>
        </p:nvSpPr>
        <p:spPr>
          <a:xfrm>
            <a:off x="1313663" y="2477816"/>
            <a:ext cx="1936535" cy="948947"/>
          </a:xfrm>
          <a:prstGeom prst="roundRect">
            <a:avLst/>
          </a:prstGeom>
          <a:solidFill>
            <a:schemeClr val="accent1">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dirty="0">
                <a:solidFill>
                  <a:srgbClr val="FF0000"/>
                </a:solidFill>
                <a:latin typeface="Comic Sans MS" pitchFamily="66" charset="0"/>
              </a:rPr>
              <a:t>a. </a:t>
            </a:r>
          </a:p>
          <a:p>
            <a:pPr algn="ctr"/>
            <a:r>
              <a:rPr lang="en-US" sz="2800" dirty="0">
                <a:solidFill>
                  <a:srgbClr val="FF0000"/>
                </a:solidFill>
                <a:latin typeface="Comic Sans MS" pitchFamily="66" charset="0"/>
              </a:rPr>
              <a:t>sending</a:t>
            </a:r>
          </a:p>
        </p:txBody>
      </p:sp>
      <p:sp>
        <p:nvSpPr>
          <p:cNvPr id="25" name="Rounded Rectangle 24"/>
          <p:cNvSpPr/>
          <p:nvPr/>
        </p:nvSpPr>
        <p:spPr>
          <a:xfrm>
            <a:off x="3620771" y="2423602"/>
            <a:ext cx="1625108" cy="1057373"/>
          </a:xfrm>
          <a:prstGeom prst="roundRect">
            <a:avLst/>
          </a:prstGeom>
          <a:solidFill>
            <a:schemeClr val="accent4">
              <a:lumMod val="60000"/>
              <a:lumOff val="4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800" dirty="0">
                <a:solidFill>
                  <a:schemeClr val="tx1"/>
                </a:solidFill>
                <a:latin typeface="Comic Sans MS" pitchFamily="66" charset="0"/>
              </a:rPr>
              <a:t>b. </a:t>
            </a:r>
          </a:p>
          <a:p>
            <a:pPr algn="ctr"/>
            <a:r>
              <a:rPr lang="en-US" sz="2800" dirty="0">
                <a:solidFill>
                  <a:schemeClr val="tx1"/>
                </a:solidFill>
                <a:latin typeface="Comic Sans MS" pitchFamily="66" charset="0"/>
              </a:rPr>
              <a:t>buying</a:t>
            </a:r>
          </a:p>
        </p:txBody>
      </p:sp>
      <p:sp>
        <p:nvSpPr>
          <p:cNvPr id="26" name="Rounded Rectangle 25"/>
          <p:cNvSpPr/>
          <p:nvPr/>
        </p:nvSpPr>
        <p:spPr>
          <a:xfrm>
            <a:off x="5699316" y="2426947"/>
            <a:ext cx="1737391" cy="1075872"/>
          </a:xfrm>
          <a:prstGeom prst="roundRect">
            <a:avLst/>
          </a:prstGeom>
          <a:solidFill>
            <a:srgbClr val="66FF99"/>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b"/>
          <a:lstStyle/>
          <a:p>
            <a:pPr algn="ctr"/>
            <a:r>
              <a:rPr lang="en-US" sz="2800" dirty="0">
                <a:solidFill>
                  <a:schemeClr val="tx1"/>
                </a:solidFill>
                <a:latin typeface="Comic Sans MS" pitchFamily="66" charset="0"/>
              </a:rPr>
              <a:t>c.</a:t>
            </a:r>
          </a:p>
          <a:p>
            <a:pPr algn="ctr"/>
            <a:r>
              <a:rPr lang="en-US" sz="2800" dirty="0">
                <a:solidFill>
                  <a:schemeClr val="tx1"/>
                </a:solidFill>
                <a:latin typeface="Comic Sans MS" pitchFamily="66" charset="0"/>
              </a:rPr>
              <a:t>writing</a:t>
            </a:r>
          </a:p>
        </p:txBody>
      </p:sp>
      <p:pic>
        <p:nvPicPr>
          <p:cNvPr id="27" name="Picture 2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315983" flipH="1">
            <a:off x="6795352" y="1122191"/>
            <a:ext cx="1479495" cy="1479495"/>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a:blip r:embed="rId22">
            <a:extLst>
              <a:ext uri="{BEBA8EAE-BF5A-486C-A8C5-ECC9F3942E4B}">
                <a14:imgProps xmlns:a14="http://schemas.microsoft.com/office/drawing/2010/main">
                  <a14:imgLayer r:embed="rId23">
                    <a14:imgEffect>
                      <a14:backgroundRemoval t="0" b="89959" l="709" r="89894">
                        <a14:foregroundMark x1="7447" y1="17368" x2="20922" y2="34464"/>
                        <a14:foregroundMark x1="69504" y1="4206" x2="56028" y2="9634"/>
                        <a14:foregroundMark x1="26418" y1="40706" x2="16312" y2="72863"/>
                        <a14:foregroundMark x1="12057" y1="52239" x2="32447" y2="64586"/>
                        <a14:foregroundMark x1="39894" y1="54138" x2="32447" y2="55224"/>
                      </a14:backgroundRemoval>
                    </a14:imgEffect>
                  </a14:imgLayer>
                </a14:imgProps>
              </a:ext>
            </a:extLst>
          </a:blip>
          <a:stretch>
            <a:fillRect/>
          </a:stretch>
        </p:blipFill>
        <p:spPr>
          <a:xfrm>
            <a:off x="2918326" y="3445054"/>
            <a:ext cx="1469708" cy="1920523"/>
          </a:xfrm>
          <a:prstGeom prst="rect">
            <a:avLst/>
          </a:prstGeom>
        </p:spPr>
      </p:pic>
      <p:pic>
        <p:nvPicPr>
          <p:cNvPr id="29" name="Picture 28"/>
          <p:cNvPicPr>
            <a:picLocks noChangeAspect="1"/>
          </p:cNvPicPr>
          <p:nvPr/>
        </p:nvPicPr>
        <p:blipFill>
          <a:blip r:embed="rId22">
            <a:extLst>
              <a:ext uri="{BEBA8EAE-BF5A-486C-A8C5-ECC9F3942E4B}">
                <a14:imgProps xmlns:a14="http://schemas.microsoft.com/office/drawing/2010/main">
                  <a14:imgLayer r:embed="rId23">
                    <a14:imgEffect>
                      <a14:backgroundRemoval t="0" b="89959" l="709" r="89894">
                        <a14:foregroundMark x1="7447" y1="17368" x2="20922" y2="34464"/>
                        <a14:foregroundMark x1="69504" y1="4206" x2="56028" y2="9634"/>
                        <a14:foregroundMark x1="26418" y1="40706" x2="16312" y2="72863"/>
                        <a14:foregroundMark x1="12057" y1="52239" x2="32447" y2="64586"/>
                        <a14:foregroundMark x1="39894" y1="54138" x2="32447" y2="55224"/>
                      </a14:backgroundRemoval>
                    </a14:imgEffect>
                  </a14:imgLayer>
                </a14:imgProps>
              </a:ext>
            </a:extLst>
          </a:blip>
          <a:stretch>
            <a:fillRect/>
          </a:stretch>
        </p:blipFill>
        <p:spPr>
          <a:xfrm>
            <a:off x="4388034" y="3094104"/>
            <a:ext cx="1711127" cy="2235994"/>
          </a:xfrm>
          <a:prstGeom prst="rect">
            <a:avLst/>
          </a:prstGeom>
        </p:spPr>
      </p:pic>
      <p:pic>
        <p:nvPicPr>
          <p:cNvPr id="30"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64263" y="4065692"/>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441483" y="4065692"/>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24" name="Orange">
            <a:extLst>
              <a:ext uri="{FF2B5EF4-FFF2-40B4-BE49-F238E27FC236}">
                <a16:creationId xmlns:a16="http://schemas.microsoft.com/office/drawing/2014/main" id="{AB464A83-A9E6-4CDD-BF73-BC2B7D6B1A1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3685" y="1703944"/>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32" name="Red">
            <a:extLst>
              <a:ext uri="{FF2B5EF4-FFF2-40B4-BE49-F238E27FC236}">
                <a16:creationId xmlns:a16="http://schemas.microsoft.com/office/drawing/2014/main" id="{DB3BF1B2-7014-4CB3-B28E-15779FE8634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395587" y="2038110"/>
            <a:ext cx="389125" cy="419578"/>
          </a:xfrm>
          <a:prstGeom prst="rect">
            <a:avLst/>
          </a:prstGeom>
          <a:noFill/>
          <a:extLst>
            <a:ext uri="{909E8E84-426E-40DD-AFC4-6F175D3DCCD1}">
              <a14:hiddenFill xmlns:a14="http://schemas.microsoft.com/office/drawing/2010/main">
                <a:solidFill>
                  <a:srgbClr val="FFFFFF"/>
                </a:solidFill>
              </a14:hiddenFill>
            </a:ext>
          </a:extLst>
        </p:spPr>
      </p:pic>
      <p:pic>
        <p:nvPicPr>
          <p:cNvPr id="33" name="Pink">
            <a:extLst>
              <a:ext uri="{FF2B5EF4-FFF2-40B4-BE49-F238E27FC236}">
                <a16:creationId xmlns:a16="http://schemas.microsoft.com/office/drawing/2014/main" id="{14ACD095-8EC4-475B-BC06-09A3F63E901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209082" y="3088481"/>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34" name="Black">
            <a:extLst>
              <a:ext uri="{FF2B5EF4-FFF2-40B4-BE49-F238E27FC236}">
                <a16:creationId xmlns:a16="http://schemas.microsoft.com/office/drawing/2014/main" id="{1BF4D2DE-9AAE-4388-8A2F-AAA88EE9C91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flipH="1">
            <a:off x="7958926" y="4052622"/>
            <a:ext cx="335756" cy="41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23113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3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4"/>
                                        </p:tgtEl>
                                        <p:attrNameLst>
                                          <p:attrName>r</p:attrName>
                                        </p:attrNameLst>
                                      </p:cBhvr>
                                    </p:animRot>
                                    <p:animRot by="-240000">
                                      <p:cBhvr>
                                        <p:cTn id="19" dur="200" fill="hold">
                                          <p:stCondLst>
                                            <p:cond delay="200"/>
                                          </p:stCondLst>
                                        </p:cTn>
                                        <p:tgtEl>
                                          <p:spTgt spid="24"/>
                                        </p:tgtEl>
                                        <p:attrNameLst>
                                          <p:attrName>r</p:attrName>
                                        </p:attrNameLst>
                                      </p:cBhvr>
                                    </p:animRot>
                                    <p:animRot by="240000">
                                      <p:cBhvr>
                                        <p:cTn id="20" dur="200" fill="hold">
                                          <p:stCondLst>
                                            <p:cond delay="400"/>
                                          </p:stCondLst>
                                        </p:cTn>
                                        <p:tgtEl>
                                          <p:spTgt spid="24"/>
                                        </p:tgtEl>
                                        <p:attrNameLst>
                                          <p:attrName>r</p:attrName>
                                        </p:attrNameLst>
                                      </p:cBhvr>
                                    </p:animRot>
                                    <p:animRot by="-240000">
                                      <p:cBhvr>
                                        <p:cTn id="21" dur="200" fill="hold">
                                          <p:stCondLst>
                                            <p:cond delay="600"/>
                                          </p:stCondLst>
                                        </p:cTn>
                                        <p:tgtEl>
                                          <p:spTgt spid="24"/>
                                        </p:tgtEl>
                                        <p:attrNameLst>
                                          <p:attrName>r</p:attrName>
                                        </p:attrNameLst>
                                      </p:cBhvr>
                                    </p:animRot>
                                    <p:animRot by="120000">
                                      <p:cBhvr>
                                        <p:cTn id="22" dur="200" fill="hold">
                                          <p:stCondLst>
                                            <p:cond delay="800"/>
                                          </p:stCondLst>
                                        </p:cTn>
                                        <p:tgtEl>
                                          <p:spTgt spid="2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3"/>
                                        </p:tgtEl>
                                        <p:attrNameLst>
                                          <p:attrName>r</p:attrName>
                                        </p:attrNameLst>
                                      </p:cBhvr>
                                    </p:animRot>
                                    <p:animRot by="-240000">
                                      <p:cBhvr>
                                        <p:cTn id="25" dur="200" fill="hold">
                                          <p:stCondLst>
                                            <p:cond delay="200"/>
                                          </p:stCondLst>
                                        </p:cTn>
                                        <p:tgtEl>
                                          <p:spTgt spid="33"/>
                                        </p:tgtEl>
                                        <p:attrNameLst>
                                          <p:attrName>r</p:attrName>
                                        </p:attrNameLst>
                                      </p:cBhvr>
                                    </p:animRot>
                                    <p:animRot by="240000">
                                      <p:cBhvr>
                                        <p:cTn id="26" dur="200" fill="hold">
                                          <p:stCondLst>
                                            <p:cond delay="400"/>
                                          </p:stCondLst>
                                        </p:cTn>
                                        <p:tgtEl>
                                          <p:spTgt spid="33"/>
                                        </p:tgtEl>
                                        <p:attrNameLst>
                                          <p:attrName>r</p:attrName>
                                        </p:attrNameLst>
                                      </p:cBhvr>
                                    </p:animRot>
                                    <p:animRot by="-240000">
                                      <p:cBhvr>
                                        <p:cTn id="27" dur="200" fill="hold">
                                          <p:stCondLst>
                                            <p:cond delay="600"/>
                                          </p:stCondLst>
                                        </p:cTn>
                                        <p:tgtEl>
                                          <p:spTgt spid="33"/>
                                        </p:tgtEl>
                                        <p:attrNameLst>
                                          <p:attrName>r</p:attrName>
                                        </p:attrNameLst>
                                      </p:cBhvr>
                                    </p:animRot>
                                    <p:animRot by="120000">
                                      <p:cBhvr>
                                        <p:cTn id="28" dur="200" fill="hold">
                                          <p:stCondLst>
                                            <p:cond delay="800"/>
                                          </p:stCondLst>
                                        </p:cTn>
                                        <p:tgtEl>
                                          <p:spTgt spid="33"/>
                                        </p:tgtEl>
                                        <p:attrNameLst>
                                          <p:attrName>r</p:attrName>
                                        </p:attrNameLst>
                                      </p:cBhvr>
                                    </p:animRo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26"/>
                                        </p:tgtEl>
                                      </p:cBhvr>
                                    </p:animEffect>
                                    <p:animScale>
                                      <p:cBhvr>
                                        <p:cTn id="40" dur="250" autoRev="1" fill="hold"/>
                                        <p:tgtEl>
                                          <p:spTgt spid="26"/>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25"/>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1" nodeType="clickEffect">
                                  <p:stCondLst>
                                    <p:cond delay="0"/>
                                  </p:stCondLst>
                                  <p:childTnLst>
                                    <p:animEffect transition="out" filter="randombar(horizontal)">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5"/>
                  </p:tgtEl>
                </p:cond>
              </p:nextCondLst>
            </p:seq>
          </p:childTnLst>
        </p:cTn>
      </p:par>
    </p:tnLst>
    <p:bldLst>
      <p:bldP spid="10" grpId="0" animBg="1"/>
      <p:bldP spid="10" grpId="1" animBg="1"/>
      <p:bldP spid="25" grpId="0" animBg="1"/>
      <p:bldP spid="25" grpId="1" animBg="1"/>
      <p:bldP spid="26" grpId="0" animBg="1"/>
      <p:bldP spid="2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 Button">
            <a:hlinkClick r:id="" action="ppaction://noaction">
              <a:snd r:embed="rId5" name="Emergency meeting SOUND EFFECT - Among us.wav"/>
            </a:hlinkClick>
            <a:extLst>
              <a:ext uri="{FF2B5EF4-FFF2-40B4-BE49-F238E27FC236}">
                <a16:creationId xmlns:a16="http://schemas.microsoft.com/office/drawing/2014/main" id="{80C24434-574E-414C-B339-A573D3F7F3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58" y="2208743"/>
            <a:ext cx="702056" cy="784114"/>
          </a:xfrm>
          <a:prstGeom prst="rect">
            <a:avLst/>
          </a:prstGeom>
          <a:noFill/>
          <a:extLst>
            <a:ext uri="{909E8E84-426E-40DD-AFC4-6F175D3DCCD1}">
              <a14:hiddenFill xmlns:a14="http://schemas.microsoft.com/office/drawing/2010/main">
                <a:solidFill>
                  <a:srgbClr val="FFFFFF"/>
                </a:solidFill>
              </a14:hiddenFill>
            </a:ext>
          </a:extLst>
        </p:spPr>
      </p:pic>
      <p:pic>
        <p:nvPicPr>
          <p:cNvPr id="17" name="Quit Button">
            <a:hlinkClick r:id="" action="ppaction://noaction">
              <a:snd r:embed="rId7" name="Dead Body Reported SOUND EFFECT - Among Us.wav"/>
            </a:hlinkClick>
            <a:extLst>
              <a:ext uri="{FF2B5EF4-FFF2-40B4-BE49-F238E27FC236}">
                <a16:creationId xmlns:a16="http://schemas.microsoft.com/office/drawing/2014/main" id="{8D544C04-CE11-4FD6-8F82-8325137DC9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10" y="3284308"/>
            <a:ext cx="892969" cy="1085850"/>
          </a:xfrm>
          <a:prstGeom prst="rect">
            <a:avLst/>
          </a:prstGeom>
          <a:noFill/>
          <a:extLst>
            <a:ext uri="{909E8E84-426E-40DD-AFC4-6F175D3DCCD1}">
              <a14:hiddenFill xmlns:a14="http://schemas.microsoft.com/office/drawing/2010/main">
                <a:solidFill>
                  <a:srgbClr val="FFFFFF"/>
                </a:solidFill>
              </a14:hiddenFill>
            </a:ext>
          </a:extLst>
        </p:spPr>
      </p:pic>
      <p:pic>
        <p:nvPicPr>
          <p:cNvPr id="8" name="Return">
            <a:hlinkClick r:id="rId9" action="ppaction://hlinksldjump">
              <a:snd r:embed="rId10" name="Entering lobby SOUND EFFECT - Among us (online-audio-converter.com).wav"/>
            </a:hlinkClick>
            <a:extLst>
              <a:ext uri="{FF2B5EF4-FFF2-40B4-BE49-F238E27FC236}">
                <a16:creationId xmlns:a16="http://schemas.microsoft.com/office/drawing/2014/main" id="{63CF3C4A-8C5F-4778-968E-108941BCB3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7725" y="3402848"/>
            <a:ext cx="6286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997" y="4079878"/>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2326"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91405"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910244"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575842" y="4033610"/>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57424" y="4033610"/>
            <a:ext cx="1980287" cy="1431920"/>
          </a:xfrm>
          <a:prstGeom prst="rect">
            <a:avLst/>
          </a:prstGeom>
          <a:noFill/>
          <a:extLst>
            <a:ext uri="{909E8E84-426E-40DD-AFC4-6F175D3DCCD1}">
              <a14:hiddenFill xmlns:a14="http://schemas.microsoft.com/office/drawing/2010/main">
                <a:solidFill>
                  <a:srgbClr val="FFFFFF"/>
                </a:solidFill>
              </a14:hiddenFill>
            </a:ext>
          </a:extLst>
        </p:spPr>
      </p:pic>
      <p:sp>
        <p:nvSpPr>
          <p:cNvPr id="16" name="Category Header">
            <a:extLst>
              <a:ext uri="{FF2B5EF4-FFF2-40B4-BE49-F238E27FC236}">
                <a16:creationId xmlns:a16="http://schemas.microsoft.com/office/drawing/2014/main" id="{006482C8-B073-44E9-8EFD-20439DACF704}"/>
              </a:ext>
            </a:extLst>
          </p:cNvPr>
          <p:cNvSpPr txBox="1">
            <a:spLocks/>
          </p:cNvSpPr>
          <p:nvPr/>
        </p:nvSpPr>
        <p:spPr>
          <a:xfrm>
            <a:off x="-997038" y="0"/>
            <a:ext cx="5083751" cy="65759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4100" b="1" dirty="0">
                <a:ln w="9525">
                  <a:solidFill>
                    <a:schemeClr val="bg1"/>
                  </a:solidFill>
                  <a:prstDash val="solid"/>
                </a:ln>
                <a:effectLst>
                  <a:outerShdw blurRad="12700" dist="38100" dir="2700000" algn="tl" rotWithShape="0">
                    <a:schemeClr val="bg1">
                      <a:lumMod val="50000"/>
                    </a:schemeClr>
                  </a:outerShdw>
                </a:effectLst>
              </a:rPr>
              <a:t>Question 2</a:t>
            </a:r>
            <a:endParaRPr kumimoji="1" lang="ja-JP" altLang="en-US" sz="4100" b="1" dirty="0">
              <a:ln w="9525">
                <a:solidFill>
                  <a:schemeClr val="bg1"/>
                </a:solidFill>
                <a:prstDash val="solid"/>
              </a:ln>
              <a:effectLst>
                <a:outerShdw blurRad="12700" dist="38100" dir="2700000" algn="tl" rotWithShape="0">
                  <a:schemeClr val="bg1">
                    <a:lumMod val="50000"/>
                  </a:schemeClr>
                </a:outerShdw>
              </a:effectLst>
            </a:endParaRPr>
          </a:p>
        </p:txBody>
      </p:sp>
      <p:sp>
        <p:nvSpPr>
          <p:cNvPr id="18" name="Cloud 17"/>
          <p:cNvSpPr/>
          <p:nvPr/>
        </p:nvSpPr>
        <p:spPr>
          <a:xfrm>
            <a:off x="2138421" y="528142"/>
            <a:ext cx="4752110" cy="1829963"/>
          </a:xfrm>
          <a:prstGeom prst="cloud">
            <a:avLst/>
          </a:prstGeom>
          <a:solidFill>
            <a:srgbClr val="00B0F0"/>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9" name="TextBox 18"/>
          <p:cNvSpPr txBox="1"/>
          <p:nvPr/>
        </p:nvSpPr>
        <p:spPr>
          <a:xfrm>
            <a:off x="2842043" y="725630"/>
            <a:ext cx="3733800" cy="1592744"/>
          </a:xfrm>
          <a:prstGeom prst="rect">
            <a:avLst/>
          </a:prstGeom>
          <a:noFill/>
        </p:spPr>
        <p:txBody>
          <a:bodyPr wrap="square" lIns="68580" tIns="34290" rIns="68580" bIns="34290" rtlCol="0">
            <a:spAutoFit/>
          </a:bodyPr>
          <a:lstStyle/>
          <a:p>
            <a:pPr algn="ctr"/>
            <a:r>
              <a:rPr lang="en-US" sz="3300" dirty="0"/>
              <a:t>I  like ______ in a hotel on holiday. </a:t>
            </a:r>
          </a:p>
          <a:p>
            <a:endParaRPr lang="en-US" sz="3300" dirty="0"/>
          </a:p>
        </p:txBody>
      </p:sp>
      <p:graphicFrame>
        <p:nvGraphicFramePr>
          <p:cNvPr id="20" name="Diagram 19"/>
          <p:cNvGraphicFramePr/>
          <p:nvPr>
            <p:extLst>
              <p:ext uri="{D42A27DB-BD31-4B8C-83A1-F6EECF244321}">
                <p14:modId xmlns:p14="http://schemas.microsoft.com/office/powerpoint/2010/main" val="611519631"/>
              </p:ext>
            </p:extLst>
          </p:nvPr>
        </p:nvGraphicFramePr>
        <p:xfrm>
          <a:off x="1872974" y="1843592"/>
          <a:ext cx="6438777" cy="298558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1" name="Rounded Rectangle 20"/>
          <p:cNvSpPr/>
          <p:nvPr/>
        </p:nvSpPr>
        <p:spPr>
          <a:xfrm>
            <a:off x="2047051" y="2627040"/>
            <a:ext cx="1625108" cy="1314535"/>
          </a:xfrm>
          <a:prstGeom prst="roundRect">
            <a:avLst/>
          </a:prstGeom>
          <a:solidFill>
            <a:schemeClr val="accent1">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algn="ctr"/>
            <a:r>
              <a:rPr lang="en-US" sz="2800" dirty="0">
                <a:solidFill>
                  <a:srgbClr val="FF0000"/>
                </a:solidFill>
                <a:latin typeface="Comic Sans MS" pitchFamily="66" charset="0"/>
              </a:rPr>
              <a:t>a. writing</a:t>
            </a:r>
          </a:p>
          <a:p>
            <a:pPr algn="ctr"/>
            <a:r>
              <a:rPr lang="en-US" sz="2800" dirty="0">
                <a:solidFill>
                  <a:srgbClr val="FF0000"/>
                </a:solidFill>
                <a:latin typeface="Comic Sans MS" pitchFamily="66" charset="0"/>
              </a:rPr>
              <a:t> </a:t>
            </a:r>
          </a:p>
        </p:txBody>
      </p:sp>
      <p:sp>
        <p:nvSpPr>
          <p:cNvPr id="22" name="Rounded Rectangle 21"/>
          <p:cNvSpPr/>
          <p:nvPr/>
        </p:nvSpPr>
        <p:spPr>
          <a:xfrm>
            <a:off x="3933105" y="2627040"/>
            <a:ext cx="1709615" cy="1314535"/>
          </a:xfrm>
          <a:prstGeom prst="roundRect">
            <a:avLst/>
          </a:prstGeom>
          <a:solidFill>
            <a:srgbClr val="FFFF0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algn="ctr"/>
            <a:r>
              <a:rPr lang="en-US" sz="2800" dirty="0">
                <a:solidFill>
                  <a:srgbClr val="FF0000"/>
                </a:solidFill>
                <a:latin typeface="Comic Sans MS" pitchFamily="66" charset="0"/>
              </a:rPr>
              <a:t>b. staying</a:t>
            </a:r>
          </a:p>
          <a:p>
            <a:pPr algn="ctr"/>
            <a:endParaRPr lang="en-US" sz="2800" dirty="0">
              <a:solidFill>
                <a:srgbClr val="FF0000"/>
              </a:solidFill>
              <a:latin typeface="Comic Sans MS" pitchFamily="66" charset="0"/>
            </a:endParaRPr>
          </a:p>
        </p:txBody>
      </p:sp>
      <p:sp>
        <p:nvSpPr>
          <p:cNvPr id="23" name="Rounded Rectangle 22"/>
          <p:cNvSpPr/>
          <p:nvPr/>
        </p:nvSpPr>
        <p:spPr>
          <a:xfrm>
            <a:off x="5900388" y="2630554"/>
            <a:ext cx="1625108" cy="1292321"/>
          </a:xfrm>
          <a:prstGeom prst="roundRect">
            <a:avLst/>
          </a:prstGeom>
          <a:solidFill>
            <a:srgbClr val="66FF99"/>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algn="ctr"/>
            <a:r>
              <a:rPr lang="en-US" sz="2800" dirty="0">
                <a:solidFill>
                  <a:srgbClr val="FF0000"/>
                </a:solidFill>
                <a:latin typeface="Comic Sans MS" pitchFamily="66" charset="0"/>
              </a:rPr>
              <a:t>c. sending</a:t>
            </a:r>
          </a:p>
        </p:txBody>
      </p:sp>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315983" flipH="1">
            <a:off x="6797594" y="1207685"/>
            <a:ext cx="1479495" cy="1479495"/>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20">
            <a:extLst>
              <a:ext uri="{BEBA8EAE-BF5A-486C-A8C5-ECC9F3942E4B}">
                <a14:imgProps xmlns:a14="http://schemas.microsoft.com/office/drawing/2010/main">
                  <a14:imgLayer r:embed="rId21">
                    <a14:imgEffect>
                      <a14:backgroundRemoval t="0" b="89959" l="709" r="89894">
                        <a14:foregroundMark x1="7447" y1="17368" x2="20922" y2="34464"/>
                        <a14:foregroundMark x1="69504" y1="4206" x2="56028" y2="9634"/>
                        <a14:foregroundMark x1="26418" y1="40706" x2="16312" y2="72863"/>
                        <a14:foregroundMark x1="12057" y1="52239" x2="32447" y2="64586"/>
                        <a14:foregroundMark x1="39894" y1="54138" x2="32447" y2="55224"/>
                      </a14:backgroundRemoval>
                    </a14:imgEffect>
                  </a14:imgLayer>
                </a14:imgProps>
              </a:ext>
            </a:extLst>
          </a:blip>
          <a:stretch>
            <a:fillRect/>
          </a:stretch>
        </p:blipFill>
        <p:spPr>
          <a:xfrm>
            <a:off x="2985828" y="3451665"/>
            <a:ext cx="1364620" cy="1783200"/>
          </a:xfrm>
          <a:prstGeom prst="rect">
            <a:avLst/>
          </a:prstGeom>
        </p:spPr>
      </p:pic>
      <p:pic>
        <p:nvPicPr>
          <p:cNvPr id="26" name="Picture 25"/>
          <p:cNvPicPr>
            <a:picLocks noChangeAspect="1"/>
          </p:cNvPicPr>
          <p:nvPr/>
        </p:nvPicPr>
        <p:blipFill>
          <a:blip r:embed="rId20">
            <a:extLst>
              <a:ext uri="{BEBA8EAE-BF5A-486C-A8C5-ECC9F3942E4B}">
                <a14:imgProps xmlns:a14="http://schemas.microsoft.com/office/drawing/2010/main">
                  <a14:imgLayer r:embed="rId21">
                    <a14:imgEffect>
                      <a14:backgroundRemoval t="0" b="89959" l="709" r="89894">
                        <a14:foregroundMark x1="7447" y1="17368" x2="20922" y2="34464"/>
                        <a14:foregroundMark x1="69504" y1="4206" x2="56028" y2="9634"/>
                        <a14:foregroundMark x1="26418" y1="40706" x2="16312" y2="72863"/>
                        <a14:foregroundMark x1="12057" y1="52239" x2="32447" y2="64586"/>
                        <a14:foregroundMark x1="39894" y1="54138" x2="32447" y2="55224"/>
                      </a14:backgroundRemoval>
                    </a14:imgEffect>
                  </a14:imgLayer>
                </a14:imgProps>
              </a:ext>
            </a:extLst>
          </a:blip>
          <a:stretch>
            <a:fillRect/>
          </a:stretch>
        </p:blipFill>
        <p:spPr>
          <a:xfrm>
            <a:off x="902509" y="2998872"/>
            <a:ext cx="1711127" cy="2235994"/>
          </a:xfrm>
          <a:prstGeom prst="rect">
            <a:avLst/>
          </a:prstGeom>
        </p:spPr>
      </p:pic>
      <p:pic>
        <p:nvPicPr>
          <p:cNvPr id="27" name="Orange">
            <a:extLst>
              <a:ext uri="{FF2B5EF4-FFF2-40B4-BE49-F238E27FC236}">
                <a16:creationId xmlns:a16="http://schemas.microsoft.com/office/drawing/2014/main" id="{AB464A83-A9E6-4CDD-BF73-BC2B7D6B1A1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83685" y="1703944"/>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28" name="Red">
            <a:extLst>
              <a:ext uri="{FF2B5EF4-FFF2-40B4-BE49-F238E27FC236}">
                <a16:creationId xmlns:a16="http://schemas.microsoft.com/office/drawing/2014/main" id="{DB3BF1B2-7014-4CB3-B28E-15779FE8634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95587" y="2038110"/>
            <a:ext cx="389125" cy="419578"/>
          </a:xfrm>
          <a:prstGeom prst="rect">
            <a:avLst/>
          </a:prstGeom>
          <a:noFill/>
          <a:extLst>
            <a:ext uri="{909E8E84-426E-40DD-AFC4-6F175D3DCCD1}">
              <a14:hiddenFill xmlns:a14="http://schemas.microsoft.com/office/drawing/2010/main">
                <a:solidFill>
                  <a:srgbClr val="FFFFFF"/>
                </a:solidFill>
              </a14:hiddenFill>
            </a:ext>
          </a:extLst>
        </p:spPr>
      </p:pic>
      <p:pic>
        <p:nvPicPr>
          <p:cNvPr id="29" name="Pink">
            <a:extLst>
              <a:ext uri="{FF2B5EF4-FFF2-40B4-BE49-F238E27FC236}">
                <a16:creationId xmlns:a16="http://schemas.microsoft.com/office/drawing/2014/main" id="{14ACD095-8EC4-475B-BC06-09A3F63E901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09082" y="3088481"/>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30" name="Black">
            <a:extLst>
              <a:ext uri="{FF2B5EF4-FFF2-40B4-BE49-F238E27FC236}">
                <a16:creationId xmlns:a16="http://schemas.microsoft.com/office/drawing/2014/main" id="{1BF4D2DE-9AAE-4388-8A2F-AAA88EE9C91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flipH="1">
            <a:off x="7958926" y="4052622"/>
            <a:ext cx="335756" cy="41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88651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7"/>
                                        </p:tgtEl>
                                        <p:attrNameLst>
                                          <p:attrName>r</p:attrName>
                                        </p:attrNameLst>
                                      </p:cBhvr>
                                    </p:animRot>
                                    <p:animRot by="-240000">
                                      <p:cBhvr>
                                        <p:cTn id="19" dur="200" fill="hold">
                                          <p:stCondLst>
                                            <p:cond delay="200"/>
                                          </p:stCondLst>
                                        </p:cTn>
                                        <p:tgtEl>
                                          <p:spTgt spid="27"/>
                                        </p:tgtEl>
                                        <p:attrNameLst>
                                          <p:attrName>r</p:attrName>
                                        </p:attrNameLst>
                                      </p:cBhvr>
                                    </p:animRot>
                                    <p:animRot by="240000">
                                      <p:cBhvr>
                                        <p:cTn id="20" dur="200" fill="hold">
                                          <p:stCondLst>
                                            <p:cond delay="400"/>
                                          </p:stCondLst>
                                        </p:cTn>
                                        <p:tgtEl>
                                          <p:spTgt spid="27"/>
                                        </p:tgtEl>
                                        <p:attrNameLst>
                                          <p:attrName>r</p:attrName>
                                        </p:attrNameLst>
                                      </p:cBhvr>
                                    </p:animRot>
                                    <p:animRot by="-240000">
                                      <p:cBhvr>
                                        <p:cTn id="21" dur="200" fill="hold">
                                          <p:stCondLst>
                                            <p:cond delay="600"/>
                                          </p:stCondLst>
                                        </p:cTn>
                                        <p:tgtEl>
                                          <p:spTgt spid="27"/>
                                        </p:tgtEl>
                                        <p:attrNameLst>
                                          <p:attrName>r</p:attrName>
                                        </p:attrNameLst>
                                      </p:cBhvr>
                                    </p:animRot>
                                    <p:animRot by="120000">
                                      <p:cBhvr>
                                        <p:cTn id="22" dur="200" fill="hold">
                                          <p:stCondLst>
                                            <p:cond delay="800"/>
                                          </p:stCondLst>
                                        </p:cTn>
                                        <p:tgtEl>
                                          <p:spTgt spid="2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9"/>
                                        </p:tgtEl>
                                        <p:attrNameLst>
                                          <p:attrName>r</p:attrName>
                                        </p:attrNameLst>
                                      </p:cBhvr>
                                    </p:animRot>
                                    <p:animRot by="-240000">
                                      <p:cBhvr>
                                        <p:cTn id="25" dur="200" fill="hold">
                                          <p:stCondLst>
                                            <p:cond delay="200"/>
                                          </p:stCondLst>
                                        </p:cTn>
                                        <p:tgtEl>
                                          <p:spTgt spid="29"/>
                                        </p:tgtEl>
                                        <p:attrNameLst>
                                          <p:attrName>r</p:attrName>
                                        </p:attrNameLst>
                                      </p:cBhvr>
                                    </p:animRot>
                                    <p:animRot by="240000">
                                      <p:cBhvr>
                                        <p:cTn id="26" dur="200" fill="hold">
                                          <p:stCondLst>
                                            <p:cond delay="400"/>
                                          </p:stCondLst>
                                        </p:cTn>
                                        <p:tgtEl>
                                          <p:spTgt spid="29"/>
                                        </p:tgtEl>
                                        <p:attrNameLst>
                                          <p:attrName>r</p:attrName>
                                        </p:attrNameLst>
                                      </p:cBhvr>
                                    </p:animRot>
                                    <p:animRot by="-240000">
                                      <p:cBhvr>
                                        <p:cTn id="27" dur="200" fill="hold">
                                          <p:stCondLst>
                                            <p:cond delay="600"/>
                                          </p:stCondLst>
                                        </p:cTn>
                                        <p:tgtEl>
                                          <p:spTgt spid="29"/>
                                        </p:tgtEl>
                                        <p:attrNameLst>
                                          <p:attrName>r</p:attrName>
                                        </p:attrNameLst>
                                      </p:cBhvr>
                                    </p:animRot>
                                    <p:animRot by="120000">
                                      <p:cBhvr>
                                        <p:cTn id="28" dur="200" fill="hold">
                                          <p:stCondLst>
                                            <p:cond delay="800"/>
                                          </p:stCondLst>
                                        </p:cTn>
                                        <p:tgtEl>
                                          <p:spTgt spid="29"/>
                                        </p:tgtEl>
                                        <p:attrNameLst>
                                          <p:attrName>r</p:attrName>
                                        </p:attrNameLst>
                                      </p:cBhvr>
                                    </p:animRo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23"/>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grpId="1" nodeType="clickEffect">
                                  <p:stCondLst>
                                    <p:cond delay="0"/>
                                  </p:stCondLst>
                                  <p:childTnLst>
                                    <p:animEffect transition="out" filter="fade">
                                      <p:cBhvr>
                                        <p:cTn id="49" dur="500" tmFilter="0, 0; .2, .5; .8, .5; 1, 0"/>
                                        <p:tgtEl>
                                          <p:spTgt spid="22"/>
                                        </p:tgtEl>
                                      </p:cBhvr>
                                    </p:animEffect>
                                    <p:animScale>
                                      <p:cBhvr>
                                        <p:cTn id="50" dur="250" autoRev="1" fill="hold"/>
                                        <p:tgtEl>
                                          <p:spTgt spid="22"/>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21" grpId="0" animBg="1"/>
      <p:bldP spid="21" grpId="1" animBg="1"/>
      <p:bldP spid="22" grpId="0" animBg="1"/>
      <p:bldP spid="22" grpId="1" animBg="1"/>
      <p:bldP spid="23" grpId="0" animBg="1"/>
      <p:bldP spid="2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ackground" descr="Among us star background [FREE WITH CREDIT] - YouTube | Star background,  Background, Backgrounds free">
            <a:extLst>
              <a:ext uri="{FF2B5EF4-FFF2-40B4-BE49-F238E27FC236}">
                <a16:creationId xmlns:a16="http://schemas.microsoft.com/office/drawing/2014/main" id="{8DB410B0-BE2F-40E6-8A69-ED4EBA26C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Red Lightning">
            <a:extLst>
              <a:ext uri="{FF2B5EF4-FFF2-40B4-BE49-F238E27FC236}">
                <a16:creationId xmlns:a16="http://schemas.microsoft.com/office/drawing/2014/main" id="{31B097A1-950C-4D3B-A319-F02874B6D4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7811"/>
            <a:ext cx="9120484" cy="4187879"/>
          </a:xfrm>
          <a:prstGeom prst="rect">
            <a:avLst/>
          </a:prstGeom>
          <a:noFill/>
          <a:extLst>
            <a:ext uri="{909E8E84-426E-40DD-AFC4-6F175D3DCCD1}">
              <a14:hiddenFill xmlns:a14="http://schemas.microsoft.com/office/drawing/2010/main">
                <a:solidFill>
                  <a:srgbClr val="FFFFFF"/>
                </a:solidFill>
              </a14:hiddenFill>
            </a:ext>
          </a:extLst>
        </p:spPr>
      </p:pic>
      <p:sp>
        <p:nvSpPr>
          <p:cNvPr id="2" name="Category 1 Sabotage">
            <a:extLst>
              <a:ext uri="{FF2B5EF4-FFF2-40B4-BE49-F238E27FC236}">
                <a16:creationId xmlns:a16="http://schemas.microsoft.com/office/drawing/2014/main" id="{006482C8-B073-44E9-8EFD-20439DACF704}"/>
              </a:ext>
            </a:extLst>
          </p:cNvPr>
          <p:cNvSpPr>
            <a:spLocks noGrp="1"/>
          </p:cNvSpPr>
          <p:nvPr>
            <p:ph type="title"/>
          </p:nvPr>
        </p:nvSpPr>
        <p:spPr>
          <a:xfrm>
            <a:off x="235892" y="1905001"/>
            <a:ext cx="8648700" cy="1477566"/>
          </a:xfrm>
        </p:spPr>
        <p:txBody>
          <a:bodyPr>
            <a:normAutofit/>
          </a:bodyPr>
          <a:lstStyle/>
          <a:p>
            <a:pPr algn="ctr"/>
            <a:r>
              <a:rPr lang="en-US" altLang="ja-JP" sz="6600" b="1" i="1" dirty="0">
                <a:ln w="9525">
                  <a:solidFill>
                    <a:schemeClr val="bg1"/>
                  </a:solidFill>
                  <a:prstDash val="solid"/>
                </a:ln>
                <a:effectLst>
                  <a:outerShdw blurRad="12700" dist="38100" dir="2700000" algn="tl" rotWithShape="0">
                    <a:schemeClr val="bg1">
                      <a:lumMod val="50000"/>
                    </a:schemeClr>
                  </a:outerShdw>
                </a:effectLst>
              </a:rPr>
              <a:t>Maps Sabotage</a:t>
            </a:r>
            <a:endParaRPr kumimoji="1" lang="ja-JP" altLang="en-US" sz="6600" b="1" i="1" dirty="0">
              <a:ln w="9525">
                <a:solidFill>
                  <a:schemeClr val="bg1"/>
                </a:solidFill>
                <a:prstDash val="solid"/>
              </a:ln>
              <a:effectLst>
                <a:outerShdw blurRad="12700" dist="38100" dir="2700000" algn="tl" rotWithShape="0">
                  <a:schemeClr val="bg1">
                    <a:lumMod val="50000"/>
                  </a:schemeClr>
                </a:outerShdw>
              </a:effectLst>
            </a:endParaRPr>
          </a:p>
        </p:txBody>
      </p:sp>
      <p:pic>
        <p:nvPicPr>
          <p:cNvPr id="5" name="Sabotage R">
            <a:extLst>
              <a:ext uri="{FF2B5EF4-FFF2-40B4-BE49-F238E27FC236}">
                <a16:creationId xmlns:a16="http://schemas.microsoft.com/office/drawing/2014/main" id="{DE6FF639-0C14-4159-8473-271F73CAA1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3325" y="2233018"/>
            <a:ext cx="800100" cy="821531"/>
          </a:xfrm>
          <a:prstGeom prst="rect">
            <a:avLst/>
          </a:prstGeom>
          <a:noFill/>
          <a:extLst>
            <a:ext uri="{909E8E84-426E-40DD-AFC4-6F175D3DCCD1}">
              <a14:hiddenFill xmlns:a14="http://schemas.microsoft.com/office/drawing/2010/main">
                <a:solidFill>
                  <a:srgbClr val="FFFFFF"/>
                </a:solidFill>
              </a14:hiddenFill>
            </a:ext>
          </a:extLst>
        </p:spPr>
      </p:pic>
      <p:pic>
        <p:nvPicPr>
          <p:cNvPr id="6" name="Sabotage L">
            <a:extLst>
              <a:ext uri="{FF2B5EF4-FFF2-40B4-BE49-F238E27FC236}">
                <a16:creationId xmlns:a16="http://schemas.microsoft.com/office/drawing/2014/main" id="{70EF64DF-12AE-4F34-83DC-FECD6FF430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8225" y="2160985"/>
            <a:ext cx="800100" cy="821531"/>
          </a:xfrm>
          <a:prstGeom prst="rect">
            <a:avLst/>
          </a:prstGeom>
          <a:noFill/>
          <a:extLst>
            <a:ext uri="{909E8E84-426E-40DD-AFC4-6F175D3DCCD1}">
              <a14:hiddenFill xmlns:a14="http://schemas.microsoft.com/office/drawing/2010/main">
                <a:solidFill>
                  <a:srgbClr val="FFFFFF"/>
                </a:solidFill>
              </a14:hiddenFill>
            </a:ext>
          </a:extLst>
        </p:spPr>
      </p:pic>
      <p:pic>
        <p:nvPicPr>
          <p:cNvPr id="10" name="Among Us - Sabotage Warning Sound Effect">
            <a:hlinkClick r:id="" action="ppaction://media"/>
            <a:extLst>
              <a:ext uri="{FF2B5EF4-FFF2-40B4-BE49-F238E27FC236}">
                <a16:creationId xmlns:a16="http://schemas.microsoft.com/office/drawing/2014/main" id="{6A09FDF1-8F99-42E2-9DE8-8A15EDC439D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857" y="4572801"/>
            <a:ext cx="457200" cy="457200"/>
          </a:xfrm>
          <a:prstGeom prst="rect">
            <a:avLst/>
          </a:prstGeom>
        </p:spPr>
      </p:pic>
      <p:pic>
        <p:nvPicPr>
          <p:cNvPr id="11" name="Return">
            <a:hlinkClick r:id="rId10" action="ppaction://hlinksldjump">
              <a:snd r:embed="rId11" name="Entering lobby SOUND EFFECT - Among us (online-audio-converter.com).wav"/>
            </a:hlinkClick>
            <a:extLst>
              <a:ext uri="{FF2B5EF4-FFF2-40B4-BE49-F238E27FC236}">
                <a16:creationId xmlns:a16="http://schemas.microsoft.com/office/drawing/2014/main" id="{63CF3C4A-8C5F-4778-968E-108941BCB3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4875" y="4295816"/>
            <a:ext cx="628650" cy="6000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154" y="4155348"/>
            <a:ext cx="8746625" cy="700192"/>
          </a:xfrm>
          <a:prstGeom prst="rect">
            <a:avLst/>
          </a:prstGeom>
        </p:spPr>
        <p:txBody>
          <a:bodyPr wrap="none" lIns="68580" tIns="34290" rIns="68580" bIns="34290">
            <a:spAutoFit/>
          </a:bodyPr>
          <a:lstStyle/>
          <a:p>
            <a:pPr algn="ctr"/>
            <a:r>
              <a:rPr lang="en-US" altLang="ja-JP" sz="4100" b="1" dirty="0">
                <a:ln w="9525">
                  <a:solidFill>
                    <a:schemeClr val="bg1"/>
                  </a:solidFill>
                  <a:prstDash val="solid"/>
                </a:ln>
                <a:effectLst>
                  <a:glow rad="228600">
                    <a:schemeClr val="accent3">
                      <a:satMod val="175000"/>
                      <a:alpha val="40000"/>
                    </a:schemeClr>
                  </a:glow>
                  <a:outerShdw blurRad="12700" dist="38100" dir="2700000" algn="tl" rotWithShape="0">
                    <a:schemeClr val="bg1">
                      <a:lumMod val="50000"/>
                    </a:schemeClr>
                  </a:outerShdw>
                </a:effectLst>
              </a:rPr>
              <a:t>Steal 20 points from another team.</a:t>
            </a:r>
            <a:endParaRPr lang="ja-JP" altLang="en-US" sz="4100" b="1" dirty="0">
              <a:ln w="9525">
                <a:solidFill>
                  <a:schemeClr val="bg1"/>
                </a:solidFill>
                <a:prstDash val="solid"/>
              </a:ln>
              <a:effectLst>
                <a:glow rad="228600">
                  <a:schemeClr val="accent3">
                    <a:satMod val="175000"/>
                    <a:alpha val="40000"/>
                  </a:schemeClr>
                </a:glow>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52459600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5" name="chimes.wav"/>
          </p:stSnd>
        </p:sndAc>
      </p:transition>
    </mc:Choice>
    <mc:Fallback xmlns="">
      <p:transition spd="slow">
        <p:split orient="vert"/>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tegory Question">
            <a:extLst>
              <a:ext uri="{FF2B5EF4-FFF2-40B4-BE49-F238E27FC236}">
                <a16:creationId xmlns:a16="http://schemas.microsoft.com/office/drawing/2014/main" id="{006482C8-B073-44E9-8EFD-20439DACF704}"/>
              </a:ext>
            </a:extLst>
          </p:cNvPr>
          <p:cNvSpPr>
            <a:spLocks noGrp="1"/>
          </p:cNvSpPr>
          <p:nvPr>
            <p:ph type="title"/>
          </p:nvPr>
        </p:nvSpPr>
        <p:spPr>
          <a:xfrm>
            <a:off x="585788" y="846764"/>
            <a:ext cx="7972425" cy="657593"/>
          </a:xfrm>
        </p:spPr>
        <p:txBody>
          <a:bodyPr>
            <a:normAutofit fontScale="90000"/>
          </a:bodyPr>
          <a:lstStyle/>
          <a:p>
            <a:pPr algn="ctr"/>
            <a:r>
              <a:rPr lang="en-US" altLang="ja-JP" sz="7200" b="1" dirty="0">
                <a:ln w="9525">
                  <a:solidFill>
                    <a:schemeClr val="bg1"/>
                  </a:solidFill>
                  <a:prstDash val="solid"/>
                </a:ln>
                <a:effectLst>
                  <a:outerShdw blurRad="12700" dist="38100" dir="2700000" algn="tl" rotWithShape="0">
                    <a:schemeClr val="bg1">
                      <a:lumMod val="50000"/>
                    </a:schemeClr>
                  </a:outerShdw>
                </a:effectLst>
              </a:rPr>
              <a:t>Question4</a:t>
            </a:r>
            <a:endParaRPr kumimoji="1" lang="ja-JP" altLang="en-US" sz="72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11" name="Blue">
            <a:extLst>
              <a:ext uri="{FF2B5EF4-FFF2-40B4-BE49-F238E27FC236}">
                <a16:creationId xmlns:a16="http://schemas.microsoft.com/office/drawing/2014/main" id="{F32A68A3-0D44-401F-8572-444B9ED97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9109" y="1873124"/>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13" name="Orange">
            <a:extLst>
              <a:ext uri="{FF2B5EF4-FFF2-40B4-BE49-F238E27FC236}">
                <a16:creationId xmlns:a16="http://schemas.microsoft.com/office/drawing/2014/main" id="{AB464A83-A9E6-4CDD-BF73-BC2B7D6B1A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685" y="1703944"/>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14" name="Red">
            <a:extLst>
              <a:ext uri="{FF2B5EF4-FFF2-40B4-BE49-F238E27FC236}">
                <a16:creationId xmlns:a16="http://schemas.microsoft.com/office/drawing/2014/main" id="{DB3BF1B2-7014-4CB3-B28E-15779FE863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95587" y="2038110"/>
            <a:ext cx="389125" cy="419578"/>
          </a:xfrm>
          <a:prstGeom prst="rect">
            <a:avLst/>
          </a:prstGeom>
          <a:noFill/>
          <a:extLst>
            <a:ext uri="{909E8E84-426E-40DD-AFC4-6F175D3DCCD1}">
              <a14:hiddenFill xmlns:a14="http://schemas.microsoft.com/office/drawing/2010/main">
                <a:solidFill>
                  <a:srgbClr val="FFFFFF"/>
                </a:solidFill>
              </a14:hiddenFill>
            </a:ext>
          </a:extLst>
        </p:spPr>
      </p:pic>
      <p:pic>
        <p:nvPicPr>
          <p:cNvPr id="16" name="Cyan">
            <a:extLst>
              <a:ext uri="{FF2B5EF4-FFF2-40B4-BE49-F238E27FC236}">
                <a16:creationId xmlns:a16="http://schemas.microsoft.com/office/drawing/2014/main" id="{7985AB77-F8EC-47AB-923C-15ED1755DB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5395" y="3088481"/>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nk">
            <a:extLst>
              <a:ext uri="{FF2B5EF4-FFF2-40B4-BE49-F238E27FC236}">
                <a16:creationId xmlns:a16="http://schemas.microsoft.com/office/drawing/2014/main" id="{14ACD095-8EC4-475B-BC06-09A3F63E90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9082" y="3088481"/>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18" name="White">
            <a:extLst>
              <a:ext uri="{FF2B5EF4-FFF2-40B4-BE49-F238E27FC236}">
                <a16:creationId xmlns:a16="http://schemas.microsoft.com/office/drawing/2014/main" id="{D56DC6DD-A190-42DD-A370-989417146F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257925" y="2525825"/>
            <a:ext cx="246460" cy="385763"/>
          </a:xfrm>
          <a:prstGeom prst="rect">
            <a:avLst/>
          </a:prstGeom>
          <a:noFill/>
          <a:extLst>
            <a:ext uri="{909E8E84-426E-40DD-AFC4-6F175D3DCCD1}">
              <a14:hiddenFill xmlns:a14="http://schemas.microsoft.com/office/drawing/2010/main">
                <a:solidFill>
                  <a:srgbClr val="FFFFFF"/>
                </a:solidFill>
              </a14:hiddenFill>
            </a:ext>
          </a:extLst>
        </p:spPr>
      </p:pic>
      <p:pic>
        <p:nvPicPr>
          <p:cNvPr id="23" name="!! Button">
            <a:hlinkClick r:id="" action="ppaction://noaction">
              <a:snd r:embed="rId11" name="Emergency meeting SOUND EFFECT - Among us.wav"/>
            </a:hlinkClick>
            <a:extLst>
              <a:ext uri="{FF2B5EF4-FFF2-40B4-BE49-F238E27FC236}">
                <a16:creationId xmlns:a16="http://schemas.microsoft.com/office/drawing/2014/main" id="{AC68C2C1-FAD9-4ABB-BB1E-EA2B0D131B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913" y="3155237"/>
            <a:ext cx="702056" cy="784114"/>
          </a:xfrm>
          <a:prstGeom prst="rect">
            <a:avLst/>
          </a:prstGeom>
          <a:noFill/>
          <a:extLst>
            <a:ext uri="{909E8E84-426E-40DD-AFC4-6F175D3DCCD1}">
              <a14:hiddenFill xmlns:a14="http://schemas.microsoft.com/office/drawing/2010/main">
                <a:solidFill>
                  <a:srgbClr val="FFFFFF"/>
                </a:solidFill>
              </a14:hiddenFill>
            </a:ext>
          </a:extLst>
        </p:spPr>
      </p:pic>
      <p:pic>
        <p:nvPicPr>
          <p:cNvPr id="27" name="Quit Button">
            <a:hlinkClick r:id="" action="ppaction://noaction">
              <a:snd r:embed="rId13" name="Dead Body Reported SOUND EFFECT - Among Us.wav"/>
            </a:hlinkClick>
            <a:extLst>
              <a:ext uri="{FF2B5EF4-FFF2-40B4-BE49-F238E27FC236}">
                <a16:creationId xmlns:a16="http://schemas.microsoft.com/office/drawing/2014/main" id="{FBB23A00-9426-4A2D-B26C-1FAFFA8F2DC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982900"/>
            <a:ext cx="892969"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5" name="Return">
            <a:hlinkClick r:id="rId15" action="ppaction://hlinksldjump">
              <a:snd r:embed="rId16" name="Entering lobby SOUND EFFECT - Among us (online-audio-converter.com).wav"/>
            </a:hlinkClick>
            <a:extLst>
              <a:ext uri="{FF2B5EF4-FFF2-40B4-BE49-F238E27FC236}">
                <a16:creationId xmlns:a16="http://schemas.microsoft.com/office/drawing/2014/main" id="{63CF3C4A-8C5F-4778-968E-108941BCB3E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95587" y="3402848"/>
            <a:ext cx="6286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Download Free png Cartoon Grass, Turf, Green Land, Grassland PNG and Vector  with ... - DLPNG.com"/>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997" y="4079878"/>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Download Free png Cartoon Grass, Turf, Green Land, Grassland PNG and Vector  with ... - DLPNG.com"/>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2326"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Download Free png Cartoon Grass, Turf, Green Land, Grassland PNG and Vector  with ... - DLPNG.com"/>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91405"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Download Free png Cartoon Grass, Turf, Green Land, Grassland PNG and Vector  with ... - DLPNG.com"/>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910244"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Download Free png Cartoon Grass, Turf, Green Land, Grassland PNG and Vector  with ... - DLPNG.com"/>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575842" y="4033610"/>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Download Free png Cartoon Grass, Turf, Green Land, Grassland PNG and Vector  with ... - DLPNG.com"/>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57424" y="4033610"/>
            <a:ext cx="1980287" cy="1431920"/>
          </a:xfrm>
          <a:prstGeom prst="rect">
            <a:avLst/>
          </a:prstGeom>
          <a:noFill/>
          <a:extLst>
            <a:ext uri="{909E8E84-426E-40DD-AFC4-6F175D3DCCD1}">
              <a14:hiddenFill xmlns:a14="http://schemas.microsoft.com/office/drawing/2010/main">
                <a:solidFill>
                  <a:srgbClr val="FFFFFF"/>
                </a:solidFill>
              </a14:hiddenFill>
            </a:ext>
          </a:extLst>
        </p:spPr>
      </p:pic>
      <p:sp>
        <p:nvSpPr>
          <p:cNvPr id="28" name="Category Header">
            <a:extLst>
              <a:ext uri="{FF2B5EF4-FFF2-40B4-BE49-F238E27FC236}">
                <a16:creationId xmlns:a16="http://schemas.microsoft.com/office/drawing/2014/main" id="{006482C8-B073-44E9-8EFD-20439DACF704}"/>
              </a:ext>
            </a:extLst>
          </p:cNvPr>
          <p:cNvSpPr txBox="1">
            <a:spLocks/>
          </p:cNvSpPr>
          <p:nvPr/>
        </p:nvSpPr>
        <p:spPr>
          <a:xfrm>
            <a:off x="-1122435" y="68038"/>
            <a:ext cx="5083751" cy="65759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4100" b="1" dirty="0">
                <a:ln w="9525">
                  <a:solidFill>
                    <a:schemeClr val="bg1"/>
                  </a:solidFill>
                  <a:prstDash val="solid"/>
                </a:ln>
                <a:effectLst>
                  <a:outerShdw blurRad="12700" dist="38100" dir="2700000" algn="tl" rotWithShape="0">
                    <a:schemeClr val="bg1">
                      <a:lumMod val="50000"/>
                    </a:schemeClr>
                  </a:outerShdw>
                </a:effectLst>
              </a:rPr>
              <a:t>Question 3</a:t>
            </a:r>
            <a:endParaRPr kumimoji="1" lang="ja-JP" altLang="en-US" sz="4100" b="1" dirty="0">
              <a:ln w="9525">
                <a:solidFill>
                  <a:schemeClr val="bg1"/>
                </a:solidFill>
                <a:prstDash val="solid"/>
              </a:ln>
              <a:effectLst>
                <a:outerShdw blurRad="12700" dist="38100" dir="2700000" algn="tl" rotWithShape="0">
                  <a:schemeClr val="bg1">
                    <a:lumMod val="50000"/>
                  </a:schemeClr>
                </a:outerShdw>
              </a:effectLst>
            </a:endParaRPr>
          </a:p>
        </p:txBody>
      </p:sp>
      <p:sp>
        <p:nvSpPr>
          <p:cNvPr id="29" name="Cloud 28"/>
          <p:cNvSpPr/>
          <p:nvPr/>
        </p:nvSpPr>
        <p:spPr>
          <a:xfrm>
            <a:off x="2138421" y="528142"/>
            <a:ext cx="4752110" cy="1829963"/>
          </a:xfrm>
          <a:prstGeom prst="cloud">
            <a:avLst/>
          </a:prstGeom>
          <a:solidFill>
            <a:srgbClr val="00B0F0"/>
          </a:solidFill>
          <a:ln w="38100">
            <a:solidFill>
              <a:schemeClr val="accent4">
                <a:lumMod val="60000"/>
                <a:lumOff val="40000"/>
              </a:schemeClr>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0" name="TextBox 29"/>
          <p:cNvSpPr txBox="1"/>
          <p:nvPr/>
        </p:nvSpPr>
        <p:spPr>
          <a:xfrm>
            <a:off x="2842043" y="725631"/>
            <a:ext cx="3733800" cy="992579"/>
          </a:xfrm>
          <a:prstGeom prst="rect">
            <a:avLst/>
          </a:prstGeom>
          <a:noFill/>
        </p:spPr>
        <p:txBody>
          <a:bodyPr wrap="square" lIns="68580" tIns="34290" rIns="68580" bIns="34290" rtlCol="0">
            <a:spAutoFit/>
          </a:bodyPr>
          <a:lstStyle/>
          <a:p>
            <a:r>
              <a:rPr lang="en-US" sz="3000" dirty="0">
                <a:latin typeface="Comic Sans MS" pitchFamily="66" charset="0"/>
              </a:rPr>
              <a:t>I’ d like ______ shopping on holiday. </a:t>
            </a:r>
          </a:p>
        </p:txBody>
      </p:sp>
      <p:graphicFrame>
        <p:nvGraphicFramePr>
          <p:cNvPr id="31" name="Diagram 30"/>
          <p:cNvGraphicFramePr/>
          <p:nvPr>
            <p:extLst>
              <p:ext uri="{D42A27DB-BD31-4B8C-83A1-F6EECF244321}">
                <p14:modId xmlns:p14="http://schemas.microsoft.com/office/powerpoint/2010/main" val="3638662302"/>
              </p:ext>
            </p:extLst>
          </p:nvPr>
        </p:nvGraphicFramePr>
        <p:xfrm>
          <a:off x="1872974" y="1843593"/>
          <a:ext cx="6438777" cy="222775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32" name="Rounded Rectangle 31"/>
          <p:cNvSpPr/>
          <p:nvPr/>
        </p:nvSpPr>
        <p:spPr>
          <a:xfrm>
            <a:off x="2010378" y="2457688"/>
            <a:ext cx="1625108" cy="948947"/>
          </a:xfrm>
          <a:prstGeom prst="roundRect">
            <a:avLst/>
          </a:prstGeom>
          <a:solidFill>
            <a:schemeClr val="accent1">
              <a:lumMod val="60000"/>
              <a:lumOff val="4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algn="ctr"/>
            <a:r>
              <a:rPr lang="en-US" sz="3000" dirty="0">
                <a:solidFill>
                  <a:srgbClr val="FF0000"/>
                </a:solidFill>
                <a:latin typeface="Comic Sans MS" pitchFamily="66" charset="0"/>
              </a:rPr>
              <a:t>a.</a:t>
            </a:r>
          </a:p>
          <a:p>
            <a:pPr algn="ctr"/>
            <a:r>
              <a:rPr lang="en-US" sz="3000" dirty="0">
                <a:solidFill>
                  <a:srgbClr val="FF0000"/>
                </a:solidFill>
                <a:latin typeface="Comic Sans MS" pitchFamily="66" charset="0"/>
              </a:rPr>
              <a:t> go</a:t>
            </a:r>
          </a:p>
        </p:txBody>
      </p:sp>
      <p:sp>
        <p:nvSpPr>
          <p:cNvPr id="33" name="Rounded Rectangle 32"/>
          <p:cNvSpPr/>
          <p:nvPr/>
        </p:nvSpPr>
        <p:spPr>
          <a:xfrm>
            <a:off x="3862126" y="2440729"/>
            <a:ext cx="1625108" cy="948947"/>
          </a:xfrm>
          <a:prstGeom prst="roundRect">
            <a:avLst/>
          </a:prstGeom>
          <a:solidFill>
            <a:srgbClr val="FFFF0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algn="ctr"/>
            <a:r>
              <a:rPr lang="en-US" sz="2800" dirty="0">
                <a:solidFill>
                  <a:srgbClr val="FF0000"/>
                </a:solidFill>
                <a:latin typeface="Comic Sans MS" pitchFamily="66" charset="0"/>
              </a:rPr>
              <a:t>b. </a:t>
            </a:r>
          </a:p>
          <a:p>
            <a:pPr algn="ctr"/>
            <a:r>
              <a:rPr lang="en-US" sz="2800" dirty="0">
                <a:solidFill>
                  <a:srgbClr val="FF0000"/>
                </a:solidFill>
                <a:latin typeface="Comic Sans MS" pitchFamily="66" charset="0"/>
              </a:rPr>
              <a:t>going</a:t>
            </a:r>
          </a:p>
        </p:txBody>
      </p:sp>
      <p:sp>
        <p:nvSpPr>
          <p:cNvPr id="34" name="Rounded Rectangle 33"/>
          <p:cNvSpPr/>
          <p:nvPr/>
        </p:nvSpPr>
        <p:spPr>
          <a:xfrm>
            <a:off x="5742946" y="2458129"/>
            <a:ext cx="1625108" cy="948947"/>
          </a:xfrm>
          <a:prstGeom prst="roundRect">
            <a:avLst/>
          </a:prstGeom>
          <a:solidFill>
            <a:srgbClr val="66FF99"/>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algn="ctr"/>
            <a:r>
              <a:rPr lang="en-US" sz="3000" dirty="0">
                <a:solidFill>
                  <a:srgbClr val="FF0000"/>
                </a:solidFill>
                <a:latin typeface="Comic Sans MS" pitchFamily="66" charset="0"/>
              </a:rPr>
              <a:t>c. </a:t>
            </a:r>
          </a:p>
          <a:p>
            <a:pPr algn="ctr"/>
            <a:r>
              <a:rPr lang="en-US" sz="3000" dirty="0">
                <a:solidFill>
                  <a:srgbClr val="FF0000"/>
                </a:solidFill>
                <a:latin typeface="Comic Sans MS" pitchFamily="66" charset="0"/>
              </a:rPr>
              <a:t>to go</a:t>
            </a:r>
          </a:p>
        </p:txBody>
      </p:sp>
      <p:pic>
        <p:nvPicPr>
          <p:cNvPr id="35" name="Picture 3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2315983" flipH="1">
            <a:off x="7667948" y="169902"/>
            <a:ext cx="1479495" cy="1479495"/>
          </a:xfrm>
          <a:prstGeom prst="rect">
            <a:avLst/>
          </a:prstGeom>
          <a:ln>
            <a:noFill/>
          </a:ln>
          <a:effectLst>
            <a:outerShdw blurRad="292100" dist="139700" dir="2700000" algn="tl" rotWithShape="0">
              <a:srgbClr val="333333">
                <a:alpha val="65000"/>
              </a:srgbClr>
            </a:outerShdw>
          </a:effectLst>
        </p:spPr>
      </p:pic>
      <p:pic>
        <p:nvPicPr>
          <p:cNvPr id="36" name="Picture 35"/>
          <p:cNvPicPr>
            <a:picLocks noChangeAspect="1"/>
          </p:cNvPicPr>
          <p:nvPr/>
        </p:nvPicPr>
        <p:blipFill>
          <a:blip r:embed="rId26">
            <a:extLst>
              <a:ext uri="{BEBA8EAE-BF5A-486C-A8C5-ECC9F3942E4B}">
                <a14:imgProps xmlns:a14="http://schemas.microsoft.com/office/drawing/2010/main">
                  <a14:imgLayer r:embed="rId27">
                    <a14:imgEffect>
                      <a14:backgroundRemoval t="0" b="89959" l="709" r="89894">
                        <a14:foregroundMark x1="7447" y1="17368" x2="20922" y2="34464"/>
                        <a14:foregroundMark x1="69504" y1="4206" x2="56028" y2="9634"/>
                        <a14:foregroundMark x1="26418" y1="40706" x2="16312" y2="72863"/>
                        <a14:foregroundMark x1="12057" y1="52239" x2="32447" y2="64586"/>
                        <a14:foregroundMark x1="39894" y1="54138" x2="32447" y2="55224"/>
                      </a14:backgroundRemoval>
                    </a14:imgEffect>
                  </a14:imgLayer>
                </a14:imgProps>
              </a:ext>
            </a:extLst>
          </a:blip>
          <a:stretch>
            <a:fillRect/>
          </a:stretch>
        </p:blipFill>
        <p:spPr>
          <a:xfrm>
            <a:off x="2590800" y="3231356"/>
            <a:ext cx="1711127" cy="2235994"/>
          </a:xfrm>
          <a:prstGeom prst="rect">
            <a:avLst/>
          </a:prstGeom>
        </p:spPr>
      </p:pic>
      <p:pic>
        <p:nvPicPr>
          <p:cNvPr id="37" name="Picture 36"/>
          <p:cNvPicPr>
            <a:picLocks noChangeAspect="1"/>
          </p:cNvPicPr>
          <p:nvPr/>
        </p:nvPicPr>
        <p:blipFill>
          <a:blip r:embed="rId26">
            <a:extLst>
              <a:ext uri="{BEBA8EAE-BF5A-486C-A8C5-ECC9F3942E4B}">
                <a14:imgProps xmlns:a14="http://schemas.microsoft.com/office/drawing/2010/main">
                  <a14:imgLayer r:embed="rId27">
                    <a14:imgEffect>
                      <a14:backgroundRemoval t="0" b="89959" l="709" r="89894">
                        <a14:foregroundMark x1="7447" y1="17368" x2="20922" y2="34464"/>
                        <a14:foregroundMark x1="69504" y1="4206" x2="56028" y2="9634"/>
                        <a14:foregroundMark x1="26418" y1="40706" x2="16312" y2="72863"/>
                        <a14:foregroundMark x1="12057" y1="52239" x2="32447" y2="64586"/>
                        <a14:foregroundMark x1="39894" y1="54138" x2="32447" y2="55224"/>
                      </a14:backgroundRemoval>
                    </a14:imgEffect>
                  </a14:imgLayer>
                </a14:imgProps>
              </a:ext>
            </a:extLst>
          </a:blip>
          <a:stretch>
            <a:fillRect/>
          </a:stretch>
        </p:blipFill>
        <p:spPr>
          <a:xfrm>
            <a:off x="4388034" y="3094104"/>
            <a:ext cx="1711127" cy="2235994"/>
          </a:xfrm>
          <a:prstGeom prst="rect">
            <a:avLst/>
          </a:prstGeom>
        </p:spPr>
      </p:pic>
      <p:pic>
        <p:nvPicPr>
          <p:cNvPr id="38" name="Black">
            <a:extLst>
              <a:ext uri="{FF2B5EF4-FFF2-40B4-BE49-F238E27FC236}">
                <a16:creationId xmlns:a16="http://schemas.microsoft.com/office/drawing/2014/main" id="{1BF4D2DE-9AAE-4388-8A2F-AAA88EE9C91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flipH="1">
            <a:off x="7958926" y="4052622"/>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9">
            <a:extLst>
              <a:ext uri="{BEBA8EAE-BF5A-486C-A8C5-ECC9F3942E4B}">
                <a14:imgProps xmlns:a14="http://schemas.microsoft.com/office/drawing/2010/main">
                  <a14:imgLayer r:embed="rId30">
                    <a14:imgEffect>
                      <a14:backgroundRemoval t="818" b="94767" l="10000" r="91889">
                        <a14:foregroundMark x1="35000" y1="34914" x2="36111" y2="52412"/>
                        <a14:foregroundMark x1="64778" y1="27964" x2="67333" y2="40720"/>
                        <a14:foregroundMark x1="29333" y1="45135" x2="25556" y2="54620"/>
                        <a14:foregroundMark x1="25889" y1="50695" x2="21444" y2="56500"/>
                        <a14:foregroundMark x1="48889" y1="52903" x2="58667" y2="57073"/>
                        <a14:foregroundMark x1="44444" y1="67866" x2="69222" y2="72036"/>
                        <a14:foregroundMark x1="50778" y1="72036" x2="49333" y2="94767"/>
                        <a14:foregroundMark x1="47444" y1="70973" x2="65111" y2="73753"/>
                      </a14:backgroundRemoval>
                    </a14:imgEffect>
                  </a14:imgLayer>
                </a14:imgProps>
              </a:ext>
            </a:extLst>
          </a:blip>
          <a:stretch>
            <a:fillRect/>
          </a:stretch>
        </p:blipFill>
        <p:spPr>
          <a:xfrm>
            <a:off x="6761008" y="315077"/>
            <a:ext cx="2395836" cy="3255675"/>
          </a:xfrm>
          <a:prstGeom prst="rect">
            <a:avLst/>
          </a:prstGeom>
        </p:spPr>
      </p:pic>
    </p:spTree>
    <p:extLst>
      <p:ext uri="{BB962C8B-B14F-4D97-AF65-F5344CB8AC3E}">
        <p14:creationId xmlns:p14="http://schemas.microsoft.com/office/powerpoint/2010/main" val="345152702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3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8"/>
                                        </p:tgtEl>
                                        <p:attrNameLst>
                                          <p:attrName>r</p:attrName>
                                        </p:attrNameLst>
                                      </p:cBhvr>
                                    </p:animRot>
                                    <p:animRot by="-240000">
                                      <p:cBhvr>
                                        <p:cTn id="7" dur="200" fill="hold">
                                          <p:stCondLst>
                                            <p:cond delay="200"/>
                                          </p:stCondLst>
                                        </p:cTn>
                                        <p:tgtEl>
                                          <p:spTgt spid="38"/>
                                        </p:tgtEl>
                                        <p:attrNameLst>
                                          <p:attrName>r</p:attrName>
                                        </p:attrNameLst>
                                      </p:cBhvr>
                                    </p:animRot>
                                    <p:animRot by="240000">
                                      <p:cBhvr>
                                        <p:cTn id="8" dur="200" fill="hold">
                                          <p:stCondLst>
                                            <p:cond delay="400"/>
                                          </p:stCondLst>
                                        </p:cTn>
                                        <p:tgtEl>
                                          <p:spTgt spid="38"/>
                                        </p:tgtEl>
                                        <p:attrNameLst>
                                          <p:attrName>r</p:attrName>
                                        </p:attrNameLst>
                                      </p:cBhvr>
                                    </p:animRot>
                                    <p:animRot by="-240000">
                                      <p:cBhvr>
                                        <p:cTn id="9" dur="200" fill="hold">
                                          <p:stCondLst>
                                            <p:cond delay="600"/>
                                          </p:stCondLst>
                                        </p:cTn>
                                        <p:tgtEl>
                                          <p:spTgt spid="38"/>
                                        </p:tgtEl>
                                        <p:attrNameLst>
                                          <p:attrName>r</p:attrName>
                                        </p:attrNameLst>
                                      </p:cBhvr>
                                    </p:animRot>
                                    <p:animRot by="120000">
                                      <p:cBhvr>
                                        <p:cTn id="10" dur="200" fill="hold">
                                          <p:stCondLst>
                                            <p:cond delay="800"/>
                                          </p:stCondLst>
                                        </p:cTn>
                                        <p:tgtEl>
                                          <p:spTgt spid="3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7"/>
                                        </p:tgtEl>
                                        <p:attrNameLst>
                                          <p:attrName>r</p:attrName>
                                        </p:attrNameLst>
                                      </p:cBhvr>
                                    </p:animRot>
                                    <p:animRot by="-240000">
                                      <p:cBhvr>
                                        <p:cTn id="25" dur="200" fill="hold">
                                          <p:stCondLst>
                                            <p:cond delay="200"/>
                                          </p:stCondLst>
                                        </p:cTn>
                                        <p:tgtEl>
                                          <p:spTgt spid="17"/>
                                        </p:tgtEl>
                                        <p:attrNameLst>
                                          <p:attrName>r</p:attrName>
                                        </p:attrNameLst>
                                      </p:cBhvr>
                                    </p:animRot>
                                    <p:animRot by="240000">
                                      <p:cBhvr>
                                        <p:cTn id="26" dur="200" fill="hold">
                                          <p:stCondLst>
                                            <p:cond delay="400"/>
                                          </p:stCondLst>
                                        </p:cTn>
                                        <p:tgtEl>
                                          <p:spTgt spid="17"/>
                                        </p:tgtEl>
                                        <p:attrNameLst>
                                          <p:attrName>r</p:attrName>
                                        </p:attrNameLst>
                                      </p:cBhvr>
                                    </p:animRot>
                                    <p:animRot by="-240000">
                                      <p:cBhvr>
                                        <p:cTn id="27" dur="200" fill="hold">
                                          <p:stCondLst>
                                            <p:cond delay="600"/>
                                          </p:stCondLst>
                                        </p:cTn>
                                        <p:tgtEl>
                                          <p:spTgt spid="17"/>
                                        </p:tgtEl>
                                        <p:attrNameLst>
                                          <p:attrName>r</p:attrName>
                                        </p:attrNameLst>
                                      </p:cBhvr>
                                    </p:animRot>
                                    <p:animRot by="120000">
                                      <p:cBhvr>
                                        <p:cTn id="28" dur="200" fill="hold">
                                          <p:stCondLst>
                                            <p:cond delay="800"/>
                                          </p:stCondLst>
                                        </p:cTn>
                                        <p:tgtEl>
                                          <p:spTgt spid="17"/>
                                        </p:tgtEl>
                                        <p:attrNameLst>
                                          <p:attrName>r</p:attrName>
                                        </p:attrNameLst>
                                      </p:cBhvr>
                                    </p:animRo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1" nodeType="clickEffect">
                                  <p:stCondLst>
                                    <p:cond delay="0"/>
                                  </p:stCondLst>
                                  <p:childTnLst>
                                    <p:animEffect transition="out" filter="randombar(horizontal)">
                                      <p:cBhvr>
                                        <p:cTn id="39" dur="500"/>
                                        <p:tgtEl>
                                          <p:spTgt spid="32"/>
                                        </p:tgtEl>
                                      </p:cBhvr>
                                    </p:animEffect>
                                    <p:set>
                                      <p:cBhvr>
                                        <p:cTn id="40"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2"/>
                  </p:tgtEl>
                </p:cond>
              </p:nextCondLst>
            </p:seq>
            <p:seq concurrent="1" nextAc="seek">
              <p:cTn id="41" restart="whenNotActive" fill="hold" evtFilter="cancelBubble" nodeType="interactiveSeq">
                <p:stCondLst>
                  <p:cond evt="onClick" delay="0">
                    <p:tgtEl>
                      <p:spTgt spid="33"/>
                    </p:tgtEl>
                  </p:cond>
                </p:stCondLst>
                <p:endSync evt="end" delay="0">
                  <p:rtn val="all"/>
                </p:endSync>
                <p:childTnLst>
                  <p:par>
                    <p:cTn id="42" fill="hold">
                      <p:stCondLst>
                        <p:cond delay="0"/>
                      </p:stCondLst>
                      <p:childTnLst>
                        <p:par>
                          <p:cTn id="43" fill="hold">
                            <p:stCondLst>
                              <p:cond delay="0"/>
                            </p:stCondLst>
                            <p:childTnLst>
                              <p:par>
                                <p:cTn id="44" presetID="14" presetClass="exit" presetSubtype="10" fill="hold" grpId="1" nodeType="clickEffect">
                                  <p:stCondLst>
                                    <p:cond delay="0"/>
                                  </p:stCondLst>
                                  <p:childTnLst>
                                    <p:animEffect transition="out" filter="randombar(horizontal)">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1" nodeType="clickEffect">
                                  <p:stCondLst>
                                    <p:cond delay="0"/>
                                  </p:stCondLst>
                                  <p:childTnLst>
                                    <p:animEffect transition="out" filter="fade">
                                      <p:cBhvr>
                                        <p:cTn id="51" dur="500" tmFilter="0, 0; .2, .5; .8, .5; 1, 0"/>
                                        <p:tgtEl>
                                          <p:spTgt spid="34"/>
                                        </p:tgtEl>
                                      </p:cBhvr>
                                    </p:animEffect>
                                    <p:animScale>
                                      <p:cBhvr>
                                        <p:cTn id="52" dur="250" autoRev="1" fill="hold"/>
                                        <p:tgtEl>
                                          <p:spTgt spid="3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4" name="applause.wav"/>
                                        </p:tgtEl>
                                      </p:cMediaNode>
                                    </p:audio>
                                  </p:subTnLst>
                                </p:cTn>
                              </p:par>
                              <p:par>
                                <p:cTn id="53" presetID="1"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bldLst>
      <p:bldP spid="32" grpId="0" animBg="1"/>
      <p:bldP spid="32" grpId="1" animBg="1"/>
      <p:bldP spid="33" grpId="0" animBg="1"/>
      <p:bldP spid="33" grpId="1" animBg="1"/>
      <p:bldP spid="34" grpId="0" animBg="1"/>
      <p:bldP spid="3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tegory Question">
            <a:extLst>
              <a:ext uri="{FF2B5EF4-FFF2-40B4-BE49-F238E27FC236}">
                <a16:creationId xmlns:a16="http://schemas.microsoft.com/office/drawing/2014/main" id="{006482C8-B073-44E9-8EFD-20439DACF704}"/>
              </a:ext>
            </a:extLst>
          </p:cNvPr>
          <p:cNvSpPr>
            <a:spLocks noGrp="1"/>
          </p:cNvSpPr>
          <p:nvPr>
            <p:ph type="title"/>
          </p:nvPr>
        </p:nvSpPr>
        <p:spPr>
          <a:xfrm>
            <a:off x="447468" y="1372731"/>
            <a:ext cx="7972425" cy="657593"/>
          </a:xfrm>
        </p:spPr>
        <p:txBody>
          <a:bodyPr>
            <a:normAutofit fontScale="90000"/>
          </a:bodyPr>
          <a:lstStyle/>
          <a:p>
            <a:pPr algn="ctr"/>
            <a:r>
              <a:rPr lang="en-US" altLang="ja-JP" sz="7200" b="1" dirty="0">
                <a:ln w="9525">
                  <a:solidFill>
                    <a:schemeClr val="bg1"/>
                  </a:solidFill>
                  <a:prstDash val="solid"/>
                </a:ln>
                <a:effectLst>
                  <a:outerShdw blurRad="12700" dist="38100" dir="2700000" algn="tl" rotWithShape="0">
                    <a:schemeClr val="bg1">
                      <a:lumMod val="50000"/>
                    </a:schemeClr>
                  </a:outerShdw>
                </a:effectLst>
              </a:rPr>
              <a:t>Question 5</a:t>
            </a:r>
            <a:endParaRPr kumimoji="1" lang="ja-JP" altLang="en-US" sz="72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16" name="Star">
            <a:extLst>
              <a:ext uri="{FF2B5EF4-FFF2-40B4-BE49-F238E27FC236}">
                <a16:creationId xmlns:a16="http://schemas.microsoft.com/office/drawing/2014/main" id="{234B9926-2532-44A0-93F2-FE20B9D5DE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0701" y="2676084"/>
            <a:ext cx="650081" cy="607219"/>
          </a:xfrm>
          <a:prstGeom prst="rect">
            <a:avLst/>
          </a:prstGeom>
          <a:noFill/>
          <a:extLst>
            <a:ext uri="{909E8E84-426E-40DD-AFC4-6F175D3DCCD1}">
              <a14:hiddenFill xmlns:a14="http://schemas.microsoft.com/office/drawing/2010/main">
                <a:solidFill>
                  <a:srgbClr val="FFFFFF"/>
                </a:solidFill>
              </a14:hiddenFill>
            </a:ext>
          </a:extLst>
        </p:spPr>
      </p:pic>
      <p:pic>
        <p:nvPicPr>
          <p:cNvPr id="22" name="!! Button">
            <a:hlinkClick r:id="" action="ppaction://noaction">
              <a:snd r:embed="rId6" name="Emergency meeting SOUND EFFECT - Among us.wav"/>
            </a:hlinkClick>
            <a:extLst>
              <a:ext uri="{FF2B5EF4-FFF2-40B4-BE49-F238E27FC236}">
                <a16:creationId xmlns:a16="http://schemas.microsoft.com/office/drawing/2014/main" id="{FC17FA67-3E53-4ED9-982C-6A432BD6E1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40" y="1701527"/>
            <a:ext cx="702056" cy="784114"/>
          </a:xfrm>
          <a:prstGeom prst="rect">
            <a:avLst/>
          </a:prstGeom>
          <a:noFill/>
          <a:extLst>
            <a:ext uri="{909E8E84-426E-40DD-AFC4-6F175D3DCCD1}">
              <a14:hiddenFill xmlns:a14="http://schemas.microsoft.com/office/drawing/2010/main">
                <a:solidFill>
                  <a:srgbClr val="FFFFFF"/>
                </a:solidFill>
              </a14:hiddenFill>
            </a:ext>
          </a:extLst>
        </p:spPr>
      </p:pic>
      <p:pic>
        <p:nvPicPr>
          <p:cNvPr id="25" name="Quit Button">
            <a:hlinkClick r:id="" action="ppaction://noaction">
              <a:snd r:embed="rId8" name="Dead Body Reported SOUND EFFECT - Among Us.wav"/>
            </a:hlinkClick>
            <a:extLst>
              <a:ext uri="{FF2B5EF4-FFF2-40B4-BE49-F238E27FC236}">
                <a16:creationId xmlns:a16="http://schemas.microsoft.com/office/drawing/2014/main" id="{4BAEF566-6FEE-40F3-95D6-0162D55267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4" y="2740377"/>
            <a:ext cx="892969" cy="1085850"/>
          </a:xfrm>
          <a:prstGeom prst="rect">
            <a:avLst/>
          </a:prstGeom>
          <a:noFill/>
          <a:extLst>
            <a:ext uri="{909E8E84-426E-40DD-AFC4-6F175D3DCCD1}">
              <a14:hiddenFill xmlns:a14="http://schemas.microsoft.com/office/drawing/2010/main">
                <a:solidFill>
                  <a:srgbClr val="FFFFFF"/>
                </a:solidFill>
              </a14:hiddenFill>
            </a:ext>
          </a:extLst>
        </p:spPr>
      </p:pic>
      <p:pic>
        <p:nvPicPr>
          <p:cNvPr id="8" name="Return">
            <a:hlinkClick r:id="rId10" action="ppaction://hlinksldjump">
              <a:snd r:embed="rId11" name="Entering lobby SOUND EFFECT - Among us (online-audio-converter.com).wav"/>
            </a:hlinkClick>
            <a:extLst>
              <a:ext uri="{FF2B5EF4-FFF2-40B4-BE49-F238E27FC236}">
                <a16:creationId xmlns:a16="http://schemas.microsoft.com/office/drawing/2014/main" id="{63CF3C4A-8C5F-4778-968E-108941BCB3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75824" y="3129583"/>
            <a:ext cx="6286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997" y="4079878"/>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2326"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91405"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910244"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575842" y="4033610"/>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57424" y="4033610"/>
            <a:ext cx="1980287" cy="1431920"/>
          </a:xfrm>
          <a:prstGeom prst="rect">
            <a:avLst/>
          </a:prstGeom>
          <a:noFill/>
          <a:extLst>
            <a:ext uri="{909E8E84-426E-40DD-AFC4-6F175D3DCCD1}">
              <a14:hiddenFill xmlns:a14="http://schemas.microsoft.com/office/drawing/2010/main">
                <a:solidFill>
                  <a:srgbClr val="FFFFFF"/>
                </a:solidFill>
              </a14:hiddenFill>
            </a:ext>
          </a:extLst>
        </p:spPr>
      </p:pic>
      <p:sp>
        <p:nvSpPr>
          <p:cNvPr id="17" name="Category Header">
            <a:extLst>
              <a:ext uri="{FF2B5EF4-FFF2-40B4-BE49-F238E27FC236}">
                <a16:creationId xmlns:a16="http://schemas.microsoft.com/office/drawing/2014/main" id="{006482C8-B073-44E9-8EFD-20439DACF704}"/>
              </a:ext>
            </a:extLst>
          </p:cNvPr>
          <p:cNvSpPr txBox="1">
            <a:spLocks/>
          </p:cNvSpPr>
          <p:nvPr/>
        </p:nvSpPr>
        <p:spPr>
          <a:xfrm>
            <a:off x="-809586" y="68037"/>
            <a:ext cx="5083751" cy="65759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4100" b="1" dirty="0">
                <a:ln w="9525">
                  <a:solidFill>
                    <a:schemeClr val="bg1"/>
                  </a:solidFill>
                  <a:prstDash val="solid"/>
                </a:ln>
                <a:effectLst>
                  <a:outerShdw blurRad="12700" dist="38100" dir="2700000" algn="tl" rotWithShape="0">
                    <a:schemeClr val="bg1">
                      <a:lumMod val="50000"/>
                    </a:schemeClr>
                  </a:outerShdw>
                </a:effectLst>
              </a:rPr>
              <a:t>Question 4</a:t>
            </a:r>
            <a:endParaRPr kumimoji="1" lang="ja-JP" altLang="en-US" sz="4100" b="1" dirty="0">
              <a:ln w="9525">
                <a:solidFill>
                  <a:schemeClr val="bg1"/>
                </a:solidFill>
                <a:prstDash val="solid"/>
              </a:ln>
              <a:effectLst>
                <a:outerShdw blurRad="12700" dist="38100" dir="2700000" algn="tl" rotWithShape="0">
                  <a:schemeClr val="bg1">
                    <a:lumMod val="50000"/>
                  </a:schemeClr>
                </a:outerShdw>
              </a:effectLst>
            </a:endParaRPr>
          </a:p>
        </p:txBody>
      </p:sp>
      <p:sp>
        <p:nvSpPr>
          <p:cNvPr id="18" name="Cloud 17"/>
          <p:cNvSpPr/>
          <p:nvPr/>
        </p:nvSpPr>
        <p:spPr>
          <a:xfrm>
            <a:off x="2138421" y="528142"/>
            <a:ext cx="4752110" cy="1829963"/>
          </a:xfrm>
          <a:prstGeom prst="cloud">
            <a:avLst/>
          </a:prstGeom>
          <a:solidFill>
            <a:srgbClr val="FFC000"/>
          </a:solidFill>
          <a:ln w="38100">
            <a:solidFill>
              <a:srgbClr val="FF3399"/>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rgbClr val="FF0000"/>
              </a:solidFill>
            </a:endParaRPr>
          </a:p>
        </p:txBody>
      </p:sp>
      <p:sp>
        <p:nvSpPr>
          <p:cNvPr id="19" name="TextBox 18"/>
          <p:cNvSpPr txBox="1"/>
          <p:nvPr/>
        </p:nvSpPr>
        <p:spPr>
          <a:xfrm>
            <a:off x="2842043" y="725630"/>
            <a:ext cx="3733800" cy="1084912"/>
          </a:xfrm>
          <a:prstGeom prst="rect">
            <a:avLst/>
          </a:prstGeom>
          <a:noFill/>
        </p:spPr>
        <p:txBody>
          <a:bodyPr wrap="square" lIns="68580" tIns="34290" rIns="68580" bIns="34290" rtlCol="0">
            <a:spAutoFit/>
          </a:bodyPr>
          <a:lstStyle/>
          <a:p>
            <a:pPr algn="ctr"/>
            <a:r>
              <a:rPr lang="en-US" sz="3300" dirty="0"/>
              <a:t>I like _____ in the sea. </a:t>
            </a:r>
          </a:p>
        </p:txBody>
      </p:sp>
      <p:graphicFrame>
        <p:nvGraphicFramePr>
          <p:cNvPr id="20" name="Diagram 19"/>
          <p:cNvGraphicFramePr/>
          <p:nvPr>
            <p:extLst>
              <p:ext uri="{D42A27DB-BD31-4B8C-83A1-F6EECF244321}">
                <p14:modId xmlns:p14="http://schemas.microsoft.com/office/powerpoint/2010/main" val="316144024"/>
              </p:ext>
            </p:extLst>
          </p:nvPr>
        </p:nvGraphicFramePr>
        <p:xfrm>
          <a:off x="1872974" y="1843593"/>
          <a:ext cx="6438777" cy="222775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21" name="Rounded Rectangle 20"/>
          <p:cNvSpPr/>
          <p:nvPr/>
        </p:nvSpPr>
        <p:spPr>
          <a:xfrm>
            <a:off x="1732289" y="2461003"/>
            <a:ext cx="2015735" cy="948947"/>
          </a:xfrm>
          <a:prstGeom prst="roundRect">
            <a:avLst/>
          </a:prstGeom>
          <a:solidFill>
            <a:schemeClr val="accent1">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000" dirty="0">
              <a:solidFill>
                <a:srgbClr val="FF0000"/>
              </a:solidFill>
              <a:latin typeface="Comic Sans MS" pitchFamily="66" charset="0"/>
            </a:endParaRPr>
          </a:p>
          <a:p>
            <a:pPr algn="ctr"/>
            <a:r>
              <a:rPr lang="en-US" sz="3000" dirty="0">
                <a:solidFill>
                  <a:srgbClr val="FF0000"/>
                </a:solidFill>
                <a:latin typeface="Comic Sans MS" pitchFamily="66" charset="0"/>
              </a:rPr>
              <a:t>a.</a:t>
            </a:r>
          </a:p>
          <a:p>
            <a:pPr algn="ctr"/>
            <a:r>
              <a:rPr lang="en-US" sz="3000" dirty="0">
                <a:solidFill>
                  <a:srgbClr val="FF0000"/>
                </a:solidFill>
                <a:latin typeface="Comic Sans MS" pitchFamily="66" charset="0"/>
              </a:rPr>
              <a:t>to swim</a:t>
            </a:r>
          </a:p>
          <a:p>
            <a:pPr algn="ctr"/>
            <a:endParaRPr lang="en-US" sz="3000" dirty="0">
              <a:solidFill>
                <a:schemeClr val="tx1"/>
              </a:solidFill>
            </a:endParaRPr>
          </a:p>
        </p:txBody>
      </p:sp>
      <p:sp>
        <p:nvSpPr>
          <p:cNvPr id="23" name="Rounded Rectangle 22"/>
          <p:cNvSpPr/>
          <p:nvPr/>
        </p:nvSpPr>
        <p:spPr>
          <a:xfrm>
            <a:off x="3844247" y="2431409"/>
            <a:ext cx="1991883" cy="948947"/>
          </a:xfrm>
          <a:prstGeom prst="roundRect">
            <a:avLst/>
          </a:prstGeom>
          <a:solidFill>
            <a:srgbClr val="CCFFFF"/>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dirty="0">
                <a:solidFill>
                  <a:srgbClr val="FF0000"/>
                </a:solidFill>
                <a:latin typeface="Comic Sans MS" pitchFamily="66" charset="0"/>
              </a:rPr>
              <a:t>b. swimming</a:t>
            </a:r>
          </a:p>
        </p:txBody>
      </p:sp>
      <p:sp>
        <p:nvSpPr>
          <p:cNvPr id="24" name="Rounded Rectangle 23"/>
          <p:cNvSpPr/>
          <p:nvPr/>
        </p:nvSpPr>
        <p:spPr>
          <a:xfrm>
            <a:off x="5874266" y="2416987"/>
            <a:ext cx="1847449" cy="948947"/>
          </a:xfrm>
          <a:prstGeom prst="roundRect">
            <a:avLst/>
          </a:prstGeom>
          <a:solidFill>
            <a:srgbClr val="66FF99"/>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000" dirty="0">
                <a:solidFill>
                  <a:srgbClr val="FF0000"/>
                </a:solidFill>
                <a:latin typeface="Comic Sans MS" pitchFamily="66" charset="0"/>
              </a:rPr>
              <a:t>c. </a:t>
            </a:r>
          </a:p>
          <a:p>
            <a:pPr algn="ctr"/>
            <a:r>
              <a:rPr lang="en-US" sz="3000" dirty="0">
                <a:solidFill>
                  <a:srgbClr val="FF0000"/>
                </a:solidFill>
                <a:latin typeface="Comic Sans MS" pitchFamily="66" charset="0"/>
              </a:rPr>
              <a:t>swim</a:t>
            </a:r>
          </a:p>
        </p:txBody>
      </p:sp>
      <p:pic>
        <p:nvPicPr>
          <p:cNvPr id="26" name="Picture 2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315983" flipH="1">
            <a:off x="7210501" y="882557"/>
            <a:ext cx="1479495" cy="1479495"/>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21">
            <a:extLst>
              <a:ext uri="{BEBA8EAE-BF5A-486C-A8C5-ECC9F3942E4B}">
                <a14:imgProps xmlns:a14="http://schemas.microsoft.com/office/drawing/2010/main">
                  <a14:imgLayer r:embed="rId22">
                    <a14:imgEffect>
                      <a14:backgroundRemoval t="0" b="89959" l="709" r="89894">
                        <a14:foregroundMark x1="7447" y1="17368" x2="20922" y2="34464"/>
                        <a14:foregroundMark x1="69504" y1="4206" x2="56028" y2="9634"/>
                        <a14:foregroundMark x1="26418" y1="40706" x2="16312" y2="72863"/>
                        <a14:foregroundMark x1="12057" y1="52239" x2="32447" y2="64586"/>
                        <a14:foregroundMark x1="39894" y1="54138" x2="32447" y2="55224"/>
                      </a14:backgroundRemoval>
                    </a14:imgEffect>
                  </a14:imgLayer>
                </a14:imgProps>
              </a:ext>
            </a:extLst>
          </a:blip>
          <a:stretch>
            <a:fillRect/>
          </a:stretch>
        </p:blipFill>
        <p:spPr>
          <a:xfrm>
            <a:off x="2676907" y="3129583"/>
            <a:ext cx="1711127" cy="2235994"/>
          </a:xfrm>
          <a:prstGeom prst="rect">
            <a:avLst/>
          </a:prstGeom>
        </p:spPr>
      </p:pic>
      <p:pic>
        <p:nvPicPr>
          <p:cNvPr id="28" name="Picture 27"/>
          <p:cNvPicPr>
            <a:picLocks noChangeAspect="1"/>
          </p:cNvPicPr>
          <p:nvPr/>
        </p:nvPicPr>
        <p:blipFill>
          <a:blip r:embed="rId21">
            <a:extLst>
              <a:ext uri="{BEBA8EAE-BF5A-486C-A8C5-ECC9F3942E4B}">
                <a14:imgProps xmlns:a14="http://schemas.microsoft.com/office/drawing/2010/main">
                  <a14:imgLayer r:embed="rId22">
                    <a14:imgEffect>
                      <a14:backgroundRemoval t="0" b="89959" l="709" r="89894">
                        <a14:foregroundMark x1="7447" y1="17368" x2="20922" y2="34464"/>
                        <a14:foregroundMark x1="69504" y1="4206" x2="56028" y2="9634"/>
                        <a14:foregroundMark x1="26418" y1="40706" x2="16312" y2="72863"/>
                        <a14:foregroundMark x1="12057" y1="52239" x2="32447" y2="64586"/>
                        <a14:foregroundMark x1="39894" y1="54138" x2="32447" y2="55224"/>
                      </a14:backgroundRemoval>
                    </a14:imgEffect>
                  </a14:imgLayer>
                </a14:imgProps>
              </a:ext>
            </a:extLst>
          </a:blip>
          <a:stretch>
            <a:fillRect/>
          </a:stretch>
        </p:blipFill>
        <p:spPr>
          <a:xfrm>
            <a:off x="4548635" y="3353848"/>
            <a:ext cx="1512353" cy="1976249"/>
          </a:xfrm>
          <a:prstGeom prst="rect">
            <a:avLst/>
          </a:prstGeom>
        </p:spPr>
      </p:pic>
      <p:pic>
        <p:nvPicPr>
          <p:cNvPr id="29" name="Red">
            <a:extLst>
              <a:ext uri="{FF2B5EF4-FFF2-40B4-BE49-F238E27FC236}">
                <a16:creationId xmlns:a16="http://schemas.microsoft.com/office/drawing/2014/main" id="{DB3BF1B2-7014-4CB3-B28E-15779FE8634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95587" y="2038110"/>
            <a:ext cx="389125" cy="419578"/>
          </a:xfrm>
          <a:prstGeom prst="rect">
            <a:avLst/>
          </a:prstGeom>
          <a:noFill/>
          <a:extLst>
            <a:ext uri="{909E8E84-426E-40DD-AFC4-6F175D3DCCD1}">
              <a14:hiddenFill xmlns:a14="http://schemas.microsoft.com/office/drawing/2010/main">
                <a:solidFill>
                  <a:srgbClr val="FFFFFF"/>
                </a:solidFill>
              </a14:hiddenFill>
            </a:ext>
          </a:extLst>
        </p:spPr>
      </p:pic>
      <p:pic>
        <p:nvPicPr>
          <p:cNvPr id="30" name="Orange">
            <a:extLst>
              <a:ext uri="{FF2B5EF4-FFF2-40B4-BE49-F238E27FC236}">
                <a16:creationId xmlns:a16="http://schemas.microsoft.com/office/drawing/2014/main" id="{AB464A83-A9E6-4CDD-BF73-BC2B7D6B1A1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3685" y="1703944"/>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31" name="Red">
            <a:extLst>
              <a:ext uri="{FF2B5EF4-FFF2-40B4-BE49-F238E27FC236}">
                <a16:creationId xmlns:a16="http://schemas.microsoft.com/office/drawing/2014/main" id="{DB3BF1B2-7014-4CB3-B28E-15779FE8634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95587" y="2038110"/>
            <a:ext cx="389125" cy="419578"/>
          </a:xfrm>
          <a:prstGeom prst="rect">
            <a:avLst/>
          </a:prstGeom>
          <a:noFill/>
          <a:extLst>
            <a:ext uri="{909E8E84-426E-40DD-AFC4-6F175D3DCCD1}">
              <a14:hiddenFill xmlns:a14="http://schemas.microsoft.com/office/drawing/2010/main">
                <a:solidFill>
                  <a:srgbClr val="FFFFFF"/>
                </a:solidFill>
              </a14:hiddenFill>
            </a:ext>
          </a:extLst>
        </p:spPr>
      </p:pic>
      <p:pic>
        <p:nvPicPr>
          <p:cNvPr id="32" name="Pink">
            <a:extLst>
              <a:ext uri="{FF2B5EF4-FFF2-40B4-BE49-F238E27FC236}">
                <a16:creationId xmlns:a16="http://schemas.microsoft.com/office/drawing/2014/main" id="{14ACD095-8EC4-475B-BC06-09A3F63E901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09082" y="3088481"/>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33" name="Black">
            <a:extLst>
              <a:ext uri="{FF2B5EF4-FFF2-40B4-BE49-F238E27FC236}">
                <a16:creationId xmlns:a16="http://schemas.microsoft.com/office/drawing/2014/main" id="{1BF4D2DE-9AAE-4388-8A2F-AAA88EE9C91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flipH="1">
            <a:off x="7958926" y="4052622"/>
            <a:ext cx="335756" cy="41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48740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3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0"/>
                                        </p:tgtEl>
                                        <p:attrNameLst>
                                          <p:attrName>r</p:attrName>
                                        </p:attrNameLst>
                                      </p:cBhvr>
                                    </p:animRot>
                                    <p:animRot by="-240000">
                                      <p:cBhvr>
                                        <p:cTn id="19" dur="200" fill="hold">
                                          <p:stCondLst>
                                            <p:cond delay="200"/>
                                          </p:stCondLst>
                                        </p:cTn>
                                        <p:tgtEl>
                                          <p:spTgt spid="30"/>
                                        </p:tgtEl>
                                        <p:attrNameLst>
                                          <p:attrName>r</p:attrName>
                                        </p:attrNameLst>
                                      </p:cBhvr>
                                    </p:animRot>
                                    <p:animRot by="240000">
                                      <p:cBhvr>
                                        <p:cTn id="20" dur="200" fill="hold">
                                          <p:stCondLst>
                                            <p:cond delay="400"/>
                                          </p:stCondLst>
                                        </p:cTn>
                                        <p:tgtEl>
                                          <p:spTgt spid="30"/>
                                        </p:tgtEl>
                                        <p:attrNameLst>
                                          <p:attrName>r</p:attrName>
                                        </p:attrNameLst>
                                      </p:cBhvr>
                                    </p:animRot>
                                    <p:animRot by="-240000">
                                      <p:cBhvr>
                                        <p:cTn id="21" dur="200" fill="hold">
                                          <p:stCondLst>
                                            <p:cond delay="600"/>
                                          </p:stCondLst>
                                        </p:cTn>
                                        <p:tgtEl>
                                          <p:spTgt spid="30"/>
                                        </p:tgtEl>
                                        <p:attrNameLst>
                                          <p:attrName>r</p:attrName>
                                        </p:attrNameLst>
                                      </p:cBhvr>
                                    </p:animRot>
                                    <p:animRot by="120000">
                                      <p:cBhvr>
                                        <p:cTn id="22" dur="200" fill="hold">
                                          <p:stCondLst>
                                            <p:cond delay="800"/>
                                          </p:stCondLst>
                                        </p:cTn>
                                        <p:tgtEl>
                                          <p:spTgt spid="3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1" nodeType="clickEffect">
                                  <p:stCondLst>
                                    <p:cond delay="0"/>
                                  </p:stCondLst>
                                  <p:childTnLst>
                                    <p:animEffect transition="out" filter="randombar(horizontal)">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1"/>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1" nodeType="click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14" presetClass="exit" presetSubtype="10" fill="hold" grpId="1" nodeType="clickEffect">
                                  <p:stCondLst>
                                    <p:cond delay="0"/>
                                  </p:stCondLst>
                                  <p:childTnLst>
                                    <p:animEffect transition="out" filter="randombar(horizontal)">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4"/>
                  </p:tgtEl>
                </p:cond>
              </p:nextCondLst>
            </p:seq>
          </p:childTnLst>
        </p:cTn>
      </p:par>
    </p:tnLst>
    <p:bldLst>
      <p:bldP spid="21" grpId="0" animBg="1"/>
      <p:bldP spid="21" grpId="1" animBg="1"/>
      <p:bldP spid="23" grpId="0" animBg="1"/>
      <p:bldP spid="23" grpId="1" animBg="1"/>
      <p:bldP spid="24" grpId="0" animBg="1"/>
      <p:bldP spid="2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tegory Question">
            <a:extLst>
              <a:ext uri="{FF2B5EF4-FFF2-40B4-BE49-F238E27FC236}">
                <a16:creationId xmlns:a16="http://schemas.microsoft.com/office/drawing/2014/main" id="{006482C8-B073-44E9-8EFD-20439DACF704}"/>
              </a:ext>
            </a:extLst>
          </p:cNvPr>
          <p:cNvSpPr>
            <a:spLocks noGrp="1"/>
          </p:cNvSpPr>
          <p:nvPr>
            <p:ph type="title"/>
          </p:nvPr>
        </p:nvSpPr>
        <p:spPr>
          <a:xfrm>
            <a:off x="542924" y="1000004"/>
            <a:ext cx="7972425" cy="657593"/>
          </a:xfrm>
        </p:spPr>
        <p:txBody>
          <a:bodyPr>
            <a:normAutofit fontScale="90000"/>
          </a:bodyPr>
          <a:lstStyle/>
          <a:p>
            <a:pPr algn="ctr"/>
            <a:r>
              <a:rPr lang="en-US" altLang="ja-JP" sz="7200" b="1" dirty="0">
                <a:ln w="9525">
                  <a:solidFill>
                    <a:schemeClr val="bg1"/>
                  </a:solidFill>
                  <a:prstDash val="solid"/>
                </a:ln>
                <a:effectLst>
                  <a:outerShdw blurRad="12700" dist="38100" dir="2700000" algn="tl" rotWithShape="0">
                    <a:schemeClr val="bg1">
                      <a:lumMod val="50000"/>
                    </a:schemeClr>
                  </a:outerShdw>
                </a:effectLst>
              </a:rPr>
              <a:t>Question 6</a:t>
            </a:r>
            <a:endParaRPr kumimoji="1" lang="ja-JP" altLang="en-US" sz="72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16" name="Star">
            <a:extLst>
              <a:ext uri="{FF2B5EF4-FFF2-40B4-BE49-F238E27FC236}">
                <a16:creationId xmlns:a16="http://schemas.microsoft.com/office/drawing/2014/main" id="{234B9926-2532-44A0-93F2-FE20B9D5DE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0" y="2340427"/>
            <a:ext cx="495303" cy="462646"/>
          </a:xfrm>
          <a:prstGeom prst="rect">
            <a:avLst/>
          </a:prstGeom>
          <a:noFill/>
          <a:extLst>
            <a:ext uri="{909E8E84-426E-40DD-AFC4-6F175D3DCCD1}">
              <a14:hiddenFill xmlns:a14="http://schemas.microsoft.com/office/drawing/2010/main">
                <a:solidFill>
                  <a:srgbClr val="FFFFFF"/>
                </a:solidFill>
              </a14:hiddenFill>
            </a:ext>
          </a:extLst>
        </p:spPr>
      </p:pic>
      <p:pic>
        <p:nvPicPr>
          <p:cNvPr id="17" name="Pointer">
            <a:extLst>
              <a:ext uri="{FF2B5EF4-FFF2-40B4-BE49-F238E27FC236}">
                <a16:creationId xmlns:a16="http://schemas.microsoft.com/office/drawing/2014/main" id="{E8ED3F90-6220-471B-B049-2F7FB6845D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4719" y="2792316"/>
            <a:ext cx="357188" cy="500063"/>
          </a:xfrm>
          <a:prstGeom prst="rect">
            <a:avLst/>
          </a:prstGeom>
          <a:noFill/>
          <a:extLst>
            <a:ext uri="{909E8E84-426E-40DD-AFC4-6F175D3DCCD1}">
              <a14:hiddenFill xmlns:a14="http://schemas.microsoft.com/office/drawing/2010/main">
                <a:solidFill>
                  <a:srgbClr val="FFFFFF"/>
                </a:solidFill>
              </a14:hiddenFill>
            </a:ext>
          </a:extLst>
        </p:spPr>
      </p:pic>
      <p:pic>
        <p:nvPicPr>
          <p:cNvPr id="21" name="!! Button">
            <a:hlinkClick r:id="" action="ppaction://noaction">
              <a:snd r:embed="rId7" name="Emergency meeting SOUND EFFECT - Among us.wav"/>
            </a:hlinkClick>
            <a:extLst>
              <a:ext uri="{FF2B5EF4-FFF2-40B4-BE49-F238E27FC236}">
                <a16:creationId xmlns:a16="http://schemas.microsoft.com/office/drawing/2014/main" id="{39E9AB77-18F9-4D35-841B-940E21DFBF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948370"/>
            <a:ext cx="702056" cy="784114"/>
          </a:xfrm>
          <a:prstGeom prst="rect">
            <a:avLst/>
          </a:prstGeom>
          <a:noFill/>
          <a:extLst>
            <a:ext uri="{909E8E84-426E-40DD-AFC4-6F175D3DCCD1}">
              <a14:hiddenFill xmlns:a14="http://schemas.microsoft.com/office/drawing/2010/main">
                <a:solidFill>
                  <a:srgbClr val="FFFFFF"/>
                </a:solidFill>
              </a14:hiddenFill>
            </a:ext>
          </a:extLst>
        </p:spPr>
      </p:pic>
      <p:pic>
        <p:nvPicPr>
          <p:cNvPr id="24" name="Quit Button">
            <a:hlinkClick r:id="" action="ppaction://noaction">
              <a:snd r:embed="rId9" name="Dead Body Reported SOUND EFFECT - Among Us.wav"/>
            </a:hlinkClick>
            <a:extLst>
              <a:ext uri="{FF2B5EF4-FFF2-40B4-BE49-F238E27FC236}">
                <a16:creationId xmlns:a16="http://schemas.microsoft.com/office/drawing/2014/main" id="{BC39149D-1D47-42C0-A26C-D29838A4FA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84" y="2732483"/>
            <a:ext cx="892969" cy="1085850"/>
          </a:xfrm>
          <a:prstGeom prst="rect">
            <a:avLst/>
          </a:prstGeom>
          <a:noFill/>
          <a:extLst>
            <a:ext uri="{909E8E84-426E-40DD-AFC4-6F175D3DCCD1}">
              <a14:hiddenFill xmlns:a14="http://schemas.microsoft.com/office/drawing/2010/main">
                <a:solidFill>
                  <a:srgbClr val="FFFFFF"/>
                </a:solidFill>
              </a14:hiddenFill>
            </a:ext>
          </a:extLst>
        </p:spPr>
      </p:pic>
      <p:pic>
        <p:nvPicPr>
          <p:cNvPr id="9" name="Return">
            <a:hlinkClick r:id="rId11" action="ppaction://hlinksldjump">
              <a:snd r:embed="rId12" name="Entering lobby SOUND EFFECT - Among us (online-audio-converter.com).wav"/>
            </a:hlinkClick>
            <a:extLst>
              <a:ext uri="{FF2B5EF4-FFF2-40B4-BE49-F238E27FC236}">
                <a16:creationId xmlns:a16="http://schemas.microsoft.com/office/drawing/2014/main" id="{63CF3C4A-8C5F-4778-968E-108941BCB3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14519" y="3430411"/>
            <a:ext cx="6286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997" y="4079878"/>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2326"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91405"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910244"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575842" y="4033610"/>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57424" y="4033610"/>
            <a:ext cx="1980287" cy="1431920"/>
          </a:xfrm>
          <a:prstGeom prst="rect">
            <a:avLst/>
          </a:prstGeom>
          <a:noFill/>
          <a:extLst>
            <a:ext uri="{909E8E84-426E-40DD-AFC4-6F175D3DCCD1}">
              <a14:hiddenFill xmlns:a14="http://schemas.microsoft.com/office/drawing/2010/main">
                <a:solidFill>
                  <a:srgbClr val="FFFFFF"/>
                </a:solidFill>
              </a14:hiddenFill>
            </a:ext>
          </a:extLst>
        </p:spPr>
      </p:pic>
      <p:sp>
        <p:nvSpPr>
          <p:cNvPr id="19" name="Category Header">
            <a:extLst>
              <a:ext uri="{FF2B5EF4-FFF2-40B4-BE49-F238E27FC236}">
                <a16:creationId xmlns:a16="http://schemas.microsoft.com/office/drawing/2014/main" id="{006482C8-B073-44E9-8EFD-20439DACF704}"/>
              </a:ext>
            </a:extLst>
          </p:cNvPr>
          <p:cNvSpPr txBox="1">
            <a:spLocks/>
          </p:cNvSpPr>
          <p:nvPr/>
        </p:nvSpPr>
        <p:spPr>
          <a:xfrm>
            <a:off x="-20697" y="40561"/>
            <a:ext cx="2941633" cy="65759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3600" b="1" dirty="0">
                <a:ln w="9525">
                  <a:solidFill>
                    <a:schemeClr val="bg1"/>
                  </a:solidFill>
                  <a:prstDash val="solid"/>
                </a:ln>
                <a:effectLst>
                  <a:outerShdw blurRad="12700" dist="38100" dir="2700000" algn="tl" rotWithShape="0">
                    <a:schemeClr val="bg1">
                      <a:lumMod val="50000"/>
                    </a:schemeClr>
                  </a:outerShdw>
                </a:effectLst>
              </a:rPr>
              <a:t>Question 5</a:t>
            </a:r>
            <a:endParaRPr kumimoji="1" lang="ja-JP" altLang="en-US" sz="3600" b="1" dirty="0">
              <a:ln w="9525">
                <a:solidFill>
                  <a:schemeClr val="bg1"/>
                </a:solidFill>
                <a:prstDash val="solid"/>
              </a:ln>
              <a:effectLst>
                <a:outerShdw blurRad="12700" dist="38100" dir="2700000" algn="tl" rotWithShape="0">
                  <a:schemeClr val="bg1">
                    <a:lumMod val="50000"/>
                  </a:schemeClr>
                </a:outerShdw>
              </a:effectLst>
            </a:endParaRPr>
          </a:p>
        </p:txBody>
      </p:sp>
      <p:sp>
        <p:nvSpPr>
          <p:cNvPr id="20" name="Cloud 19"/>
          <p:cNvSpPr/>
          <p:nvPr/>
        </p:nvSpPr>
        <p:spPr>
          <a:xfrm>
            <a:off x="1805357" y="430914"/>
            <a:ext cx="6578266" cy="2098648"/>
          </a:xfrm>
          <a:prstGeom prst="cloud">
            <a:avLst/>
          </a:prstGeom>
          <a:solidFill>
            <a:srgbClr val="FFC000"/>
          </a:solidFill>
          <a:ln w="38100">
            <a:solidFill>
              <a:srgbClr val="00B0F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2" name="TextBox 21"/>
          <p:cNvSpPr txBox="1"/>
          <p:nvPr/>
        </p:nvSpPr>
        <p:spPr>
          <a:xfrm>
            <a:off x="2100825" y="838539"/>
            <a:ext cx="6063085" cy="1315745"/>
          </a:xfrm>
          <a:prstGeom prst="rect">
            <a:avLst/>
          </a:prstGeom>
          <a:noFill/>
          <a:effectLst/>
        </p:spPr>
        <p:txBody>
          <a:bodyPr wrap="square" lIns="68580" tIns="34290" rIns="68580" bIns="34290" rtlCol="0">
            <a:spAutoFit/>
          </a:bodyPr>
          <a:lstStyle/>
          <a:p>
            <a:pPr algn="ctr"/>
            <a:r>
              <a:rPr lang="en-US" sz="2700" dirty="0">
                <a:solidFill>
                  <a:srgbClr val="FF0000"/>
                </a:solidFill>
                <a:latin typeface="Comic Sans MS" pitchFamily="66" charset="0"/>
              </a:rPr>
              <a:t>She likes writing in her diα</a:t>
            </a:r>
            <a:r>
              <a:rPr lang="en-US" sz="2700" dirty="0" err="1">
                <a:solidFill>
                  <a:srgbClr val="FF0000"/>
                </a:solidFill>
                <a:latin typeface="Comic Sans MS" pitchFamily="66" charset="0"/>
              </a:rPr>
              <a:t>ry</a:t>
            </a:r>
            <a:r>
              <a:rPr lang="en-US" sz="2700" dirty="0">
                <a:solidFill>
                  <a:srgbClr val="FF0000"/>
                </a:solidFill>
                <a:latin typeface="Comic Sans MS" pitchFamily="66" charset="0"/>
              </a:rPr>
              <a:t>, but she _____like writing αbout her friends.</a:t>
            </a:r>
          </a:p>
        </p:txBody>
      </p:sp>
      <p:graphicFrame>
        <p:nvGraphicFramePr>
          <p:cNvPr id="23" name="Diagram 22"/>
          <p:cNvGraphicFramePr/>
          <p:nvPr>
            <p:extLst>
              <p:ext uri="{D42A27DB-BD31-4B8C-83A1-F6EECF244321}">
                <p14:modId xmlns:p14="http://schemas.microsoft.com/office/powerpoint/2010/main" val="2085439071"/>
              </p:ext>
            </p:extLst>
          </p:nvPr>
        </p:nvGraphicFramePr>
        <p:xfrm>
          <a:off x="2211812" y="1950741"/>
          <a:ext cx="6438777" cy="222775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25" name="Rounded Rectangle 24"/>
          <p:cNvSpPr/>
          <p:nvPr/>
        </p:nvSpPr>
        <p:spPr>
          <a:xfrm>
            <a:off x="2162569" y="2564380"/>
            <a:ext cx="1625108" cy="948947"/>
          </a:xfrm>
          <a:prstGeom prst="roundRect">
            <a:avLst/>
          </a:prstGeom>
          <a:solidFill>
            <a:srgbClr val="FFFF0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algn="ctr"/>
            <a:r>
              <a:rPr lang="en-US" sz="2700" dirty="0">
                <a:solidFill>
                  <a:srgbClr val="FF0000"/>
                </a:solidFill>
                <a:latin typeface="Comic Sans MS" pitchFamily="66" charset="0"/>
              </a:rPr>
              <a:t>a. </a:t>
            </a:r>
          </a:p>
          <a:p>
            <a:pPr algn="ctr"/>
            <a:r>
              <a:rPr lang="en-US" sz="2700" dirty="0">
                <a:solidFill>
                  <a:srgbClr val="FF0000"/>
                </a:solidFill>
                <a:latin typeface="Comic Sans MS" pitchFamily="66" charset="0"/>
              </a:rPr>
              <a:t>doesn’t </a:t>
            </a:r>
          </a:p>
        </p:txBody>
      </p:sp>
      <p:sp>
        <p:nvSpPr>
          <p:cNvPr id="26" name="Rounded Rectangle 25"/>
          <p:cNvSpPr/>
          <p:nvPr/>
        </p:nvSpPr>
        <p:spPr>
          <a:xfrm>
            <a:off x="4103100" y="2561011"/>
            <a:ext cx="1625108" cy="948947"/>
          </a:xfrm>
          <a:prstGeom prst="roundRect">
            <a:avLst/>
          </a:prstGeom>
          <a:solidFill>
            <a:srgbClr val="CCFFFF"/>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algn="ctr"/>
            <a:r>
              <a:rPr lang="en-US" sz="2700" dirty="0">
                <a:solidFill>
                  <a:srgbClr val="FF0000"/>
                </a:solidFill>
                <a:latin typeface="Comic Sans MS" pitchFamily="66" charset="0"/>
              </a:rPr>
              <a:t>b.</a:t>
            </a:r>
          </a:p>
          <a:p>
            <a:pPr algn="ctr"/>
            <a:r>
              <a:rPr lang="en-US" sz="2700" dirty="0">
                <a:solidFill>
                  <a:srgbClr val="FF0000"/>
                </a:solidFill>
                <a:latin typeface="Comic Sans MS" pitchFamily="66" charset="0"/>
              </a:rPr>
              <a:t> don’t </a:t>
            </a:r>
          </a:p>
        </p:txBody>
      </p:sp>
      <p:sp>
        <p:nvSpPr>
          <p:cNvPr id="27" name="Rounded Rectangle 26"/>
          <p:cNvSpPr/>
          <p:nvPr/>
        </p:nvSpPr>
        <p:spPr>
          <a:xfrm>
            <a:off x="6013143" y="2602138"/>
            <a:ext cx="1625108" cy="948947"/>
          </a:xfrm>
          <a:prstGeom prst="roundRect">
            <a:avLst/>
          </a:prstGeom>
          <a:solidFill>
            <a:srgbClr val="EA86D7"/>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algn="ctr"/>
            <a:r>
              <a:rPr lang="en-US" sz="2700" dirty="0">
                <a:solidFill>
                  <a:srgbClr val="FF0000"/>
                </a:solidFill>
                <a:latin typeface="Comic Sans MS" pitchFamily="66" charset="0"/>
              </a:rPr>
              <a:t>c.</a:t>
            </a:r>
          </a:p>
          <a:p>
            <a:pPr algn="ctr"/>
            <a:r>
              <a:rPr lang="en-US" sz="2700" dirty="0">
                <a:solidFill>
                  <a:srgbClr val="FF0000"/>
                </a:solidFill>
                <a:latin typeface="Comic Sans MS" pitchFamily="66" charset="0"/>
              </a:rPr>
              <a:t>like </a:t>
            </a:r>
          </a:p>
        </p:txBody>
      </p:sp>
      <p:pic>
        <p:nvPicPr>
          <p:cNvPr id="28" name="Picture 2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315983" flipH="1">
            <a:off x="1185206" y="3364509"/>
            <a:ext cx="1479495" cy="1479495"/>
          </a:xfrm>
          <a:prstGeom prst="rect">
            <a:avLst/>
          </a:prstGeom>
          <a:ln>
            <a:noFill/>
          </a:ln>
          <a:effectLst>
            <a:outerShdw blurRad="292100" dist="139700" dir="2700000" algn="tl" rotWithShape="0">
              <a:srgbClr val="333333">
                <a:alpha val="65000"/>
              </a:srgbClr>
            </a:outerShdw>
          </a:effectLst>
        </p:spPr>
      </p:pic>
      <p:pic>
        <p:nvPicPr>
          <p:cNvPr id="29" name="Picture 28"/>
          <p:cNvPicPr>
            <a:picLocks noChangeAspect="1"/>
          </p:cNvPicPr>
          <p:nvPr/>
        </p:nvPicPr>
        <p:blipFill>
          <a:blip r:embed="rId22">
            <a:extLst>
              <a:ext uri="{BEBA8EAE-BF5A-486C-A8C5-ECC9F3942E4B}">
                <a14:imgProps xmlns:a14="http://schemas.microsoft.com/office/drawing/2010/main">
                  <a14:imgLayer r:embed="rId23">
                    <a14:imgEffect>
                      <a14:backgroundRemoval t="0" b="89959" l="709" r="89894">
                        <a14:foregroundMark x1="7447" y1="17368" x2="20922" y2="34464"/>
                        <a14:foregroundMark x1="69504" y1="4206" x2="56028" y2="9634"/>
                        <a14:foregroundMark x1="26418" y1="40706" x2="16312" y2="72863"/>
                        <a14:foregroundMark x1="12057" y1="52239" x2="32447" y2="64586"/>
                        <a14:foregroundMark x1="39894" y1="54138" x2="32447" y2="55224"/>
                      </a14:backgroundRemoval>
                    </a14:imgEffect>
                  </a14:imgLayer>
                </a14:imgProps>
              </a:ext>
            </a:extLst>
          </a:blip>
          <a:stretch>
            <a:fillRect/>
          </a:stretch>
        </p:blipFill>
        <p:spPr>
          <a:xfrm>
            <a:off x="3191405" y="3447161"/>
            <a:ext cx="1440658" cy="1882562"/>
          </a:xfrm>
          <a:prstGeom prst="rect">
            <a:avLst/>
          </a:prstGeom>
        </p:spPr>
      </p:pic>
      <p:pic>
        <p:nvPicPr>
          <p:cNvPr id="30" name="Picture 29"/>
          <p:cNvPicPr>
            <a:picLocks noChangeAspect="1"/>
          </p:cNvPicPr>
          <p:nvPr/>
        </p:nvPicPr>
        <p:blipFill>
          <a:blip r:embed="rId22">
            <a:extLst>
              <a:ext uri="{BEBA8EAE-BF5A-486C-A8C5-ECC9F3942E4B}">
                <a14:imgProps xmlns:a14="http://schemas.microsoft.com/office/drawing/2010/main">
                  <a14:imgLayer r:embed="rId23">
                    <a14:imgEffect>
                      <a14:backgroundRemoval t="0" b="89959" l="709" r="89894">
                        <a14:foregroundMark x1="7447" y1="17368" x2="20922" y2="34464"/>
                        <a14:foregroundMark x1="69504" y1="4206" x2="56028" y2="9634"/>
                        <a14:foregroundMark x1="26418" y1="40706" x2="16312" y2="72863"/>
                        <a14:foregroundMark x1="12057" y1="52239" x2="32447" y2="64586"/>
                        <a14:foregroundMark x1="39894" y1="54138" x2="32447" y2="55224"/>
                      </a14:backgroundRemoval>
                    </a14:imgEffect>
                  </a14:imgLayer>
                </a14:imgProps>
              </a:ext>
            </a:extLst>
          </a:blip>
          <a:stretch>
            <a:fillRect/>
          </a:stretch>
        </p:blipFill>
        <p:spPr>
          <a:xfrm>
            <a:off x="5094490" y="3446898"/>
            <a:ext cx="1463612" cy="1912557"/>
          </a:xfrm>
          <a:prstGeom prst="rect">
            <a:avLst/>
          </a:prstGeom>
        </p:spPr>
      </p:pic>
      <p:pic>
        <p:nvPicPr>
          <p:cNvPr id="31" name="Orange">
            <a:extLst>
              <a:ext uri="{FF2B5EF4-FFF2-40B4-BE49-F238E27FC236}">
                <a16:creationId xmlns:a16="http://schemas.microsoft.com/office/drawing/2014/main" id="{AB464A83-A9E6-4CDD-BF73-BC2B7D6B1A1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3685" y="1703944"/>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32" name="Red">
            <a:extLst>
              <a:ext uri="{FF2B5EF4-FFF2-40B4-BE49-F238E27FC236}">
                <a16:creationId xmlns:a16="http://schemas.microsoft.com/office/drawing/2014/main" id="{DB3BF1B2-7014-4CB3-B28E-15779FE8634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395587" y="2038110"/>
            <a:ext cx="389125" cy="419578"/>
          </a:xfrm>
          <a:prstGeom prst="rect">
            <a:avLst/>
          </a:prstGeom>
          <a:noFill/>
          <a:extLst>
            <a:ext uri="{909E8E84-426E-40DD-AFC4-6F175D3DCCD1}">
              <a14:hiddenFill xmlns:a14="http://schemas.microsoft.com/office/drawing/2010/main">
                <a:solidFill>
                  <a:srgbClr val="FFFFFF"/>
                </a:solidFill>
              </a14:hiddenFill>
            </a:ext>
          </a:extLst>
        </p:spPr>
      </p:pic>
      <p:pic>
        <p:nvPicPr>
          <p:cNvPr id="33" name="Pink">
            <a:extLst>
              <a:ext uri="{FF2B5EF4-FFF2-40B4-BE49-F238E27FC236}">
                <a16:creationId xmlns:a16="http://schemas.microsoft.com/office/drawing/2014/main" id="{14ACD095-8EC4-475B-BC06-09A3F63E901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209082" y="3088481"/>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34" name="Black">
            <a:extLst>
              <a:ext uri="{FF2B5EF4-FFF2-40B4-BE49-F238E27FC236}">
                <a16:creationId xmlns:a16="http://schemas.microsoft.com/office/drawing/2014/main" id="{1BF4D2DE-9AAE-4388-8A2F-AAA88EE9C91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flipH="1">
            <a:off x="7958926" y="4052622"/>
            <a:ext cx="335756" cy="41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36307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3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1"/>
                                        </p:tgtEl>
                                        <p:attrNameLst>
                                          <p:attrName>r</p:attrName>
                                        </p:attrNameLst>
                                      </p:cBhvr>
                                    </p:animRot>
                                    <p:animRot by="-240000">
                                      <p:cBhvr>
                                        <p:cTn id="19" dur="200" fill="hold">
                                          <p:stCondLst>
                                            <p:cond delay="200"/>
                                          </p:stCondLst>
                                        </p:cTn>
                                        <p:tgtEl>
                                          <p:spTgt spid="31"/>
                                        </p:tgtEl>
                                        <p:attrNameLst>
                                          <p:attrName>r</p:attrName>
                                        </p:attrNameLst>
                                      </p:cBhvr>
                                    </p:animRot>
                                    <p:animRot by="240000">
                                      <p:cBhvr>
                                        <p:cTn id="20" dur="200" fill="hold">
                                          <p:stCondLst>
                                            <p:cond delay="400"/>
                                          </p:stCondLst>
                                        </p:cTn>
                                        <p:tgtEl>
                                          <p:spTgt spid="31"/>
                                        </p:tgtEl>
                                        <p:attrNameLst>
                                          <p:attrName>r</p:attrName>
                                        </p:attrNameLst>
                                      </p:cBhvr>
                                    </p:animRot>
                                    <p:animRot by="-240000">
                                      <p:cBhvr>
                                        <p:cTn id="21" dur="200" fill="hold">
                                          <p:stCondLst>
                                            <p:cond delay="600"/>
                                          </p:stCondLst>
                                        </p:cTn>
                                        <p:tgtEl>
                                          <p:spTgt spid="31"/>
                                        </p:tgtEl>
                                        <p:attrNameLst>
                                          <p:attrName>r</p:attrName>
                                        </p:attrNameLst>
                                      </p:cBhvr>
                                    </p:animRot>
                                    <p:animRot by="120000">
                                      <p:cBhvr>
                                        <p:cTn id="22" dur="200" fill="hold">
                                          <p:stCondLst>
                                            <p:cond delay="800"/>
                                          </p:stCondLst>
                                        </p:cTn>
                                        <p:tgtEl>
                                          <p:spTgt spid="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3"/>
                                        </p:tgtEl>
                                        <p:attrNameLst>
                                          <p:attrName>r</p:attrName>
                                        </p:attrNameLst>
                                      </p:cBhvr>
                                    </p:animRot>
                                    <p:animRot by="-240000">
                                      <p:cBhvr>
                                        <p:cTn id="25" dur="200" fill="hold">
                                          <p:stCondLst>
                                            <p:cond delay="200"/>
                                          </p:stCondLst>
                                        </p:cTn>
                                        <p:tgtEl>
                                          <p:spTgt spid="33"/>
                                        </p:tgtEl>
                                        <p:attrNameLst>
                                          <p:attrName>r</p:attrName>
                                        </p:attrNameLst>
                                      </p:cBhvr>
                                    </p:animRot>
                                    <p:animRot by="240000">
                                      <p:cBhvr>
                                        <p:cTn id="26" dur="200" fill="hold">
                                          <p:stCondLst>
                                            <p:cond delay="400"/>
                                          </p:stCondLst>
                                        </p:cTn>
                                        <p:tgtEl>
                                          <p:spTgt spid="33"/>
                                        </p:tgtEl>
                                        <p:attrNameLst>
                                          <p:attrName>r</p:attrName>
                                        </p:attrNameLst>
                                      </p:cBhvr>
                                    </p:animRot>
                                    <p:animRot by="-240000">
                                      <p:cBhvr>
                                        <p:cTn id="27" dur="200" fill="hold">
                                          <p:stCondLst>
                                            <p:cond delay="600"/>
                                          </p:stCondLst>
                                        </p:cTn>
                                        <p:tgtEl>
                                          <p:spTgt spid="33"/>
                                        </p:tgtEl>
                                        <p:attrNameLst>
                                          <p:attrName>r</p:attrName>
                                        </p:attrNameLst>
                                      </p:cBhvr>
                                    </p:animRot>
                                    <p:animRot by="120000">
                                      <p:cBhvr>
                                        <p:cTn id="28" dur="200" fill="hold">
                                          <p:stCondLst>
                                            <p:cond delay="800"/>
                                          </p:stCondLst>
                                        </p:cTn>
                                        <p:tgtEl>
                                          <p:spTgt spid="33"/>
                                        </p:tgtEl>
                                        <p:attrNameLst>
                                          <p:attrName>r</p:attrName>
                                        </p:attrNameLst>
                                      </p:cBhvr>
                                    </p:animRo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1" nodeType="clickEffect">
                                  <p:stCondLst>
                                    <p:cond delay="0"/>
                                  </p:stCondLst>
                                  <p:childTnLst>
                                    <p:animEffect transition="out" filter="randombar(horizontal)">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4" presetClass="exit" presetSubtype="10" fill="hold" grpId="1" nodeType="clickEffect">
                                  <p:stCondLst>
                                    <p:cond delay="0"/>
                                  </p:stCondLst>
                                  <p:childTnLst>
                                    <p:animEffect transition="out" filter="randombar(horizontal)">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1" nodeType="clickEffect">
                                  <p:stCondLst>
                                    <p:cond delay="0"/>
                                  </p:stCondLst>
                                  <p:childTnLst>
                                    <p:animEffect transition="out" filter="fade">
                                      <p:cBhvr>
                                        <p:cTn id="51" dur="500" tmFilter="0, 0; .2, .5; .8, .5; 1, 0"/>
                                        <p:tgtEl>
                                          <p:spTgt spid="25"/>
                                        </p:tgtEl>
                                      </p:cBhvr>
                                    </p:animEffect>
                                    <p:animScale>
                                      <p:cBhvr>
                                        <p:cTn id="52" dur="250" autoRev="1" fill="hold"/>
                                        <p:tgtEl>
                                          <p:spTgt spid="25"/>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childTnLst>
        </p:cTn>
      </p:par>
    </p:tnLst>
    <p:bldLst>
      <p:bldP spid="25" grpId="0" animBg="1"/>
      <p:bldP spid="25" grpId="1" animBg="1"/>
      <p:bldP spid="26" grpId="0" animBg="1"/>
      <p:bldP spid="26" grpId="1" animBg="1"/>
      <p:bldP spid="27" grpId="0" animBg="1"/>
      <p:bldP spid="2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tegory Question">
            <a:extLst>
              <a:ext uri="{FF2B5EF4-FFF2-40B4-BE49-F238E27FC236}">
                <a16:creationId xmlns:a16="http://schemas.microsoft.com/office/drawing/2014/main" id="{006482C8-B073-44E9-8EFD-20439DACF704}"/>
              </a:ext>
            </a:extLst>
          </p:cNvPr>
          <p:cNvSpPr>
            <a:spLocks noGrp="1"/>
          </p:cNvSpPr>
          <p:nvPr>
            <p:ph type="title"/>
          </p:nvPr>
        </p:nvSpPr>
        <p:spPr>
          <a:xfrm>
            <a:off x="636775" y="1131899"/>
            <a:ext cx="7972425" cy="657593"/>
          </a:xfrm>
        </p:spPr>
        <p:txBody>
          <a:bodyPr>
            <a:normAutofit fontScale="90000"/>
          </a:bodyPr>
          <a:lstStyle/>
          <a:p>
            <a:pPr algn="ctr"/>
            <a:r>
              <a:rPr lang="en-US" altLang="ja-JP" sz="7200" b="1" dirty="0">
                <a:ln w="9525">
                  <a:solidFill>
                    <a:schemeClr val="bg1"/>
                  </a:solidFill>
                  <a:prstDash val="solid"/>
                </a:ln>
                <a:effectLst>
                  <a:outerShdw blurRad="12700" dist="38100" dir="2700000" algn="tl" rotWithShape="0">
                    <a:schemeClr val="bg1">
                      <a:lumMod val="50000"/>
                    </a:schemeClr>
                  </a:outerShdw>
                </a:effectLst>
              </a:rPr>
              <a:t>Question 7</a:t>
            </a:r>
            <a:endParaRPr kumimoji="1" lang="ja-JP" altLang="en-US" sz="72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13" name="Red">
            <a:extLst>
              <a:ext uri="{FF2B5EF4-FFF2-40B4-BE49-F238E27FC236}">
                <a16:creationId xmlns:a16="http://schemas.microsoft.com/office/drawing/2014/main" id="{871AB44C-DFEB-4412-808A-2599231B65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1704" y="2010476"/>
            <a:ext cx="638175" cy="688119"/>
          </a:xfrm>
          <a:prstGeom prst="rect">
            <a:avLst/>
          </a:prstGeom>
          <a:noFill/>
          <a:extLst>
            <a:ext uri="{909E8E84-426E-40DD-AFC4-6F175D3DCCD1}">
              <a14:hiddenFill xmlns:a14="http://schemas.microsoft.com/office/drawing/2010/main">
                <a:solidFill>
                  <a:srgbClr val="FFFFFF"/>
                </a:solidFill>
              </a14:hiddenFill>
            </a:ext>
          </a:extLst>
        </p:spPr>
      </p:pic>
      <p:pic>
        <p:nvPicPr>
          <p:cNvPr id="14" name="Dead Bubble">
            <a:extLst>
              <a:ext uri="{FF2B5EF4-FFF2-40B4-BE49-F238E27FC236}">
                <a16:creationId xmlns:a16="http://schemas.microsoft.com/office/drawing/2014/main" id="{49292F4F-DEB8-43D6-817A-C20BBD58EF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5492" y="845969"/>
            <a:ext cx="814388" cy="800100"/>
          </a:xfrm>
          <a:prstGeom prst="rect">
            <a:avLst/>
          </a:prstGeom>
          <a:noFill/>
          <a:extLst>
            <a:ext uri="{909E8E84-426E-40DD-AFC4-6F175D3DCCD1}">
              <a14:hiddenFill xmlns:a14="http://schemas.microsoft.com/office/drawing/2010/main">
                <a:solidFill>
                  <a:srgbClr val="FFFFFF"/>
                </a:solidFill>
              </a14:hiddenFill>
            </a:ext>
          </a:extLst>
        </p:spPr>
      </p:pic>
      <p:pic>
        <p:nvPicPr>
          <p:cNvPr id="19" name="!! Button">
            <a:hlinkClick r:id="" action="ppaction://noaction">
              <a:snd r:embed="rId7" name="Emergency meeting SOUND EFFECT - Among us.wav"/>
            </a:hlinkClick>
            <a:extLst>
              <a:ext uri="{FF2B5EF4-FFF2-40B4-BE49-F238E27FC236}">
                <a16:creationId xmlns:a16="http://schemas.microsoft.com/office/drawing/2014/main" id="{353E4B9E-1848-42E7-816B-70167CE144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427" y="2141798"/>
            <a:ext cx="702056" cy="784114"/>
          </a:xfrm>
          <a:prstGeom prst="rect">
            <a:avLst/>
          </a:prstGeom>
          <a:noFill/>
          <a:extLst>
            <a:ext uri="{909E8E84-426E-40DD-AFC4-6F175D3DCCD1}">
              <a14:hiddenFill xmlns:a14="http://schemas.microsoft.com/office/drawing/2010/main">
                <a:solidFill>
                  <a:srgbClr val="FFFFFF"/>
                </a:solidFill>
              </a14:hiddenFill>
            </a:ext>
          </a:extLst>
        </p:spPr>
      </p:pic>
      <p:pic>
        <p:nvPicPr>
          <p:cNvPr id="22" name="Quit Button">
            <a:hlinkClick r:id="" action="ppaction://noaction">
              <a:snd r:embed="rId9" name="Dead Body Reported SOUND EFFECT - Among Us.wav"/>
            </a:hlinkClick>
            <a:extLst>
              <a:ext uri="{FF2B5EF4-FFF2-40B4-BE49-F238E27FC236}">
                <a16:creationId xmlns:a16="http://schemas.microsoft.com/office/drawing/2014/main" id="{8E1C8B57-8460-42D6-B2C4-E300CCDDF1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70" y="2925911"/>
            <a:ext cx="892969"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 name="Return">
            <a:hlinkClick r:id="rId11" action="ppaction://hlinksldjump">
              <a:snd r:embed="rId12" name="Entering lobby SOUND EFFECT - Among us (online-audio-converter.com).wav"/>
            </a:hlinkClick>
            <a:extLst>
              <a:ext uri="{FF2B5EF4-FFF2-40B4-BE49-F238E27FC236}">
                <a16:creationId xmlns:a16="http://schemas.microsoft.com/office/drawing/2014/main" id="{63CF3C4A-8C5F-4778-968E-108941BCB3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94875" y="2698594"/>
            <a:ext cx="6286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7997" y="4079878"/>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2326"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91405"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910244"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575842" y="4033610"/>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Download Free png Cartoon Grass, Turf, Green Land, Grassland PNG and Vector  with ... - DLP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57424" y="4033610"/>
            <a:ext cx="1980287" cy="1431920"/>
          </a:xfrm>
          <a:prstGeom prst="rect">
            <a:avLst/>
          </a:prstGeom>
          <a:noFill/>
          <a:extLst>
            <a:ext uri="{909E8E84-426E-40DD-AFC4-6F175D3DCCD1}">
              <a14:hiddenFill xmlns:a14="http://schemas.microsoft.com/office/drawing/2010/main">
                <a:solidFill>
                  <a:srgbClr val="FFFFFF"/>
                </a:solidFill>
              </a14:hiddenFill>
            </a:ext>
          </a:extLst>
        </p:spPr>
      </p:pic>
      <p:sp>
        <p:nvSpPr>
          <p:cNvPr id="23" name="Category Header">
            <a:extLst>
              <a:ext uri="{FF2B5EF4-FFF2-40B4-BE49-F238E27FC236}">
                <a16:creationId xmlns:a16="http://schemas.microsoft.com/office/drawing/2014/main" id="{006482C8-B073-44E9-8EFD-20439DACF704}"/>
              </a:ext>
            </a:extLst>
          </p:cNvPr>
          <p:cNvSpPr txBox="1">
            <a:spLocks/>
          </p:cNvSpPr>
          <p:nvPr/>
        </p:nvSpPr>
        <p:spPr>
          <a:xfrm>
            <a:off x="-11077" y="9157"/>
            <a:ext cx="3727305" cy="65759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3600" b="1" dirty="0">
                <a:ln w="9525">
                  <a:solidFill>
                    <a:schemeClr val="bg1"/>
                  </a:solidFill>
                  <a:prstDash val="solid"/>
                </a:ln>
                <a:effectLst>
                  <a:outerShdw blurRad="12700" dist="38100" dir="2700000" algn="tl" rotWithShape="0">
                    <a:schemeClr val="bg1">
                      <a:lumMod val="50000"/>
                    </a:schemeClr>
                  </a:outerShdw>
                </a:effectLst>
              </a:rPr>
              <a:t>Question 6</a:t>
            </a:r>
            <a:endParaRPr kumimoji="1" lang="ja-JP" altLang="en-US" sz="3600" b="1" dirty="0">
              <a:ln w="9525">
                <a:solidFill>
                  <a:schemeClr val="bg1"/>
                </a:solidFill>
                <a:prstDash val="solid"/>
              </a:ln>
              <a:effectLst>
                <a:outerShdw blurRad="12700" dist="38100" dir="2700000" algn="tl" rotWithShape="0">
                  <a:schemeClr val="bg1">
                    <a:lumMod val="50000"/>
                  </a:schemeClr>
                </a:outerShdw>
              </a:effectLst>
            </a:endParaRPr>
          </a:p>
        </p:txBody>
      </p:sp>
      <p:sp>
        <p:nvSpPr>
          <p:cNvPr id="24" name="Cloud 23"/>
          <p:cNvSpPr/>
          <p:nvPr/>
        </p:nvSpPr>
        <p:spPr>
          <a:xfrm>
            <a:off x="1852575" y="263696"/>
            <a:ext cx="6252280" cy="2090839"/>
          </a:xfrm>
          <a:prstGeom prst="cloud">
            <a:avLst/>
          </a:prstGeom>
          <a:solidFill>
            <a:srgbClr val="FFC000"/>
          </a:solidFill>
          <a:ln w="38100">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5" name="TextBox 24"/>
          <p:cNvSpPr txBox="1"/>
          <p:nvPr/>
        </p:nvSpPr>
        <p:spPr>
          <a:xfrm>
            <a:off x="2113766" y="671316"/>
            <a:ext cx="6257140" cy="1084912"/>
          </a:xfrm>
          <a:prstGeom prst="rect">
            <a:avLst/>
          </a:prstGeom>
          <a:noFill/>
        </p:spPr>
        <p:txBody>
          <a:bodyPr wrap="square" lIns="68580" tIns="34290" rIns="68580" bIns="34290" rtlCol="0">
            <a:spAutoFit/>
          </a:bodyPr>
          <a:lstStyle/>
          <a:p>
            <a:pPr algn="ctr"/>
            <a:r>
              <a:rPr lang="en-US" sz="3300" dirty="0">
                <a:solidFill>
                  <a:srgbClr val="FF0000"/>
                </a:solidFill>
                <a:latin typeface="Comic Sans MS" pitchFamily="66" charset="0"/>
              </a:rPr>
              <a:t>Tom likes ______</a:t>
            </a:r>
          </a:p>
          <a:p>
            <a:pPr algn="ctr"/>
            <a:r>
              <a:rPr lang="el-GR" sz="3300" dirty="0">
                <a:solidFill>
                  <a:srgbClr val="FF0000"/>
                </a:solidFill>
                <a:latin typeface="Comic Sans MS" pitchFamily="66" charset="0"/>
              </a:rPr>
              <a:t>α </a:t>
            </a:r>
            <a:r>
              <a:rPr lang="en-US" sz="3300" dirty="0" err="1">
                <a:solidFill>
                  <a:srgbClr val="FF0000"/>
                </a:solidFill>
                <a:latin typeface="Comic Sans MS" pitchFamily="66" charset="0"/>
              </a:rPr>
              <a:t>postc</a:t>
            </a:r>
            <a:r>
              <a:rPr lang="el-GR" sz="3300" dirty="0">
                <a:solidFill>
                  <a:srgbClr val="FF0000"/>
                </a:solidFill>
                <a:latin typeface="Comic Sans MS" pitchFamily="66" charset="0"/>
              </a:rPr>
              <a:t>α</a:t>
            </a:r>
            <a:r>
              <a:rPr lang="en-US" sz="3300" dirty="0">
                <a:solidFill>
                  <a:srgbClr val="FF0000"/>
                </a:solidFill>
                <a:latin typeface="Comic Sans MS" pitchFamily="66" charset="0"/>
              </a:rPr>
              <a:t>rd.</a:t>
            </a:r>
          </a:p>
        </p:txBody>
      </p:sp>
      <p:graphicFrame>
        <p:nvGraphicFramePr>
          <p:cNvPr id="26" name="Diagram 25"/>
          <p:cNvGraphicFramePr/>
          <p:nvPr>
            <p:extLst>
              <p:ext uri="{D42A27DB-BD31-4B8C-83A1-F6EECF244321}">
                <p14:modId xmlns:p14="http://schemas.microsoft.com/office/powerpoint/2010/main" val="2004498895"/>
              </p:ext>
            </p:extLst>
          </p:nvPr>
        </p:nvGraphicFramePr>
        <p:xfrm>
          <a:off x="1872974" y="1843593"/>
          <a:ext cx="6438777" cy="222775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27" name="Rounded Rectangle 26"/>
          <p:cNvSpPr/>
          <p:nvPr/>
        </p:nvSpPr>
        <p:spPr>
          <a:xfrm>
            <a:off x="2020520" y="2402763"/>
            <a:ext cx="1625108" cy="948947"/>
          </a:xfrm>
          <a:prstGeom prst="roundRect">
            <a:avLst/>
          </a:prstGeom>
          <a:solidFill>
            <a:schemeClr val="accent1">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200" dirty="0">
                <a:solidFill>
                  <a:srgbClr val="FF0000"/>
                </a:solidFill>
                <a:latin typeface="Comic Sans MS" pitchFamily="66" charset="0"/>
              </a:rPr>
              <a:t>a. doing</a:t>
            </a:r>
          </a:p>
        </p:txBody>
      </p:sp>
      <p:sp>
        <p:nvSpPr>
          <p:cNvPr id="28" name="Rounded Rectangle 27"/>
          <p:cNvSpPr/>
          <p:nvPr/>
        </p:nvSpPr>
        <p:spPr>
          <a:xfrm>
            <a:off x="3862125" y="2440729"/>
            <a:ext cx="1819530" cy="948947"/>
          </a:xfrm>
          <a:prstGeom prst="roundRect">
            <a:avLst/>
          </a:prstGeom>
          <a:solidFill>
            <a:srgbClr val="FFFF0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200" dirty="0">
                <a:solidFill>
                  <a:srgbClr val="FF0000"/>
                </a:solidFill>
                <a:latin typeface="Comic Sans MS" pitchFamily="66" charset="0"/>
              </a:rPr>
              <a:t>b. sending</a:t>
            </a:r>
          </a:p>
        </p:txBody>
      </p:sp>
      <p:sp>
        <p:nvSpPr>
          <p:cNvPr id="29" name="Rounded Rectangle 28"/>
          <p:cNvSpPr/>
          <p:nvPr/>
        </p:nvSpPr>
        <p:spPr>
          <a:xfrm>
            <a:off x="5890198" y="2423578"/>
            <a:ext cx="1625108" cy="948947"/>
          </a:xfrm>
          <a:prstGeom prst="roundRect">
            <a:avLst/>
          </a:prstGeom>
          <a:solidFill>
            <a:srgbClr val="66FF99"/>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200" dirty="0">
                <a:solidFill>
                  <a:srgbClr val="FF0000"/>
                </a:solidFill>
                <a:latin typeface="Comic Sans MS" pitchFamily="66" charset="0"/>
              </a:rPr>
              <a:t>c. going </a:t>
            </a:r>
          </a:p>
        </p:txBody>
      </p:sp>
      <p:pic>
        <p:nvPicPr>
          <p:cNvPr id="31" name="Picture 30"/>
          <p:cNvPicPr>
            <a:picLocks noChangeAspect="1"/>
          </p:cNvPicPr>
          <p:nvPr/>
        </p:nvPicPr>
        <p:blipFill>
          <a:blip r:embed="rId21">
            <a:extLst>
              <a:ext uri="{BEBA8EAE-BF5A-486C-A8C5-ECC9F3942E4B}">
                <a14:imgProps xmlns:a14="http://schemas.microsoft.com/office/drawing/2010/main">
                  <a14:imgLayer r:embed="rId22">
                    <a14:imgEffect>
                      <a14:backgroundRemoval t="0" b="89959" l="709" r="89894">
                        <a14:foregroundMark x1="7447" y1="17368" x2="20922" y2="34464"/>
                        <a14:foregroundMark x1="69504" y1="4206" x2="56028" y2="9634"/>
                        <a14:foregroundMark x1="26418" y1="40706" x2="16312" y2="72863"/>
                        <a14:foregroundMark x1="12057" y1="52239" x2="32447" y2="64586"/>
                        <a14:foregroundMark x1="39894" y1="54138" x2="32447" y2="55224"/>
                      </a14:backgroundRemoval>
                    </a14:imgEffect>
                  </a14:imgLayer>
                </a14:imgProps>
              </a:ext>
            </a:extLst>
          </a:blip>
          <a:stretch>
            <a:fillRect/>
          </a:stretch>
        </p:blipFill>
        <p:spPr>
          <a:xfrm>
            <a:off x="2676907" y="3129582"/>
            <a:ext cx="1711127" cy="2235994"/>
          </a:xfrm>
          <a:prstGeom prst="rect">
            <a:avLst/>
          </a:prstGeom>
        </p:spPr>
      </p:pic>
      <p:pic>
        <p:nvPicPr>
          <p:cNvPr id="32" name="Picture 31"/>
          <p:cNvPicPr>
            <a:picLocks noChangeAspect="1"/>
          </p:cNvPicPr>
          <p:nvPr/>
        </p:nvPicPr>
        <p:blipFill>
          <a:blip r:embed="rId21">
            <a:extLst>
              <a:ext uri="{BEBA8EAE-BF5A-486C-A8C5-ECC9F3942E4B}">
                <a14:imgProps xmlns:a14="http://schemas.microsoft.com/office/drawing/2010/main">
                  <a14:imgLayer r:embed="rId22">
                    <a14:imgEffect>
                      <a14:backgroundRemoval t="0" b="89959" l="709" r="89894">
                        <a14:foregroundMark x1="7447" y1="17368" x2="20922" y2="34464"/>
                        <a14:foregroundMark x1="69504" y1="4206" x2="56028" y2="9634"/>
                        <a14:foregroundMark x1="26418" y1="40706" x2="16312" y2="72863"/>
                        <a14:foregroundMark x1="12057" y1="52239" x2="32447" y2="64586"/>
                        <a14:foregroundMark x1="39894" y1="54138" x2="32447" y2="55224"/>
                      </a14:backgroundRemoval>
                    </a14:imgEffect>
                  </a14:imgLayer>
                </a14:imgProps>
              </a:ext>
            </a:extLst>
          </a:blip>
          <a:stretch>
            <a:fillRect/>
          </a:stretch>
        </p:blipFill>
        <p:spPr>
          <a:xfrm>
            <a:off x="4307337" y="3343181"/>
            <a:ext cx="1513388" cy="1977602"/>
          </a:xfrm>
          <a:prstGeom prst="rect">
            <a:avLst/>
          </a:prstGeom>
        </p:spPr>
      </p:pic>
      <p:pic>
        <p:nvPicPr>
          <p:cNvPr id="33" name="Picture 3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315983" flipH="1">
            <a:off x="1936839" y="3257538"/>
            <a:ext cx="1479495" cy="1479495"/>
          </a:xfrm>
          <a:prstGeom prst="rect">
            <a:avLst/>
          </a:prstGeom>
          <a:ln>
            <a:noFill/>
          </a:ln>
          <a:effectLst>
            <a:outerShdw blurRad="292100" dist="139700" dir="2700000" algn="tl" rotWithShape="0">
              <a:srgbClr val="333333">
                <a:alpha val="65000"/>
              </a:srgbClr>
            </a:outerShdw>
          </a:effectLst>
        </p:spPr>
      </p:pic>
      <p:pic>
        <p:nvPicPr>
          <p:cNvPr id="34" name="Orange">
            <a:extLst>
              <a:ext uri="{FF2B5EF4-FFF2-40B4-BE49-F238E27FC236}">
                <a16:creationId xmlns:a16="http://schemas.microsoft.com/office/drawing/2014/main" id="{AB464A83-A9E6-4CDD-BF73-BC2B7D6B1A1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3685" y="1703944"/>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35" name="Red">
            <a:extLst>
              <a:ext uri="{FF2B5EF4-FFF2-40B4-BE49-F238E27FC236}">
                <a16:creationId xmlns:a16="http://schemas.microsoft.com/office/drawing/2014/main" id="{DB3BF1B2-7014-4CB3-B28E-15779FE8634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395587" y="2038110"/>
            <a:ext cx="389125" cy="4195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nk">
            <a:extLst>
              <a:ext uri="{FF2B5EF4-FFF2-40B4-BE49-F238E27FC236}">
                <a16:creationId xmlns:a16="http://schemas.microsoft.com/office/drawing/2014/main" id="{14ACD095-8EC4-475B-BC06-09A3F63E901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209082" y="3088481"/>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37" name="Black">
            <a:extLst>
              <a:ext uri="{FF2B5EF4-FFF2-40B4-BE49-F238E27FC236}">
                <a16:creationId xmlns:a16="http://schemas.microsoft.com/office/drawing/2014/main" id="{1BF4D2DE-9AAE-4388-8A2F-AAA88EE9C91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flipH="1">
            <a:off x="7958926" y="4052622"/>
            <a:ext cx="335756" cy="41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4149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3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4"/>
                                        </p:tgtEl>
                                        <p:attrNameLst>
                                          <p:attrName>r</p:attrName>
                                        </p:attrNameLst>
                                      </p:cBhvr>
                                    </p:animRot>
                                    <p:animRot by="-240000">
                                      <p:cBhvr>
                                        <p:cTn id="19" dur="200" fill="hold">
                                          <p:stCondLst>
                                            <p:cond delay="200"/>
                                          </p:stCondLst>
                                        </p:cTn>
                                        <p:tgtEl>
                                          <p:spTgt spid="34"/>
                                        </p:tgtEl>
                                        <p:attrNameLst>
                                          <p:attrName>r</p:attrName>
                                        </p:attrNameLst>
                                      </p:cBhvr>
                                    </p:animRot>
                                    <p:animRot by="240000">
                                      <p:cBhvr>
                                        <p:cTn id="20" dur="200" fill="hold">
                                          <p:stCondLst>
                                            <p:cond delay="400"/>
                                          </p:stCondLst>
                                        </p:cTn>
                                        <p:tgtEl>
                                          <p:spTgt spid="34"/>
                                        </p:tgtEl>
                                        <p:attrNameLst>
                                          <p:attrName>r</p:attrName>
                                        </p:attrNameLst>
                                      </p:cBhvr>
                                    </p:animRot>
                                    <p:animRot by="-240000">
                                      <p:cBhvr>
                                        <p:cTn id="21" dur="200" fill="hold">
                                          <p:stCondLst>
                                            <p:cond delay="600"/>
                                          </p:stCondLst>
                                        </p:cTn>
                                        <p:tgtEl>
                                          <p:spTgt spid="34"/>
                                        </p:tgtEl>
                                        <p:attrNameLst>
                                          <p:attrName>r</p:attrName>
                                        </p:attrNameLst>
                                      </p:cBhvr>
                                    </p:animRot>
                                    <p:animRot by="120000">
                                      <p:cBhvr>
                                        <p:cTn id="22" dur="200" fill="hold">
                                          <p:stCondLst>
                                            <p:cond delay="8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6"/>
                                        </p:tgtEl>
                                        <p:attrNameLst>
                                          <p:attrName>r</p:attrName>
                                        </p:attrNameLst>
                                      </p:cBhvr>
                                    </p:animRot>
                                    <p:animRot by="-240000">
                                      <p:cBhvr>
                                        <p:cTn id="25" dur="200" fill="hold">
                                          <p:stCondLst>
                                            <p:cond delay="200"/>
                                          </p:stCondLst>
                                        </p:cTn>
                                        <p:tgtEl>
                                          <p:spTgt spid="36"/>
                                        </p:tgtEl>
                                        <p:attrNameLst>
                                          <p:attrName>r</p:attrName>
                                        </p:attrNameLst>
                                      </p:cBhvr>
                                    </p:animRot>
                                    <p:animRot by="240000">
                                      <p:cBhvr>
                                        <p:cTn id="26" dur="200" fill="hold">
                                          <p:stCondLst>
                                            <p:cond delay="400"/>
                                          </p:stCondLst>
                                        </p:cTn>
                                        <p:tgtEl>
                                          <p:spTgt spid="36"/>
                                        </p:tgtEl>
                                        <p:attrNameLst>
                                          <p:attrName>r</p:attrName>
                                        </p:attrNameLst>
                                      </p:cBhvr>
                                    </p:animRot>
                                    <p:animRot by="-240000">
                                      <p:cBhvr>
                                        <p:cTn id="27" dur="200" fill="hold">
                                          <p:stCondLst>
                                            <p:cond delay="600"/>
                                          </p:stCondLst>
                                        </p:cTn>
                                        <p:tgtEl>
                                          <p:spTgt spid="36"/>
                                        </p:tgtEl>
                                        <p:attrNameLst>
                                          <p:attrName>r</p:attrName>
                                        </p:attrNameLst>
                                      </p:cBhvr>
                                    </p:animRot>
                                    <p:animRot by="120000">
                                      <p:cBhvr>
                                        <p:cTn id="28" dur="200" fill="hold">
                                          <p:stCondLst>
                                            <p:cond delay="800"/>
                                          </p:stCondLst>
                                        </p:cTn>
                                        <p:tgtEl>
                                          <p:spTgt spid="36"/>
                                        </p:tgtEl>
                                        <p:attrNameLst>
                                          <p:attrName>r</p:attrName>
                                        </p:attrNameLst>
                                      </p:cBhvr>
                                    </p:animRo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22" presetClass="exit" presetSubtype="4" fill="hold" grpId="1" nodeType="clickEffect">
                                  <p:stCondLst>
                                    <p:cond delay="0"/>
                                  </p:stCondLst>
                                  <p:childTnLst>
                                    <p:animEffect transition="out" filter="wipe(down)">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1" nodeType="clickEffect">
                                  <p:stCondLst>
                                    <p:cond delay="0"/>
                                  </p:stCondLst>
                                  <p:childTnLst>
                                    <p:animEffect transition="out" filter="fade">
                                      <p:cBhvr>
                                        <p:cTn id="45" dur="500" tmFilter="0, 0; .2, .5; .8, .5; 1, 0"/>
                                        <p:tgtEl>
                                          <p:spTgt spid="28"/>
                                        </p:tgtEl>
                                      </p:cBhvr>
                                    </p:animEffect>
                                    <p:animScale>
                                      <p:cBhvr>
                                        <p:cTn id="46" dur="250" autoRev="1" fill="hold"/>
                                        <p:tgtEl>
                                          <p:spTgt spid="28"/>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8"/>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22" presetClass="exit" presetSubtype="4" fill="hold" grpId="1" nodeType="clickEffect">
                                  <p:stCondLst>
                                    <p:cond delay="0"/>
                                  </p:stCondLst>
                                  <p:childTnLst>
                                    <p:animEffect transition="out" filter="wipe(down)">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9"/>
                  </p:tgtEl>
                </p:cond>
              </p:nextCondLst>
            </p:seq>
          </p:childTnLst>
        </p:cTn>
      </p:par>
    </p:tnLst>
    <p:bldLst>
      <p:bldP spid="27" grpId="0" animBg="1"/>
      <p:bldP spid="27" grpId="1" animBg="1"/>
      <p:bldP spid="28" grpId="0" animBg="1"/>
      <p:bldP spid="28" grpId="1" animBg="1"/>
      <p:bldP spid="29" grpId="0" animBg="1"/>
      <p:bldP spid="2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ackground" descr="Among us star background [FREE WITH CREDIT] - YouTube | Star background,  Background, Backgrounds free">
            <a:extLst>
              <a:ext uri="{FF2B5EF4-FFF2-40B4-BE49-F238E27FC236}">
                <a16:creationId xmlns:a16="http://schemas.microsoft.com/office/drawing/2014/main" id="{8DB410B0-BE2F-40E6-8A69-ED4EBA26C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Red Lightning">
            <a:extLst>
              <a:ext uri="{FF2B5EF4-FFF2-40B4-BE49-F238E27FC236}">
                <a16:creationId xmlns:a16="http://schemas.microsoft.com/office/drawing/2014/main" id="{31B097A1-950C-4D3B-A319-F02874B6D4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7811"/>
            <a:ext cx="9120484" cy="4187879"/>
          </a:xfrm>
          <a:prstGeom prst="rect">
            <a:avLst/>
          </a:prstGeom>
          <a:noFill/>
          <a:extLst>
            <a:ext uri="{909E8E84-426E-40DD-AFC4-6F175D3DCCD1}">
              <a14:hiddenFill xmlns:a14="http://schemas.microsoft.com/office/drawing/2010/main">
                <a:solidFill>
                  <a:srgbClr val="FFFFFF"/>
                </a:solidFill>
              </a14:hiddenFill>
            </a:ext>
          </a:extLst>
        </p:spPr>
      </p:pic>
      <p:sp>
        <p:nvSpPr>
          <p:cNvPr id="2" name="English Sabotage">
            <a:extLst>
              <a:ext uri="{FF2B5EF4-FFF2-40B4-BE49-F238E27FC236}">
                <a16:creationId xmlns:a16="http://schemas.microsoft.com/office/drawing/2014/main" id="{006482C8-B073-44E9-8EFD-20439DACF704}"/>
              </a:ext>
            </a:extLst>
          </p:cNvPr>
          <p:cNvSpPr>
            <a:spLocks noGrp="1"/>
          </p:cNvSpPr>
          <p:nvPr>
            <p:ph type="title"/>
          </p:nvPr>
        </p:nvSpPr>
        <p:spPr>
          <a:xfrm>
            <a:off x="235892" y="1905001"/>
            <a:ext cx="8648700" cy="1477566"/>
          </a:xfrm>
        </p:spPr>
        <p:txBody>
          <a:bodyPr>
            <a:normAutofit/>
          </a:bodyPr>
          <a:lstStyle/>
          <a:p>
            <a:pPr algn="ctr"/>
            <a:r>
              <a:rPr lang="en-US" altLang="ja-JP" sz="6600" b="1" i="1" dirty="0">
                <a:ln w="9525">
                  <a:solidFill>
                    <a:schemeClr val="bg1"/>
                  </a:solidFill>
                  <a:prstDash val="solid"/>
                </a:ln>
                <a:effectLst>
                  <a:outerShdw blurRad="12700" dist="38100" dir="2700000" algn="tl" rotWithShape="0">
                    <a:schemeClr val="bg1">
                      <a:lumMod val="50000"/>
                    </a:schemeClr>
                  </a:outerShdw>
                </a:effectLst>
              </a:rPr>
              <a:t>Sabotage</a:t>
            </a:r>
            <a:endParaRPr kumimoji="1" lang="ja-JP" altLang="en-US" sz="6600" b="1" i="1" dirty="0">
              <a:ln w="9525">
                <a:solidFill>
                  <a:schemeClr val="bg1"/>
                </a:solidFill>
                <a:prstDash val="solid"/>
              </a:ln>
              <a:effectLst>
                <a:outerShdw blurRad="12700" dist="38100" dir="2700000" algn="tl" rotWithShape="0">
                  <a:schemeClr val="bg1">
                    <a:lumMod val="50000"/>
                  </a:schemeClr>
                </a:outerShdw>
              </a:effectLst>
            </a:endParaRPr>
          </a:p>
        </p:txBody>
      </p:sp>
      <p:pic>
        <p:nvPicPr>
          <p:cNvPr id="5" name="Sabotage R">
            <a:extLst>
              <a:ext uri="{FF2B5EF4-FFF2-40B4-BE49-F238E27FC236}">
                <a16:creationId xmlns:a16="http://schemas.microsoft.com/office/drawing/2014/main" id="{DE6FF639-0C14-4159-8473-271F73CAA1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8434" y="2233018"/>
            <a:ext cx="800100" cy="821531"/>
          </a:xfrm>
          <a:prstGeom prst="rect">
            <a:avLst/>
          </a:prstGeom>
          <a:noFill/>
          <a:extLst>
            <a:ext uri="{909E8E84-426E-40DD-AFC4-6F175D3DCCD1}">
              <a14:hiddenFill xmlns:a14="http://schemas.microsoft.com/office/drawing/2010/main">
                <a:solidFill>
                  <a:srgbClr val="FFFFFF"/>
                </a:solidFill>
              </a14:hiddenFill>
            </a:ext>
          </a:extLst>
        </p:spPr>
      </p:pic>
      <p:pic>
        <p:nvPicPr>
          <p:cNvPr id="6" name="Sabotage L">
            <a:extLst>
              <a:ext uri="{FF2B5EF4-FFF2-40B4-BE49-F238E27FC236}">
                <a16:creationId xmlns:a16="http://schemas.microsoft.com/office/drawing/2014/main" id="{70EF64DF-12AE-4F34-83DC-FECD6FF430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0575" y="2160985"/>
            <a:ext cx="800100" cy="821531"/>
          </a:xfrm>
          <a:prstGeom prst="rect">
            <a:avLst/>
          </a:prstGeom>
          <a:noFill/>
          <a:extLst>
            <a:ext uri="{909E8E84-426E-40DD-AFC4-6F175D3DCCD1}">
              <a14:hiddenFill xmlns:a14="http://schemas.microsoft.com/office/drawing/2010/main">
                <a:solidFill>
                  <a:srgbClr val="FFFFFF"/>
                </a:solidFill>
              </a14:hiddenFill>
            </a:ext>
          </a:extLst>
        </p:spPr>
      </p:pic>
      <p:pic>
        <p:nvPicPr>
          <p:cNvPr id="10" name="Among Us - Sabotage Warning Sound Effect">
            <a:hlinkClick r:id="" action="ppaction://media"/>
            <a:extLst>
              <a:ext uri="{FF2B5EF4-FFF2-40B4-BE49-F238E27FC236}">
                <a16:creationId xmlns:a16="http://schemas.microsoft.com/office/drawing/2014/main" id="{B7A66912-FF29-4387-BCE7-009E380C51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857" y="4572801"/>
            <a:ext cx="457200" cy="457200"/>
          </a:xfrm>
          <a:prstGeom prst="rect">
            <a:avLst/>
          </a:prstGeom>
        </p:spPr>
      </p:pic>
      <p:pic>
        <p:nvPicPr>
          <p:cNvPr id="11" name="Return">
            <a:hlinkClick r:id="rId10" action="ppaction://hlinksldjump">
              <a:snd r:embed="rId11" name="Entering lobby SOUND EFFECT - Among us (online-audio-converter.com).wav"/>
            </a:hlinkClick>
            <a:extLst>
              <a:ext uri="{FF2B5EF4-FFF2-40B4-BE49-F238E27FC236}">
                <a16:creationId xmlns:a16="http://schemas.microsoft.com/office/drawing/2014/main" id="{63CF3C4A-8C5F-4778-968E-108941BCB3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4875" y="4295816"/>
            <a:ext cx="628650" cy="6000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8730" y="4149970"/>
            <a:ext cx="7063473" cy="623248"/>
          </a:xfrm>
          <a:prstGeom prst="rect">
            <a:avLst/>
          </a:prstGeom>
        </p:spPr>
        <p:txBody>
          <a:bodyPr wrap="none" lIns="68580" tIns="34290" rIns="68580" bIns="34290">
            <a:spAutoFit/>
          </a:bodyPr>
          <a:lstStyle/>
          <a:p>
            <a:pPr algn="ctr"/>
            <a:r>
              <a:rPr lang="en-US" altLang="ja-JP" sz="3600" b="1" dirty="0">
                <a:ln w="9525">
                  <a:solidFill>
                    <a:schemeClr val="bg1"/>
                  </a:solidFill>
                  <a:prstDash val="solid"/>
                </a:ln>
                <a:effectLst>
                  <a:glow rad="228600">
                    <a:schemeClr val="accent3">
                      <a:satMod val="175000"/>
                      <a:alpha val="40000"/>
                    </a:schemeClr>
                  </a:glow>
                  <a:outerShdw blurRad="12700" dist="38100" dir="2700000" algn="tl" rotWithShape="0">
                    <a:schemeClr val="bg1">
                      <a:lumMod val="50000"/>
                    </a:schemeClr>
                  </a:outerShdw>
                </a:effectLst>
              </a:rPr>
              <a:t>Steal points from another team.</a:t>
            </a:r>
            <a:endParaRPr lang="ja-JP" altLang="en-US" sz="3600" b="1" dirty="0">
              <a:ln w="9525">
                <a:solidFill>
                  <a:schemeClr val="bg1"/>
                </a:solidFill>
                <a:prstDash val="solid"/>
              </a:ln>
              <a:effectLst>
                <a:glow rad="228600">
                  <a:schemeClr val="accent3">
                    <a:satMod val="175000"/>
                    <a:alpha val="40000"/>
                  </a:schemeClr>
                </a:glow>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6636357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5" name="chimes.wav"/>
          </p:stSnd>
        </p:sndAc>
      </p:transition>
    </mc:Choice>
    <mc:Fallback xmlns="">
      <p:transition spd="slow">
        <p:split orient="vert"/>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and Timer 20s" descr="アイコン&#10;&#10;自動的に生成された説明">
            <a:extLst>
              <a:ext uri="{FF2B5EF4-FFF2-40B4-BE49-F238E27FC236}">
                <a16:creationId xmlns:a16="http://schemas.microsoft.com/office/drawing/2014/main" id="{9E0ABC0A-0BE4-4A3A-B2FE-D38287B4172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18069" y="1118159"/>
            <a:ext cx="2005290" cy="3373384"/>
          </a:xfrm>
          <a:prstGeom prst="rect">
            <a:avLst/>
          </a:prstGeom>
        </p:spPr>
      </p:pic>
      <p:pic>
        <p:nvPicPr>
          <p:cNvPr id="10" name="Among Us - Sabotage Warning Sound Effect">
            <a:hlinkClick r:id="" action="ppaction://media"/>
            <a:extLst>
              <a:ext uri="{FF2B5EF4-FFF2-40B4-BE49-F238E27FC236}">
                <a16:creationId xmlns:a16="http://schemas.microsoft.com/office/drawing/2014/main" id="{FB790D16-C770-48EA-BCFF-AF54D54D64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 y="4607700"/>
            <a:ext cx="457200" cy="457200"/>
          </a:xfrm>
          <a:prstGeom prst="rect">
            <a:avLst/>
          </a:prstGeom>
        </p:spPr>
      </p:pic>
      <p:sp>
        <p:nvSpPr>
          <p:cNvPr id="5" name="Rounded Rectangle 4"/>
          <p:cNvSpPr/>
          <p:nvPr/>
        </p:nvSpPr>
        <p:spPr>
          <a:xfrm>
            <a:off x="3010395" y="1993416"/>
            <a:ext cx="4625490" cy="2614284"/>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lIns="68580" tIns="34290" rIns="68580" bIns="34290" rtlCol="0" anchor="ctr"/>
          <a:lstStyle/>
          <a:p>
            <a:pPr algn="ctr"/>
            <a:r>
              <a:rPr lang="en-US" sz="7500" dirty="0">
                <a:solidFill>
                  <a:srgbClr val="FF0000"/>
                </a:solidFill>
                <a:latin typeface="Snap ITC" panose="04040A07060A02020202" pitchFamily="82" charset="0"/>
              </a:rPr>
              <a:t>GAME OVER </a:t>
            </a:r>
          </a:p>
        </p:txBody>
      </p:sp>
      <p:pic>
        <p:nvPicPr>
          <p:cNvPr id="7" name="Picture 10" descr="Download Free png Cartoon Grass, Turf, Green Land, Grassland PNG and Vector  with ... - DLPNG.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2075"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Download Free png Cartoon Grass, Turf, Green Land, Grassland PNG and Vector  with ... - DLPNG.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2326"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Download Free png Cartoon Grass, Turf, Green Land, Grassland PNG and Vector  with ... - DLPNG.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91405"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Download Free png Cartoon Grass, Turf, Green Land, Grassland PNG and Vector  with ... - DLPNG.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910244" y="4047401"/>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Download Free png Cartoon Grass, Turf, Green Land, Grassland PNG and Vector  with ... - DLPNG.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575842" y="4033610"/>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Download Free png Cartoon Grass, Turf, Green Land, Grassland PNG and Vector  with ... - DLPNG.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57424" y="4033610"/>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315983" flipH="1">
            <a:off x="2822363" y="746387"/>
            <a:ext cx="1479495" cy="1479495"/>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89959" l="709" r="89894">
                        <a14:foregroundMark x1="7447" y1="17368" x2="20922" y2="34464"/>
                        <a14:foregroundMark x1="69504" y1="4206" x2="56028" y2="9634"/>
                        <a14:foregroundMark x1="26418" y1="40706" x2="16312" y2="72863"/>
                        <a14:foregroundMark x1="12057" y1="52239" x2="32447" y2="64586"/>
                        <a14:foregroundMark x1="39894" y1="54138" x2="32447" y2="55224"/>
                      </a14:backgroundRemoval>
                    </a14:imgEffect>
                  </a14:imgLayer>
                </a14:imgProps>
              </a:ext>
            </a:extLst>
          </a:blip>
          <a:stretch>
            <a:fillRect/>
          </a:stretch>
        </p:blipFill>
        <p:spPr>
          <a:xfrm>
            <a:off x="1811047" y="3129583"/>
            <a:ext cx="1711127" cy="2235994"/>
          </a:xfrm>
          <a:prstGeom prst="rect">
            <a:avLst/>
          </a:prstGeom>
        </p:spPr>
      </p:pic>
      <p:pic>
        <p:nvPicPr>
          <p:cNvPr id="17" name="Picture 16"/>
          <p:cNvPicPr>
            <a:picLocks noChangeAspect="1"/>
          </p:cNvPicPr>
          <p:nvPr/>
        </p:nvPicPr>
        <p:blipFill>
          <a:blip r:embed="rId12">
            <a:extLst>
              <a:ext uri="{BEBA8EAE-BF5A-486C-A8C5-ECC9F3942E4B}">
                <a14:imgProps xmlns:a14="http://schemas.microsoft.com/office/drawing/2010/main">
                  <a14:imgLayer r:embed="rId13">
                    <a14:imgEffect>
                      <a14:backgroundRemoval t="0" b="89959" l="709" r="89894">
                        <a14:foregroundMark x1="7447" y1="17368" x2="20922" y2="34464"/>
                        <a14:foregroundMark x1="69504" y1="4206" x2="56028" y2="9634"/>
                        <a14:foregroundMark x1="26418" y1="40706" x2="16312" y2="72863"/>
                        <a14:foregroundMark x1="12057" y1="52239" x2="32447" y2="64586"/>
                        <a14:foregroundMark x1="39894" y1="54138" x2="32447" y2="55224"/>
                      </a14:backgroundRemoval>
                    </a14:imgEffect>
                  </a14:imgLayer>
                </a14:imgProps>
              </a:ext>
            </a:extLst>
          </a:blip>
          <a:stretch>
            <a:fillRect/>
          </a:stretch>
        </p:blipFill>
        <p:spPr>
          <a:xfrm>
            <a:off x="7700566" y="3094659"/>
            <a:ext cx="1711127" cy="2235994"/>
          </a:xfrm>
          <a:prstGeom prst="rect">
            <a:avLst/>
          </a:prstGeom>
        </p:spPr>
      </p:pic>
      <p:pic>
        <p:nvPicPr>
          <p:cNvPr id="18" name="Picture 10" descr="Download Free png Cartoon Grass, Turf, Green Land, Grassland PNG and Vector  with ... - DLPNG.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65556" y="4066953"/>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Download Free png Cartoon Grass, Turf, Green Land, Grassland PNG and Vector  with ... - DLPNG.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35217" y="4030147"/>
            <a:ext cx="1980287" cy="1431920"/>
          </a:xfrm>
          <a:prstGeom prst="rect">
            <a:avLst/>
          </a:prstGeom>
          <a:noFill/>
          <a:extLst>
            <a:ext uri="{909E8E84-426E-40DD-AFC4-6F175D3DCCD1}">
              <a14:hiddenFill xmlns:a14="http://schemas.microsoft.com/office/drawing/2010/main">
                <a:solidFill>
                  <a:srgbClr val="FFFFFF"/>
                </a:solidFill>
              </a14:hiddenFill>
            </a:ext>
          </a:extLst>
        </p:spPr>
      </p:pic>
      <p:pic>
        <p:nvPicPr>
          <p:cNvPr id="20" name="Orange">
            <a:extLst>
              <a:ext uri="{FF2B5EF4-FFF2-40B4-BE49-F238E27FC236}">
                <a16:creationId xmlns:a16="http://schemas.microsoft.com/office/drawing/2014/main" id="{AB464A83-A9E6-4CDD-BF73-BC2B7D6B1A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3685" y="1703944"/>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21" name="Red">
            <a:extLst>
              <a:ext uri="{FF2B5EF4-FFF2-40B4-BE49-F238E27FC236}">
                <a16:creationId xmlns:a16="http://schemas.microsoft.com/office/drawing/2014/main" id="{DB3BF1B2-7014-4CB3-B28E-15779FE8634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95587" y="2038110"/>
            <a:ext cx="389125" cy="419578"/>
          </a:xfrm>
          <a:prstGeom prst="rect">
            <a:avLst/>
          </a:prstGeom>
          <a:noFill/>
          <a:extLst>
            <a:ext uri="{909E8E84-426E-40DD-AFC4-6F175D3DCCD1}">
              <a14:hiddenFill xmlns:a14="http://schemas.microsoft.com/office/drawing/2010/main">
                <a:solidFill>
                  <a:srgbClr val="FFFFFF"/>
                </a:solidFill>
              </a14:hiddenFill>
            </a:ext>
          </a:extLst>
        </p:spPr>
      </p:pic>
      <p:pic>
        <p:nvPicPr>
          <p:cNvPr id="22" name="Pink">
            <a:extLst>
              <a:ext uri="{FF2B5EF4-FFF2-40B4-BE49-F238E27FC236}">
                <a16:creationId xmlns:a16="http://schemas.microsoft.com/office/drawing/2014/main" id="{14ACD095-8EC4-475B-BC06-09A3F63E901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09082" y="3088481"/>
            <a:ext cx="335756" cy="414338"/>
          </a:xfrm>
          <a:prstGeom prst="rect">
            <a:avLst/>
          </a:prstGeom>
          <a:noFill/>
          <a:extLst>
            <a:ext uri="{909E8E84-426E-40DD-AFC4-6F175D3DCCD1}">
              <a14:hiddenFill xmlns:a14="http://schemas.microsoft.com/office/drawing/2010/main">
                <a:solidFill>
                  <a:srgbClr val="FFFFFF"/>
                </a:solidFill>
              </a14:hiddenFill>
            </a:ext>
          </a:extLst>
        </p:spPr>
      </p:pic>
      <p:pic>
        <p:nvPicPr>
          <p:cNvPr id="23" name="Black">
            <a:extLst>
              <a:ext uri="{FF2B5EF4-FFF2-40B4-BE49-F238E27FC236}">
                <a16:creationId xmlns:a16="http://schemas.microsoft.com/office/drawing/2014/main" id="{1BF4D2DE-9AAE-4388-8A2F-AAA88EE9C91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7958926" y="4052622"/>
            <a:ext cx="335756" cy="41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226131"/>
      </p:ext>
    </p:extLst>
  </p:cSld>
  <p:clrMapOvr>
    <a:masterClrMapping/>
  </p:clrMapOvr>
  <mc:AlternateContent xmlns:mc="http://schemas.openxmlformats.org/markup-compatibility/2006" xmlns:p14="http://schemas.microsoft.com/office/powerpoint/2010/main">
    <mc:Choice Requires="p14">
      <p:transition spd="slow" p14:dur="1500" advTm="3000">
        <p:split orient="vert"/>
        <p:sndAc>
          <p:stSnd>
            <p:snd r:embed="rId5" name="chimes.wav"/>
          </p:stSnd>
        </p:sndAc>
      </p:transition>
    </mc:Choice>
    <mc:Fallback xmlns="">
      <p:transition spd="slow" advTm="3000">
        <p:split orient="vert"/>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3"/>
                                        </p:tgtEl>
                                        <p:attrNameLst>
                                          <p:attrName>r</p:attrName>
                                        </p:attrNameLst>
                                      </p:cBhvr>
                                    </p:animRot>
                                    <p:animRot by="-240000">
                                      <p:cBhvr>
                                        <p:cTn id="9" dur="200" fill="hold">
                                          <p:stCondLst>
                                            <p:cond delay="200"/>
                                          </p:stCondLst>
                                        </p:cTn>
                                        <p:tgtEl>
                                          <p:spTgt spid="23"/>
                                        </p:tgtEl>
                                        <p:attrNameLst>
                                          <p:attrName>r</p:attrName>
                                        </p:attrNameLst>
                                      </p:cBhvr>
                                    </p:animRot>
                                    <p:animRot by="240000">
                                      <p:cBhvr>
                                        <p:cTn id="10" dur="200" fill="hold">
                                          <p:stCondLst>
                                            <p:cond delay="400"/>
                                          </p:stCondLst>
                                        </p:cTn>
                                        <p:tgtEl>
                                          <p:spTgt spid="23"/>
                                        </p:tgtEl>
                                        <p:attrNameLst>
                                          <p:attrName>r</p:attrName>
                                        </p:attrNameLst>
                                      </p:cBhvr>
                                    </p:animRot>
                                    <p:animRot by="-240000">
                                      <p:cBhvr>
                                        <p:cTn id="11" dur="200" fill="hold">
                                          <p:stCondLst>
                                            <p:cond delay="600"/>
                                          </p:stCondLst>
                                        </p:cTn>
                                        <p:tgtEl>
                                          <p:spTgt spid="23"/>
                                        </p:tgtEl>
                                        <p:attrNameLst>
                                          <p:attrName>r</p:attrName>
                                        </p:attrNameLst>
                                      </p:cBhvr>
                                    </p:animRot>
                                    <p:animRot by="120000">
                                      <p:cBhvr>
                                        <p:cTn id="12" dur="200" fill="hold">
                                          <p:stCondLst>
                                            <p:cond delay="800"/>
                                          </p:stCondLst>
                                        </p:cTn>
                                        <p:tgtEl>
                                          <p:spTgt spid="2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1"/>
                                        </p:tgtEl>
                                        <p:attrNameLst>
                                          <p:attrName>r</p:attrName>
                                        </p:attrNameLst>
                                      </p:cBhvr>
                                    </p:animRot>
                                    <p:animRot by="-240000">
                                      <p:cBhvr>
                                        <p:cTn id="15" dur="200" fill="hold">
                                          <p:stCondLst>
                                            <p:cond delay="200"/>
                                          </p:stCondLst>
                                        </p:cTn>
                                        <p:tgtEl>
                                          <p:spTgt spid="21"/>
                                        </p:tgtEl>
                                        <p:attrNameLst>
                                          <p:attrName>r</p:attrName>
                                        </p:attrNameLst>
                                      </p:cBhvr>
                                    </p:animRot>
                                    <p:animRot by="240000">
                                      <p:cBhvr>
                                        <p:cTn id="16" dur="200" fill="hold">
                                          <p:stCondLst>
                                            <p:cond delay="400"/>
                                          </p:stCondLst>
                                        </p:cTn>
                                        <p:tgtEl>
                                          <p:spTgt spid="21"/>
                                        </p:tgtEl>
                                        <p:attrNameLst>
                                          <p:attrName>r</p:attrName>
                                        </p:attrNameLst>
                                      </p:cBhvr>
                                    </p:animRot>
                                    <p:animRot by="-240000">
                                      <p:cBhvr>
                                        <p:cTn id="17" dur="200" fill="hold">
                                          <p:stCondLst>
                                            <p:cond delay="600"/>
                                          </p:stCondLst>
                                        </p:cTn>
                                        <p:tgtEl>
                                          <p:spTgt spid="21"/>
                                        </p:tgtEl>
                                        <p:attrNameLst>
                                          <p:attrName>r</p:attrName>
                                        </p:attrNameLst>
                                      </p:cBhvr>
                                    </p:animRot>
                                    <p:animRot by="120000">
                                      <p:cBhvr>
                                        <p:cTn id="18" dur="200" fill="hold">
                                          <p:stCondLst>
                                            <p:cond delay="800"/>
                                          </p:stCondLst>
                                        </p:cTn>
                                        <p:tgtEl>
                                          <p:spTgt spid="21"/>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0"/>
                                        </p:tgtEl>
                                        <p:attrNameLst>
                                          <p:attrName>r</p:attrName>
                                        </p:attrNameLst>
                                      </p:cBhvr>
                                    </p:animRot>
                                    <p:animRot by="-240000">
                                      <p:cBhvr>
                                        <p:cTn id="21" dur="200" fill="hold">
                                          <p:stCondLst>
                                            <p:cond delay="200"/>
                                          </p:stCondLst>
                                        </p:cTn>
                                        <p:tgtEl>
                                          <p:spTgt spid="20"/>
                                        </p:tgtEl>
                                        <p:attrNameLst>
                                          <p:attrName>r</p:attrName>
                                        </p:attrNameLst>
                                      </p:cBhvr>
                                    </p:animRot>
                                    <p:animRot by="240000">
                                      <p:cBhvr>
                                        <p:cTn id="22" dur="200" fill="hold">
                                          <p:stCondLst>
                                            <p:cond delay="400"/>
                                          </p:stCondLst>
                                        </p:cTn>
                                        <p:tgtEl>
                                          <p:spTgt spid="20"/>
                                        </p:tgtEl>
                                        <p:attrNameLst>
                                          <p:attrName>r</p:attrName>
                                        </p:attrNameLst>
                                      </p:cBhvr>
                                    </p:animRot>
                                    <p:animRot by="-240000">
                                      <p:cBhvr>
                                        <p:cTn id="23" dur="200" fill="hold">
                                          <p:stCondLst>
                                            <p:cond delay="600"/>
                                          </p:stCondLst>
                                        </p:cTn>
                                        <p:tgtEl>
                                          <p:spTgt spid="20"/>
                                        </p:tgtEl>
                                        <p:attrNameLst>
                                          <p:attrName>r</p:attrName>
                                        </p:attrNameLst>
                                      </p:cBhvr>
                                    </p:animRot>
                                    <p:animRot by="120000">
                                      <p:cBhvr>
                                        <p:cTn id="24" dur="200" fill="hold">
                                          <p:stCondLst>
                                            <p:cond delay="800"/>
                                          </p:stCondLst>
                                        </p:cTn>
                                        <p:tgtEl>
                                          <p:spTgt spid="2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22"/>
                                        </p:tgtEl>
                                        <p:attrNameLst>
                                          <p:attrName>r</p:attrName>
                                        </p:attrNameLst>
                                      </p:cBhvr>
                                    </p:animRot>
                                    <p:animRot by="-240000">
                                      <p:cBhvr>
                                        <p:cTn id="27" dur="200" fill="hold">
                                          <p:stCondLst>
                                            <p:cond delay="200"/>
                                          </p:stCondLst>
                                        </p:cTn>
                                        <p:tgtEl>
                                          <p:spTgt spid="22"/>
                                        </p:tgtEl>
                                        <p:attrNameLst>
                                          <p:attrName>r</p:attrName>
                                        </p:attrNameLst>
                                      </p:cBhvr>
                                    </p:animRot>
                                    <p:animRot by="240000">
                                      <p:cBhvr>
                                        <p:cTn id="28" dur="200" fill="hold">
                                          <p:stCondLst>
                                            <p:cond delay="400"/>
                                          </p:stCondLst>
                                        </p:cTn>
                                        <p:tgtEl>
                                          <p:spTgt spid="22"/>
                                        </p:tgtEl>
                                        <p:attrNameLst>
                                          <p:attrName>r</p:attrName>
                                        </p:attrNameLst>
                                      </p:cBhvr>
                                    </p:animRot>
                                    <p:animRot by="-240000">
                                      <p:cBhvr>
                                        <p:cTn id="29" dur="200" fill="hold">
                                          <p:stCondLst>
                                            <p:cond delay="600"/>
                                          </p:stCondLst>
                                        </p:cTn>
                                        <p:tgtEl>
                                          <p:spTgt spid="22"/>
                                        </p:tgtEl>
                                        <p:attrNameLst>
                                          <p:attrName>r</p:attrName>
                                        </p:attrNameLst>
                                      </p:cBhvr>
                                    </p:animRot>
                                    <p:animRot by="120000">
                                      <p:cBhvr>
                                        <p:cTn id="30"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8" presetClass="emph" presetSubtype="0" fill="hold" nodeType="clickEffect">
                                  <p:stCondLst>
                                    <p:cond delay="1000"/>
                                  </p:stCondLst>
                                  <p:childTnLst>
                                    <p:animRot by="21600000">
                                      <p:cBhvr>
                                        <p:cTn id="35" dur="20000" fill="hold"/>
                                        <p:tgtEl>
                                          <p:spTgt spid="6"/>
                                        </p:tgtEl>
                                        <p:attrNameLst>
                                          <p:attrName>r</p:attrName>
                                        </p:attrNameLst>
                                      </p:cBhvr>
                                    </p:animRot>
                                  </p:childTnLst>
                                </p:cTn>
                              </p:par>
                            </p:childTnLst>
                          </p:cTn>
                        </p:par>
                      </p:childTnLst>
                    </p:cTn>
                  </p:par>
                </p:childTnLst>
              </p:cTn>
              <p:nextCondLst>
                <p:cond evt="onClick" delay="0">
                  <p:tgtEl>
                    <p:spTgt spid="6"/>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6" y="89916"/>
            <a:ext cx="1072451" cy="514220"/>
          </a:xfrm>
          <a:prstGeom prst="rect">
            <a:avLst/>
          </a:prstGeom>
        </p:spPr>
      </p:pic>
      <p:graphicFrame>
        <p:nvGraphicFramePr>
          <p:cNvPr id="15" name="Table 15">
            <a:extLst>
              <a:ext uri="{FF2B5EF4-FFF2-40B4-BE49-F238E27FC236}">
                <a16:creationId xmlns:a16="http://schemas.microsoft.com/office/drawing/2014/main" id="{B7183092-5B42-7E14-C06B-7D10F7EDF484}"/>
              </a:ext>
            </a:extLst>
          </p:cNvPr>
          <p:cNvGraphicFramePr>
            <a:graphicFrameLocks noGrp="1"/>
          </p:cNvGraphicFramePr>
          <p:nvPr/>
        </p:nvGraphicFramePr>
        <p:xfrm>
          <a:off x="1513665" y="1458728"/>
          <a:ext cx="5886596" cy="2483632"/>
        </p:xfrm>
        <a:graphic>
          <a:graphicData uri="http://schemas.openxmlformats.org/drawingml/2006/table">
            <a:tbl>
              <a:tblPr firstRow="1" bandRow="1"/>
              <a:tblGrid>
                <a:gridCol w="1471649">
                  <a:extLst>
                    <a:ext uri="{9D8B030D-6E8A-4147-A177-3AD203B41FA5}">
                      <a16:colId xmlns:a16="http://schemas.microsoft.com/office/drawing/2014/main" val="257416257"/>
                    </a:ext>
                  </a:extLst>
                </a:gridCol>
                <a:gridCol w="1471649">
                  <a:extLst>
                    <a:ext uri="{9D8B030D-6E8A-4147-A177-3AD203B41FA5}">
                      <a16:colId xmlns:a16="http://schemas.microsoft.com/office/drawing/2014/main" val="547786624"/>
                    </a:ext>
                  </a:extLst>
                </a:gridCol>
                <a:gridCol w="1471649">
                  <a:extLst>
                    <a:ext uri="{9D8B030D-6E8A-4147-A177-3AD203B41FA5}">
                      <a16:colId xmlns:a16="http://schemas.microsoft.com/office/drawing/2014/main" val="806567065"/>
                    </a:ext>
                  </a:extLst>
                </a:gridCol>
                <a:gridCol w="1471649">
                  <a:extLst>
                    <a:ext uri="{9D8B030D-6E8A-4147-A177-3AD203B41FA5}">
                      <a16:colId xmlns:a16="http://schemas.microsoft.com/office/drawing/2014/main" val="1347445215"/>
                    </a:ext>
                  </a:extLst>
                </a:gridCol>
              </a:tblGrid>
              <a:tr h="620908">
                <a:tc>
                  <a:txBody>
                    <a:bodyPr/>
                    <a:lstStyle/>
                    <a:p>
                      <a:pPr algn="ctr"/>
                      <a:r>
                        <a:rPr lang="x-none" sz="2000" dirty="0">
                          <a:solidFill>
                            <a:schemeClr val="bg2">
                              <a:lumMod val="75000"/>
                            </a:schemeClr>
                          </a:solidFill>
                        </a:rPr>
                        <a:t>TEAM 1</a:t>
                      </a:r>
                      <a:endParaRPr lang="x-none"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x-none"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x-none" sz="180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x-none"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7403372"/>
                  </a:ext>
                </a:extLst>
              </a:tr>
              <a:tr h="620908">
                <a:tc>
                  <a:txBody>
                    <a:bodyPr/>
                    <a:lstStyle/>
                    <a:p>
                      <a:pPr algn="ctr"/>
                      <a:r>
                        <a:rPr lang="x-none" sz="2000" dirty="0">
                          <a:solidFill>
                            <a:schemeClr val="bg2">
                              <a:lumMod val="75000"/>
                            </a:schemeClr>
                          </a:solidFill>
                        </a:rPr>
                        <a:t>TEAM 2</a:t>
                      </a:r>
                      <a:endParaRPr lang="x-none"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x-none"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x-none"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x-none" sz="180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46324055"/>
                  </a:ext>
                </a:extLst>
              </a:tr>
              <a:tr h="620908">
                <a:tc>
                  <a:txBody>
                    <a:bodyPr/>
                    <a:lstStyle/>
                    <a:p>
                      <a:pPr algn="ctr"/>
                      <a:r>
                        <a:rPr lang="x-none" sz="2000" dirty="0">
                          <a:solidFill>
                            <a:schemeClr val="bg2">
                              <a:lumMod val="75000"/>
                            </a:schemeClr>
                          </a:solidFill>
                        </a:rPr>
                        <a:t>TEAM 3</a:t>
                      </a:r>
                      <a:endParaRPr lang="x-none"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x-none"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x-none"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x-none"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709118582"/>
                  </a:ext>
                </a:extLst>
              </a:tr>
              <a:tr h="620908">
                <a:tc>
                  <a:txBody>
                    <a:bodyPr/>
                    <a:lstStyle/>
                    <a:p>
                      <a:pPr algn="ctr"/>
                      <a:r>
                        <a:rPr lang="x-none" sz="2000" dirty="0">
                          <a:solidFill>
                            <a:schemeClr val="bg2">
                              <a:lumMod val="75000"/>
                            </a:schemeClr>
                          </a:solidFill>
                        </a:rPr>
                        <a:t>TEAM 4</a:t>
                      </a:r>
                      <a:endParaRPr lang="x-none"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x-none"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x-none"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x-none"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21591639"/>
                  </a:ext>
                </a:extLst>
              </a:tr>
            </a:tbl>
          </a:graphicData>
        </a:graphic>
      </p:graphicFrame>
      <p:sp>
        <p:nvSpPr>
          <p:cNvPr id="49" name="Rectangle 48">
            <a:extLst>
              <a:ext uri="{FF2B5EF4-FFF2-40B4-BE49-F238E27FC236}">
                <a16:creationId xmlns:a16="http://schemas.microsoft.com/office/drawing/2014/main" id="{60288F20-9CB0-1E11-19D5-6F4DC2699B42}"/>
              </a:ext>
            </a:extLst>
          </p:cNvPr>
          <p:cNvSpPr/>
          <p:nvPr/>
        </p:nvSpPr>
        <p:spPr>
          <a:xfrm>
            <a:off x="5994256" y="1497493"/>
            <a:ext cx="1365577" cy="521333"/>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50" name="Rectangle 49">
            <a:extLst>
              <a:ext uri="{FF2B5EF4-FFF2-40B4-BE49-F238E27FC236}">
                <a16:creationId xmlns:a16="http://schemas.microsoft.com/office/drawing/2014/main" id="{CB800B7D-2E93-E0C4-CAC4-24A982708410}"/>
              </a:ext>
            </a:extLst>
          </p:cNvPr>
          <p:cNvSpPr/>
          <p:nvPr/>
        </p:nvSpPr>
        <p:spPr>
          <a:xfrm>
            <a:off x="5976876" y="2127644"/>
            <a:ext cx="1365576" cy="540915"/>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51" name="Rectangle 50">
            <a:extLst>
              <a:ext uri="{FF2B5EF4-FFF2-40B4-BE49-F238E27FC236}">
                <a16:creationId xmlns:a16="http://schemas.microsoft.com/office/drawing/2014/main" id="{AC274DA1-1492-63BA-DA1B-A80E7B252019}"/>
              </a:ext>
            </a:extLst>
          </p:cNvPr>
          <p:cNvSpPr/>
          <p:nvPr/>
        </p:nvSpPr>
        <p:spPr>
          <a:xfrm>
            <a:off x="5976877" y="2735489"/>
            <a:ext cx="1365575" cy="540915"/>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52" name="Rectangle 51">
            <a:extLst>
              <a:ext uri="{FF2B5EF4-FFF2-40B4-BE49-F238E27FC236}">
                <a16:creationId xmlns:a16="http://schemas.microsoft.com/office/drawing/2014/main" id="{76883A66-68E4-0F8F-8E58-6620F0D5BE06}"/>
              </a:ext>
            </a:extLst>
          </p:cNvPr>
          <p:cNvSpPr/>
          <p:nvPr/>
        </p:nvSpPr>
        <p:spPr>
          <a:xfrm>
            <a:off x="5976877" y="3373835"/>
            <a:ext cx="1400336" cy="543601"/>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45" name="Rectangle 44">
            <a:extLst>
              <a:ext uri="{FF2B5EF4-FFF2-40B4-BE49-F238E27FC236}">
                <a16:creationId xmlns:a16="http://schemas.microsoft.com/office/drawing/2014/main" id="{B0FD4DEF-3ED8-83DE-7CC9-4610140493D6}"/>
              </a:ext>
            </a:extLst>
          </p:cNvPr>
          <p:cNvSpPr/>
          <p:nvPr/>
        </p:nvSpPr>
        <p:spPr>
          <a:xfrm>
            <a:off x="4501928" y="1491119"/>
            <a:ext cx="1369863"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46" name="Rectangle 45">
            <a:extLst>
              <a:ext uri="{FF2B5EF4-FFF2-40B4-BE49-F238E27FC236}">
                <a16:creationId xmlns:a16="http://schemas.microsoft.com/office/drawing/2014/main" id="{0F4EBA83-326A-F653-162B-3F5CEDD70757}"/>
              </a:ext>
            </a:extLst>
          </p:cNvPr>
          <p:cNvSpPr/>
          <p:nvPr/>
        </p:nvSpPr>
        <p:spPr>
          <a:xfrm>
            <a:off x="4501928" y="2123702"/>
            <a:ext cx="1369863"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dirty="0"/>
          </a:p>
        </p:txBody>
      </p:sp>
      <p:sp>
        <p:nvSpPr>
          <p:cNvPr id="47" name="Rectangle 46">
            <a:extLst>
              <a:ext uri="{FF2B5EF4-FFF2-40B4-BE49-F238E27FC236}">
                <a16:creationId xmlns:a16="http://schemas.microsoft.com/office/drawing/2014/main" id="{FE4731F1-FDE9-FF7C-8DA4-5559A034D188}"/>
              </a:ext>
            </a:extLst>
          </p:cNvPr>
          <p:cNvSpPr/>
          <p:nvPr/>
        </p:nvSpPr>
        <p:spPr>
          <a:xfrm>
            <a:off x="4525012" y="2752567"/>
            <a:ext cx="1346779"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48" name="Rectangle 47">
            <a:extLst>
              <a:ext uri="{FF2B5EF4-FFF2-40B4-BE49-F238E27FC236}">
                <a16:creationId xmlns:a16="http://schemas.microsoft.com/office/drawing/2014/main" id="{F00E4D52-789F-7BBF-55AA-9C6D008DBDAD}"/>
              </a:ext>
            </a:extLst>
          </p:cNvPr>
          <p:cNvSpPr/>
          <p:nvPr/>
        </p:nvSpPr>
        <p:spPr>
          <a:xfrm>
            <a:off x="4484299" y="3362107"/>
            <a:ext cx="1405119"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43" name="Rectangle 42">
            <a:extLst>
              <a:ext uri="{FF2B5EF4-FFF2-40B4-BE49-F238E27FC236}">
                <a16:creationId xmlns:a16="http://schemas.microsoft.com/office/drawing/2014/main" id="{45DF9A03-809A-64BA-6D72-43D196701926}"/>
              </a:ext>
            </a:extLst>
          </p:cNvPr>
          <p:cNvSpPr/>
          <p:nvPr/>
        </p:nvSpPr>
        <p:spPr>
          <a:xfrm>
            <a:off x="3010274" y="2740820"/>
            <a:ext cx="1366211"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42" name="Rectangle 41">
            <a:extLst>
              <a:ext uri="{FF2B5EF4-FFF2-40B4-BE49-F238E27FC236}">
                <a16:creationId xmlns:a16="http://schemas.microsoft.com/office/drawing/2014/main" id="{B5F44DF6-6EE2-1193-CEA5-0B4E46443E00}"/>
              </a:ext>
            </a:extLst>
          </p:cNvPr>
          <p:cNvSpPr/>
          <p:nvPr/>
        </p:nvSpPr>
        <p:spPr>
          <a:xfrm>
            <a:off x="3042247" y="2128442"/>
            <a:ext cx="1366211" cy="519766"/>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44" name="Rectangle 43">
            <a:extLst>
              <a:ext uri="{FF2B5EF4-FFF2-40B4-BE49-F238E27FC236}">
                <a16:creationId xmlns:a16="http://schemas.microsoft.com/office/drawing/2014/main" id="{6891EE70-EA87-96FB-B92B-14723AA81410}"/>
              </a:ext>
            </a:extLst>
          </p:cNvPr>
          <p:cNvSpPr/>
          <p:nvPr/>
        </p:nvSpPr>
        <p:spPr>
          <a:xfrm>
            <a:off x="3068273" y="3369648"/>
            <a:ext cx="1250215" cy="528518"/>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41" name="Rectangle 40">
            <a:extLst>
              <a:ext uri="{FF2B5EF4-FFF2-40B4-BE49-F238E27FC236}">
                <a16:creationId xmlns:a16="http://schemas.microsoft.com/office/drawing/2014/main" id="{0F825185-6817-43AC-29AD-9F5E6E1B74BC}"/>
              </a:ext>
            </a:extLst>
          </p:cNvPr>
          <p:cNvSpPr/>
          <p:nvPr/>
        </p:nvSpPr>
        <p:spPr>
          <a:xfrm>
            <a:off x="3038594" y="1497029"/>
            <a:ext cx="1369864"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22" name="TextBox 21">
            <a:extLst>
              <a:ext uri="{FF2B5EF4-FFF2-40B4-BE49-F238E27FC236}">
                <a16:creationId xmlns:a16="http://schemas.microsoft.com/office/drawing/2014/main" id="{4DC712C5-5995-4E90-B813-86EB59F9FADE}"/>
              </a:ext>
            </a:extLst>
          </p:cNvPr>
          <p:cNvSpPr txBox="1"/>
          <p:nvPr/>
        </p:nvSpPr>
        <p:spPr>
          <a:xfrm>
            <a:off x="-1" y="4517581"/>
            <a:ext cx="2997063" cy="584775"/>
          </a:xfrm>
          <a:prstGeom prst="rect">
            <a:avLst/>
          </a:prstGeom>
          <a:noFill/>
        </p:spPr>
        <p:txBody>
          <a:bodyPr wrap="square" rtlCol="0">
            <a:spAutoFit/>
          </a:bodyPr>
          <a:lstStyle/>
          <a:p>
            <a:pPr algn="ctr"/>
            <a:r>
              <a:rPr lang="x-none" sz="1600" dirty="0">
                <a:solidFill>
                  <a:srgbClr val="FF0000"/>
                </a:solidFill>
                <a:highlight>
                  <a:srgbClr val="DBEAF6"/>
                </a:highlight>
                <a:latin typeface="+mj-lt"/>
              </a:rPr>
              <a:t>Vận dụng xuất sắc những kiến thức đã học vào thực hành</a:t>
            </a:r>
          </a:p>
        </p:txBody>
      </p:sp>
      <p:sp>
        <p:nvSpPr>
          <p:cNvPr id="23" name="TextBox 22">
            <a:extLst>
              <a:ext uri="{FF2B5EF4-FFF2-40B4-BE49-F238E27FC236}">
                <a16:creationId xmlns:a16="http://schemas.microsoft.com/office/drawing/2014/main" id="{10BB0BE2-82D3-9773-1AE5-C09AB68368C4}"/>
              </a:ext>
            </a:extLst>
          </p:cNvPr>
          <p:cNvSpPr txBox="1"/>
          <p:nvPr/>
        </p:nvSpPr>
        <p:spPr>
          <a:xfrm>
            <a:off x="3031811" y="4516308"/>
            <a:ext cx="2997063" cy="584775"/>
          </a:xfrm>
          <a:prstGeom prst="rect">
            <a:avLst/>
          </a:prstGeom>
          <a:noFill/>
        </p:spPr>
        <p:txBody>
          <a:bodyPr wrap="square" rtlCol="0">
            <a:spAutoFit/>
          </a:bodyPr>
          <a:lstStyle/>
          <a:p>
            <a:pPr algn="ctr"/>
            <a:r>
              <a:rPr lang="x-none" sz="1600" dirty="0">
                <a:solidFill>
                  <a:srgbClr val="FF0000"/>
                </a:solidFill>
                <a:highlight>
                  <a:srgbClr val="DBEAF6"/>
                </a:highlight>
                <a:latin typeface="+mj-lt"/>
              </a:rPr>
              <a:t>Vận dụng tốt những kiến thức đã học vào thực hành</a:t>
            </a:r>
          </a:p>
        </p:txBody>
      </p:sp>
      <p:sp>
        <p:nvSpPr>
          <p:cNvPr id="24" name="TextBox 23">
            <a:extLst>
              <a:ext uri="{FF2B5EF4-FFF2-40B4-BE49-F238E27FC236}">
                <a16:creationId xmlns:a16="http://schemas.microsoft.com/office/drawing/2014/main" id="{AA80287E-570A-FC5D-817B-E86BDB306A61}"/>
              </a:ext>
            </a:extLst>
          </p:cNvPr>
          <p:cNvSpPr txBox="1"/>
          <p:nvPr/>
        </p:nvSpPr>
        <p:spPr>
          <a:xfrm>
            <a:off x="6164312" y="4516308"/>
            <a:ext cx="2997063" cy="584775"/>
          </a:xfrm>
          <a:prstGeom prst="rect">
            <a:avLst/>
          </a:prstGeom>
          <a:noFill/>
        </p:spPr>
        <p:txBody>
          <a:bodyPr wrap="square" rtlCol="0">
            <a:spAutoFit/>
          </a:bodyPr>
          <a:lstStyle/>
          <a:p>
            <a:pPr algn="ctr"/>
            <a:r>
              <a:rPr lang="x-none" sz="1600" dirty="0">
                <a:solidFill>
                  <a:srgbClr val="FF0000"/>
                </a:solidFill>
                <a:highlight>
                  <a:srgbClr val="DBEAF6"/>
                </a:highlight>
                <a:latin typeface="+mj-lt"/>
              </a:rPr>
              <a:t>Biết cách vận dụng những kiến thức đã học vào thực hành</a:t>
            </a:r>
          </a:p>
        </p:txBody>
      </p:sp>
      <p:sp>
        <p:nvSpPr>
          <p:cNvPr id="25" name="TextBox 24">
            <a:extLst>
              <a:ext uri="{FF2B5EF4-FFF2-40B4-BE49-F238E27FC236}">
                <a16:creationId xmlns:a16="http://schemas.microsoft.com/office/drawing/2014/main" id="{B38E9EF1-4E5E-A33E-2774-D93938B5170C}"/>
              </a:ext>
            </a:extLst>
          </p:cNvPr>
          <p:cNvSpPr txBox="1"/>
          <p:nvPr/>
        </p:nvSpPr>
        <p:spPr>
          <a:xfrm>
            <a:off x="2627523" y="125106"/>
            <a:ext cx="5144877" cy="553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r>
              <a:rPr lang="x-none" sz="4400" spc="300" dirty="0">
                <a:solidFill>
                  <a:schemeClr val="accent2">
                    <a:lumMod val="75000"/>
                  </a:schemeClr>
                </a:solidFill>
              </a:rPr>
              <a:t>ASSESSMENT</a:t>
            </a:r>
          </a:p>
        </p:txBody>
      </p:sp>
      <p:pic>
        <p:nvPicPr>
          <p:cNvPr id="28" name="Picture 27">
            <a:extLst>
              <a:ext uri="{FF2B5EF4-FFF2-40B4-BE49-F238E27FC236}">
                <a16:creationId xmlns:a16="http://schemas.microsoft.com/office/drawing/2014/main" id="{459BB542-0413-75F0-64D7-1F148D56B1B2}"/>
              </a:ext>
            </a:extLst>
          </p:cNvPr>
          <p:cNvPicPr>
            <a:picLocks noChangeAspect="1"/>
          </p:cNvPicPr>
          <p:nvPr/>
        </p:nvPicPr>
        <p:blipFill>
          <a:blip r:embed="rId7"/>
          <a:stretch>
            <a:fillRect/>
          </a:stretch>
        </p:blipFill>
        <p:spPr>
          <a:xfrm>
            <a:off x="1270056" y="4059358"/>
            <a:ext cx="456950" cy="456950"/>
          </a:xfrm>
          <a:prstGeom prst="rect">
            <a:avLst/>
          </a:prstGeom>
        </p:spPr>
      </p:pic>
      <p:pic>
        <p:nvPicPr>
          <p:cNvPr id="2" name="Picture 1">
            <a:extLst>
              <a:ext uri="{FF2B5EF4-FFF2-40B4-BE49-F238E27FC236}">
                <a16:creationId xmlns:a16="http://schemas.microsoft.com/office/drawing/2014/main" id="{4DFF9AFA-CB18-2CB0-9EE5-AE211402C1A7}"/>
              </a:ext>
            </a:extLst>
          </p:cNvPr>
          <p:cNvPicPr>
            <a:picLocks noChangeAspect="1"/>
          </p:cNvPicPr>
          <p:nvPr/>
        </p:nvPicPr>
        <p:blipFill>
          <a:blip r:embed="rId7"/>
          <a:stretch>
            <a:fillRect/>
          </a:stretch>
        </p:blipFill>
        <p:spPr>
          <a:xfrm>
            <a:off x="3396483" y="836618"/>
            <a:ext cx="554436" cy="554436"/>
          </a:xfrm>
          <a:prstGeom prst="rect">
            <a:avLst/>
          </a:prstGeom>
        </p:spPr>
      </p:pic>
      <p:pic>
        <p:nvPicPr>
          <p:cNvPr id="3" name="Picture 2">
            <a:extLst>
              <a:ext uri="{FF2B5EF4-FFF2-40B4-BE49-F238E27FC236}">
                <a16:creationId xmlns:a16="http://schemas.microsoft.com/office/drawing/2014/main" id="{1904CBD8-EE55-4022-F19C-AF2531AAB38A}"/>
              </a:ext>
            </a:extLst>
          </p:cNvPr>
          <p:cNvPicPr>
            <a:picLocks noChangeAspect="1"/>
          </p:cNvPicPr>
          <p:nvPr/>
        </p:nvPicPr>
        <p:blipFill>
          <a:blip r:embed="rId7"/>
          <a:stretch>
            <a:fillRect/>
          </a:stretch>
        </p:blipFill>
        <p:spPr>
          <a:xfrm>
            <a:off x="3396483" y="836618"/>
            <a:ext cx="554436" cy="554436"/>
          </a:xfrm>
          <a:prstGeom prst="rect">
            <a:avLst/>
          </a:prstGeom>
        </p:spPr>
      </p:pic>
      <p:pic>
        <p:nvPicPr>
          <p:cNvPr id="4" name="Picture 3">
            <a:extLst>
              <a:ext uri="{FF2B5EF4-FFF2-40B4-BE49-F238E27FC236}">
                <a16:creationId xmlns:a16="http://schemas.microsoft.com/office/drawing/2014/main" id="{07FAB8CE-190A-887C-42DD-D51203A5DA29}"/>
              </a:ext>
            </a:extLst>
          </p:cNvPr>
          <p:cNvPicPr>
            <a:picLocks noChangeAspect="1"/>
          </p:cNvPicPr>
          <p:nvPr/>
        </p:nvPicPr>
        <p:blipFill>
          <a:blip r:embed="rId7"/>
          <a:stretch>
            <a:fillRect/>
          </a:stretch>
        </p:blipFill>
        <p:spPr>
          <a:xfrm>
            <a:off x="3389320" y="829988"/>
            <a:ext cx="554436" cy="554436"/>
          </a:xfrm>
          <a:prstGeom prst="rect">
            <a:avLst/>
          </a:prstGeom>
        </p:spPr>
      </p:pic>
      <p:pic>
        <p:nvPicPr>
          <p:cNvPr id="6" name="Picture 5">
            <a:extLst>
              <a:ext uri="{FF2B5EF4-FFF2-40B4-BE49-F238E27FC236}">
                <a16:creationId xmlns:a16="http://schemas.microsoft.com/office/drawing/2014/main" id="{1929D49C-08F1-0B97-F40F-113C3018C26F}"/>
              </a:ext>
            </a:extLst>
          </p:cNvPr>
          <p:cNvPicPr>
            <a:picLocks noChangeAspect="1"/>
          </p:cNvPicPr>
          <p:nvPr/>
        </p:nvPicPr>
        <p:blipFill>
          <a:blip r:embed="rId8"/>
          <a:stretch>
            <a:fillRect/>
          </a:stretch>
        </p:blipFill>
        <p:spPr>
          <a:xfrm>
            <a:off x="4328487" y="4053791"/>
            <a:ext cx="487023" cy="487023"/>
          </a:xfrm>
          <a:prstGeom prst="rect">
            <a:avLst/>
          </a:prstGeom>
        </p:spPr>
      </p:pic>
      <p:pic>
        <p:nvPicPr>
          <p:cNvPr id="8" name="Picture 7">
            <a:extLst>
              <a:ext uri="{FF2B5EF4-FFF2-40B4-BE49-F238E27FC236}">
                <a16:creationId xmlns:a16="http://schemas.microsoft.com/office/drawing/2014/main" id="{04E91E55-B5D3-0629-6A5C-C97602C397AA}"/>
              </a:ext>
            </a:extLst>
          </p:cNvPr>
          <p:cNvPicPr>
            <a:picLocks noChangeAspect="1"/>
          </p:cNvPicPr>
          <p:nvPr/>
        </p:nvPicPr>
        <p:blipFill>
          <a:blip r:embed="rId7"/>
          <a:stretch>
            <a:fillRect/>
          </a:stretch>
        </p:blipFill>
        <p:spPr>
          <a:xfrm>
            <a:off x="3378410" y="828830"/>
            <a:ext cx="554436" cy="528520"/>
          </a:xfrm>
          <a:prstGeom prst="rect">
            <a:avLst/>
          </a:prstGeom>
        </p:spPr>
      </p:pic>
      <p:pic>
        <p:nvPicPr>
          <p:cNvPr id="12" name="Picture 11">
            <a:extLst>
              <a:ext uri="{FF2B5EF4-FFF2-40B4-BE49-F238E27FC236}">
                <a16:creationId xmlns:a16="http://schemas.microsoft.com/office/drawing/2014/main" id="{E9007873-5D86-04D1-FD17-E6AD422BEC99}"/>
              </a:ext>
            </a:extLst>
          </p:cNvPr>
          <p:cNvPicPr>
            <a:picLocks noChangeAspect="1"/>
          </p:cNvPicPr>
          <p:nvPr/>
        </p:nvPicPr>
        <p:blipFill>
          <a:blip r:embed="rId8"/>
          <a:stretch>
            <a:fillRect/>
          </a:stretch>
        </p:blipFill>
        <p:spPr>
          <a:xfrm>
            <a:off x="4954889" y="823271"/>
            <a:ext cx="554436" cy="554436"/>
          </a:xfrm>
          <a:prstGeom prst="rect">
            <a:avLst/>
          </a:prstGeom>
        </p:spPr>
      </p:pic>
      <p:pic>
        <p:nvPicPr>
          <p:cNvPr id="13" name="Picture 12">
            <a:extLst>
              <a:ext uri="{FF2B5EF4-FFF2-40B4-BE49-F238E27FC236}">
                <a16:creationId xmlns:a16="http://schemas.microsoft.com/office/drawing/2014/main" id="{3596C5A9-CA59-28C6-BF99-E53B3572382B}"/>
              </a:ext>
            </a:extLst>
          </p:cNvPr>
          <p:cNvPicPr>
            <a:picLocks noChangeAspect="1"/>
          </p:cNvPicPr>
          <p:nvPr/>
        </p:nvPicPr>
        <p:blipFill>
          <a:blip r:embed="rId8"/>
          <a:stretch>
            <a:fillRect/>
          </a:stretch>
        </p:blipFill>
        <p:spPr>
          <a:xfrm>
            <a:off x="4954889" y="827253"/>
            <a:ext cx="554436" cy="554436"/>
          </a:xfrm>
          <a:prstGeom prst="rect">
            <a:avLst/>
          </a:prstGeom>
        </p:spPr>
      </p:pic>
      <p:pic>
        <p:nvPicPr>
          <p:cNvPr id="14" name="Picture 13">
            <a:extLst>
              <a:ext uri="{FF2B5EF4-FFF2-40B4-BE49-F238E27FC236}">
                <a16:creationId xmlns:a16="http://schemas.microsoft.com/office/drawing/2014/main" id="{EEAB6020-AB98-17C8-9C24-3417DA170B8E}"/>
              </a:ext>
            </a:extLst>
          </p:cNvPr>
          <p:cNvPicPr>
            <a:picLocks noChangeAspect="1"/>
          </p:cNvPicPr>
          <p:nvPr/>
        </p:nvPicPr>
        <p:blipFill>
          <a:blip r:embed="rId8"/>
          <a:stretch>
            <a:fillRect/>
          </a:stretch>
        </p:blipFill>
        <p:spPr>
          <a:xfrm>
            <a:off x="4954889" y="818364"/>
            <a:ext cx="554436" cy="554436"/>
          </a:xfrm>
          <a:prstGeom prst="rect">
            <a:avLst/>
          </a:prstGeom>
        </p:spPr>
      </p:pic>
      <p:pic>
        <p:nvPicPr>
          <p:cNvPr id="17" name="Picture 16">
            <a:extLst>
              <a:ext uri="{FF2B5EF4-FFF2-40B4-BE49-F238E27FC236}">
                <a16:creationId xmlns:a16="http://schemas.microsoft.com/office/drawing/2014/main" id="{F4ADC0BA-C9BA-3B07-63A3-F5235E3F04E7}"/>
              </a:ext>
            </a:extLst>
          </p:cNvPr>
          <p:cNvPicPr>
            <a:picLocks noChangeAspect="1"/>
          </p:cNvPicPr>
          <p:nvPr/>
        </p:nvPicPr>
        <p:blipFill>
          <a:blip r:embed="rId8"/>
          <a:stretch>
            <a:fillRect/>
          </a:stretch>
        </p:blipFill>
        <p:spPr>
          <a:xfrm>
            <a:off x="4954889" y="818364"/>
            <a:ext cx="554436" cy="554436"/>
          </a:xfrm>
          <a:prstGeom prst="rect">
            <a:avLst/>
          </a:prstGeom>
        </p:spPr>
      </p:pic>
      <p:pic>
        <p:nvPicPr>
          <p:cNvPr id="18" name="Picture 17">
            <a:extLst>
              <a:ext uri="{FF2B5EF4-FFF2-40B4-BE49-F238E27FC236}">
                <a16:creationId xmlns:a16="http://schemas.microsoft.com/office/drawing/2014/main" id="{9DB5B05D-2516-ADB5-22CE-12CB8CBACED2}"/>
              </a:ext>
            </a:extLst>
          </p:cNvPr>
          <p:cNvPicPr>
            <a:picLocks noChangeAspect="1"/>
          </p:cNvPicPr>
          <p:nvPr/>
        </p:nvPicPr>
        <p:blipFill>
          <a:blip r:embed="rId8"/>
          <a:stretch>
            <a:fillRect/>
          </a:stretch>
        </p:blipFill>
        <p:spPr>
          <a:xfrm>
            <a:off x="4954889" y="823271"/>
            <a:ext cx="554436" cy="554436"/>
          </a:xfrm>
          <a:prstGeom prst="rect">
            <a:avLst/>
          </a:prstGeom>
        </p:spPr>
      </p:pic>
      <p:pic>
        <p:nvPicPr>
          <p:cNvPr id="20" name="Picture 19">
            <a:extLst>
              <a:ext uri="{FF2B5EF4-FFF2-40B4-BE49-F238E27FC236}">
                <a16:creationId xmlns:a16="http://schemas.microsoft.com/office/drawing/2014/main" id="{6C777E58-2C0E-024F-A2C4-BB50EE6E8D22}"/>
              </a:ext>
            </a:extLst>
          </p:cNvPr>
          <p:cNvPicPr>
            <a:picLocks noChangeAspect="1"/>
          </p:cNvPicPr>
          <p:nvPr/>
        </p:nvPicPr>
        <p:blipFill>
          <a:blip r:embed="rId9"/>
          <a:stretch>
            <a:fillRect/>
          </a:stretch>
        </p:blipFill>
        <p:spPr>
          <a:xfrm>
            <a:off x="7462584" y="4029285"/>
            <a:ext cx="487023" cy="487023"/>
          </a:xfrm>
          <a:prstGeom prst="rect">
            <a:avLst/>
          </a:prstGeom>
        </p:spPr>
      </p:pic>
      <p:pic>
        <p:nvPicPr>
          <p:cNvPr id="21" name="Picture 20">
            <a:extLst>
              <a:ext uri="{FF2B5EF4-FFF2-40B4-BE49-F238E27FC236}">
                <a16:creationId xmlns:a16="http://schemas.microsoft.com/office/drawing/2014/main" id="{FA9093E7-C78F-FF9A-B267-BAB5887D811D}"/>
              </a:ext>
            </a:extLst>
          </p:cNvPr>
          <p:cNvPicPr>
            <a:picLocks noChangeAspect="1"/>
          </p:cNvPicPr>
          <p:nvPr/>
        </p:nvPicPr>
        <p:blipFill>
          <a:blip r:embed="rId9"/>
          <a:stretch>
            <a:fillRect/>
          </a:stretch>
        </p:blipFill>
        <p:spPr>
          <a:xfrm>
            <a:off x="6463714" y="818364"/>
            <a:ext cx="554436" cy="554436"/>
          </a:xfrm>
          <a:prstGeom prst="rect">
            <a:avLst/>
          </a:prstGeom>
        </p:spPr>
      </p:pic>
      <p:pic>
        <p:nvPicPr>
          <p:cNvPr id="26" name="Picture 25">
            <a:extLst>
              <a:ext uri="{FF2B5EF4-FFF2-40B4-BE49-F238E27FC236}">
                <a16:creationId xmlns:a16="http://schemas.microsoft.com/office/drawing/2014/main" id="{0BCCB51E-8FEB-6B99-E76C-5EB6B37F1444}"/>
              </a:ext>
            </a:extLst>
          </p:cNvPr>
          <p:cNvPicPr>
            <a:picLocks noChangeAspect="1"/>
          </p:cNvPicPr>
          <p:nvPr/>
        </p:nvPicPr>
        <p:blipFill>
          <a:blip r:embed="rId9"/>
          <a:stretch>
            <a:fillRect/>
          </a:stretch>
        </p:blipFill>
        <p:spPr>
          <a:xfrm>
            <a:off x="6463714" y="824467"/>
            <a:ext cx="554436" cy="554436"/>
          </a:xfrm>
          <a:prstGeom prst="rect">
            <a:avLst/>
          </a:prstGeom>
        </p:spPr>
      </p:pic>
      <p:pic>
        <p:nvPicPr>
          <p:cNvPr id="27" name="Picture 26">
            <a:extLst>
              <a:ext uri="{FF2B5EF4-FFF2-40B4-BE49-F238E27FC236}">
                <a16:creationId xmlns:a16="http://schemas.microsoft.com/office/drawing/2014/main" id="{D850A937-3086-22EF-B318-5625E7049E43}"/>
              </a:ext>
            </a:extLst>
          </p:cNvPr>
          <p:cNvPicPr>
            <a:picLocks noChangeAspect="1"/>
          </p:cNvPicPr>
          <p:nvPr/>
        </p:nvPicPr>
        <p:blipFill>
          <a:blip r:embed="rId9"/>
          <a:stretch>
            <a:fillRect/>
          </a:stretch>
        </p:blipFill>
        <p:spPr>
          <a:xfrm>
            <a:off x="6463714" y="823271"/>
            <a:ext cx="554436" cy="554436"/>
          </a:xfrm>
          <a:prstGeom prst="rect">
            <a:avLst/>
          </a:prstGeom>
        </p:spPr>
      </p:pic>
      <p:pic>
        <p:nvPicPr>
          <p:cNvPr id="30" name="Picture 29">
            <a:extLst>
              <a:ext uri="{FF2B5EF4-FFF2-40B4-BE49-F238E27FC236}">
                <a16:creationId xmlns:a16="http://schemas.microsoft.com/office/drawing/2014/main" id="{C1C48E08-9E2A-47B1-8C8A-298A9A30C8B5}"/>
              </a:ext>
            </a:extLst>
          </p:cNvPr>
          <p:cNvPicPr>
            <a:picLocks noChangeAspect="1"/>
          </p:cNvPicPr>
          <p:nvPr/>
        </p:nvPicPr>
        <p:blipFill>
          <a:blip r:embed="rId9"/>
          <a:stretch>
            <a:fillRect/>
          </a:stretch>
        </p:blipFill>
        <p:spPr>
          <a:xfrm>
            <a:off x="6463714" y="812556"/>
            <a:ext cx="554436" cy="554436"/>
          </a:xfrm>
          <a:prstGeom prst="rect">
            <a:avLst/>
          </a:prstGeom>
        </p:spPr>
      </p:pic>
      <p:pic>
        <p:nvPicPr>
          <p:cNvPr id="31" name="Picture 30">
            <a:extLst>
              <a:ext uri="{FF2B5EF4-FFF2-40B4-BE49-F238E27FC236}">
                <a16:creationId xmlns:a16="http://schemas.microsoft.com/office/drawing/2014/main" id="{B6DF3C00-5007-B909-DCB1-4358504A4AFD}"/>
              </a:ext>
            </a:extLst>
          </p:cNvPr>
          <p:cNvPicPr>
            <a:picLocks noChangeAspect="1"/>
          </p:cNvPicPr>
          <p:nvPr/>
        </p:nvPicPr>
        <p:blipFill>
          <a:blip r:embed="rId9"/>
          <a:stretch>
            <a:fillRect/>
          </a:stretch>
        </p:blipFill>
        <p:spPr>
          <a:xfrm>
            <a:off x="6448944" y="815218"/>
            <a:ext cx="583976" cy="583976"/>
          </a:xfrm>
          <a:prstGeom prst="rect">
            <a:avLst/>
          </a:prstGeom>
        </p:spPr>
      </p:pic>
      <p:pic>
        <p:nvPicPr>
          <p:cNvPr id="33" name="Picture 32">
            <a:extLst>
              <a:ext uri="{FF2B5EF4-FFF2-40B4-BE49-F238E27FC236}">
                <a16:creationId xmlns:a16="http://schemas.microsoft.com/office/drawing/2014/main" id="{2D13D869-B94A-60B1-AEA3-39C53EDA4D3A}"/>
              </a:ext>
            </a:extLst>
          </p:cNvPr>
          <p:cNvPicPr>
            <a:picLocks noChangeAspect="1"/>
          </p:cNvPicPr>
          <p:nvPr/>
        </p:nvPicPr>
        <p:blipFill>
          <a:blip r:embed="rId7"/>
          <a:stretch>
            <a:fillRect/>
          </a:stretch>
        </p:blipFill>
        <p:spPr>
          <a:xfrm>
            <a:off x="3381713" y="837033"/>
            <a:ext cx="554436" cy="528520"/>
          </a:xfrm>
          <a:prstGeom prst="rect">
            <a:avLst/>
          </a:prstGeom>
        </p:spPr>
      </p:pic>
    </p:spTree>
    <p:extLst>
      <p:ext uri="{BB962C8B-B14F-4D97-AF65-F5344CB8AC3E}">
        <p14:creationId xmlns:p14="http://schemas.microsoft.com/office/powerpoint/2010/main" val="2143176396"/>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3" name="chimes.wav"/>
          </p:stSnd>
        </p:sndAc>
      </p:transition>
    </mc:Choice>
    <mc:Fallback xmlns="">
      <p:transition spd="slow">
        <p:fade/>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94 0.00617 L -0.00694 0.49691 " pathEditMode="relative" rAng="0" ptsTypes="AA">
                                      <p:cBhvr>
                                        <p:cTn id="6" dur="2000" fill="hold"/>
                                        <p:tgtEl>
                                          <p:spTgt spid="30"/>
                                        </p:tgtEl>
                                        <p:attrNameLst>
                                          <p:attrName>ppt_x</p:attrName>
                                          <p:attrName>ppt_y</p:attrName>
                                        </p:attrNameLst>
                                      </p:cBhvr>
                                      <p:rCtr x="0" y="24537"/>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4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8.33333E-7 -3.45679E-6 L -8.33333E-7 0.25186 " pathEditMode="relative" rAng="0" ptsTypes="AA">
                                      <p:cBhvr>
                                        <p:cTn id="16" dur="2000" fill="hold"/>
                                        <p:tgtEl>
                                          <p:spTgt spid="2"/>
                                        </p:tgtEl>
                                        <p:attrNameLst>
                                          <p:attrName>ppt_x</p:attrName>
                                          <p:attrName>ppt_y</p:attrName>
                                        </p:attrNameLst>
                                      </p:cBhvr>
                                      <p:rCtr x="0" y="12593"/>
                                    </p:animMotion>
                                  </p:childTnLst>
                                  <p:subTnLst>
                                    <p:audio>
                                      <p:cMediaNode>
                                        <p:cTn display="0" masterRel="sameClick">
                                          <p:stCondLst>
                                            <p:cond evt="begin" delay="0">
                                              <p:tn val="1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017 0.01018 L 0.00017 0.37068 " pathEditMode="relative" rAng="0" ptsTypes="AA">
                                      <p:cBhvr>
                                        <p:cTn id="26" dur="2000" fill="hold"/>
                                        <p:tgtEl>
                                          <p:spTgt spid="3"/>
                                        </p:tgtEl>
                                        <p:attrNameLst>
                                          <p:attrName>ppt_x</p:attrName>
                                          <p:attrName>ppt_y</p:attrName>
                                        </p:attrNameLst>
                                      </p:cBhvr>
                                      <p:rCtr x="0" y="18025"/>
                                    </p:animMotion>
                                  </p:childTnLst>
                                  <p:subTnLst>
                                    <p:audio>
                                      <p:cMediaNode>
                                        <p:cTn display="0" masterRel="sameClick">
                                          <p:stCondLst>
                                            <p:cond evt="begin" delay="0">
                                              <p:tn val="2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7 0.01019 L 0.00017 0.4892 " pathEditMode="relative" rAng="0" ptsTypes="AA">
                                      <p:cBhvr>
                                        <p:cTn id="36" dur="2000" fill="hold"/>
                                        <p:tgtEl>
                                          <p:spTgt spid="4"/>
                                        </p:tgtEl>
                                        <p:attrNameLst>
                                          <p:attrName>ppt_x</p:attrName>
                                          <p:attrName>ppt_y</p:attrName>
                                        </p:attrNameLst>
                                      </p:cBhvr>
                                      <p:rCtr x="0" y="23951"/>
                                    </p:animMotion>
                                  </p:childTnLst>
                                  <p:subTnLst>
                                    <p:audio>
                                      <p:cMediaNode>
                                        <p:cTn display="0" masterRel="sameClick">
                                          <p:stCondLst>
                                            <p:cond evt="begin" delay="0">
                                              <p:tn val="3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4"/>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45"/>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347 -0.00093 L -0.00347 0.12747 " pathEditMode="relative" rAng="0" ptsTypes="AA">
                                      <p:cBhvr>
                                        <p:cTn id="46" dur="2000" fill="hold"/>
                                        <p:tgtEl>
                                          <p:spTgt spid="12"/>
                                        </p:tgtEl>
                                        <p:attrNameLst>
                                          <p:attrName>ppt_x</p:attrName>
                                          <p:attrName>ppt_y</p:attrName>
                                        </p:attrNameLst>
                                      </p:cBhvr>
                                      <p:rCtr x="0" y="6420"/>
                                    </p:animMotion>
                                  </p:childTnLst>
                                  <p:subTnLst>
                                    <p:audio>
                                      <p:cMediaNode>
                                        <p:cTn display="0" masterRel="sameClick">
                                          <p:stCondLst>
                                            <p:cond evt="begin" delay="0">
                                              <p:tn val="4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5"/>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0" presetClass="path" presetSubtype="0" accel="50000" decel="50000" fill="hold" nodeType="clickEffect">
                                  <p:stCondLst>
                                    <p:cond delay="0"/>
                                  </p:stCondLst>
                                  <p:childTnLst>
                                    <p:animMotion origin="layout" path="M -0.00347 -0.00093 L -0.00347 0.25185 " pathEditMode="relative" rAng="0" ptsTypes="AA">
                                      <p:cBhvr>
                                        <p:cTn id="61" dur="2000" fill="hold"/>
                                        <p:tgtEl>
                                          <p:spTgt spid="13"/>
                                        </p:tgtEl>
                                        <p:attrNameLst>
                                          <p:attrName>ppt_x</p:attrName>
                                          <p:attrName>ppt_y</p:attrName>
                                        </p:attrNameLst>
                                      </p:cBhvr>
                                      <p:rCtr x="0" y="12623"/>
                                    </p:animMotion>
                                  </p:childTnLst>
                                  <p:subTnLst>
                                    <p:audio>
                                      <p:cMediaNode>
                                        <p:cTn display="0" masterRel="sameClick">
                                          <p:stCondLst>
                                            <p:cond evt="begin" delay="0">
                                              <p:tn val="6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0.00347 0.00525 L -0.00347 0.37192 " pathEditMode="relative" rAng="0" ptsTypes="AA">
                                      <p:cBhvr>
                                        <p:cTn id="76" dur="2000" fill="hold"/>
                                        <p:tgtEl>
                                          <p:spTgt spid="14"/>
                                        </p:tgtEl>
                                        <p:attrNameLst>
                                          <p:attrName>ppt_x</p:attrName>
                                          <p:attrName>ppt_y</p:attrName>
                                        </p:attrNameLst>
                                      </p:cBhvr>
                                      <p:rCtr x="0" y="18333"/>
                                    </p:animMotion>
                                  </p:childTnLst>
                                  <p:subTnLst>
                                    <p:audio>
                                      <p:cMediaNode>
                                        <p:cTn display="0" masterRel="sameClick">
                                          <p:stCondLst>
                                            <p:cond evt="begin" delay="0">
                                              <p:tn val="7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7"/>
                  </p:tgtEl>
                </p:cond>
              </p:nextCondLst>
            </p:seq>
            <p:seq concurrent="1" nextAc="seek">
              <p:cTn id="77" restart="whenNotActive" fill="hold" evtFilter="cancelBubble" nodeType="interactiveSeq">
                <p:stCondLst>
                  <p:cond evt="onClick" delay="0">
                    <p:tgtEl>
                      <p:spTgt spid="48"/>
                    </p:tgtEl>
                  </p:cond>
                </p:stCondLst>
                <p:endSync evt="end" delay="0">
                  <p:rtn val="all"/>
                </p:endSync>
                <p:childTnLst>
                  <p:par>
                    <p:cTn id="78" fill="hold">
                      <p:stCondLst>
                        <p:cond delay="0"/>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0347 0.00216 L -0.00347 0.48951 " pathEditMode="relative" rAng="0" ptsTypes="AA">
                                      <p:cBhvr>
                                        <p:cTn id="81" dur="2000" fill="hold"/>
                                        <p:tgtEl>
                                          <p:spTgt spid="17"/>
                                        </p:tgtEl>
                                        <p:attrNameLst>
                                          <p:attrName>ppt_x</p:attrName>
                                          <p:attrName>ppt_y</p:attrName>
                                        </p:attrNameLst>
                                      </p:cBhvr>
                                      <p:rCtr x="0" y="24352"/>
                                    </p:animMotion>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8"/>
                  </p:tgtEl>
                </p:cond>
              </p:nextCondLst>
            </p:seq>
            <p:seq concurrent="1" nextAc="seek">
              <p:cTn id="82" restart="whenNotActive" fill="hold" evtFilter="cancelBubble" nodeType="interactiveSeq">
                <p:stCondLst>
                  <p:cond evt="onClick" delay="0">
                    <p:tgtEl>
                      <p:spTgt spid="49"/>
                    </p:tgtEl>
                  </p:cond>
                </p:stCondLst>
                <p:endSync evt="end" delay="0">
                  <p:rtn val="all"/>
                </p:endSync>
                <p:childTnLst>
                  <p:par>
                    <p:cTn id="83" fill="hold">
                      <p:stCondLst>
                        <p:cond delay="0"/>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0.00694 -2.96296E-6 L -0.00694 0.12809 " pathEditMode="relative" ptsTypes="AA">
                                      <p:cBhvr>
                                        <p:cTn id="86" dur="2000" fill="hold"/>
                                        <p:tgtEl>
                                          <p:spTgt spid="21"/>
                                        </p:tgtEl>
                                        <p:attrNameLst>
                                          <p:attrName>ppt_x</p:attrName>
                                          <p:attrName>ppt_y</p:attrName>
                                        </p:attrNameLst>
                                      </p:cBhvr>
                                    </p:animMotion>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9"/>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50"/>
                    </p:tgtEl>
                  </p:cond>
                </p:stCondLst>
                <p:endSync evt="end" delay="0">
                  <p:rtn val="all"/>
                </p:endSync>
                <p:childTnLst>
                  <p:par>
                    <p:cTn id="98" fill="hold">
                      <p:stCondLst>
                        <p:cond delay="0"/>
                      </p:stCondLst>
                      <p:childTnLst>
                        <p:par>
                          <p:cTn id="99" fill="hold">
                            <p:stCondLst>
                              <p:cond delay="0"/>
                            </p:stCondLst>
                            <p:childTnLst>
                              <p:par>
                                <p:cTn id="100" presetID="0" presetClass="path" presetSubtype="0" accel="50000" decel="50000" fill="hold" nodeType="clickEffect">
                                  <p:stCondLst>
                                    <p:cond delay="0"/>
                                  </p:stCondLst>
                                  <p:childTnLst>
                                    <p:animMotion origin="layout" path="M -0.00694 2.46914E-6 L -0.00694 0.25 " pathEditMode="relative" rAng="0" ptsTypes="AA">
                                      <p:cBhvr>
                                        <p:cTn id="101" dur="2000" fill="hold"/>
                                        <p:tgtEl>
                                          <p:spTgt spid="26"/>
                                        </p:tgtEl>
                                        <p:attrNameLst>
                                          <p:attrName>ppt_x</p:attrName>
                                          <p:attrName>ppt_y</p:attrName>
                                        </p:attrNameLst>
                                      </p:cBhvr>
                                      <p:rCtr x="0" y="12500"/>
                                    </p:animMotion>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0"/>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7" restart="whenNotActive" fill="hold" evtFilter="cancelBubble" nodeType="interactiveSeq">
                <p:stCondLst>
                  <p:cond evt="onClick" delay="0">
                    <p:tgtEl>
                      <p:spTgt spid="51"/>
                    </p:tgtEl>
                  </p:cond>
                </p:stCondLst>
                <p:endSync evt="end" delay="0">
                  <p:rtn val="all"/>
                </p:endSync>
                <p:childTnLst>
                  <p:par>
                    <p:cTn id="108" fill="hold">
                      <p:stCondLst>
                        <p:cond delay="0"/>
                      </p:stCondLst>
                      <p:childTnLst>
                        <p:par>
                          <p:cTn id="109" fill="hold">
                            <p:stCondLst>
                              <p:cond delay="0"/>
                            </p:stCondLst>
                            <p:childTnLst>
                              <p:par>
                                <p:cTn id="110" presetID="0" presetClass="path" presetSubtype="0" accel="50000" decel="50000" fill="hold" nodeType="clickEffect">
                                  <p:stCondLst>
                                    <p:cond delay="0"/>
                                  </p:stCondLst>
                                  <p:childTnLst>
                                    <p:animMotion origin="layout" path="M -0.00694 0.00617 L -0.00694 0.37099 " pathEditMode="relative" rAng="0" ptsTypes="AA">
                                      <p:cBhvr>
                                        <p:cTn id="111" dur="2000" fill="hold"/>
                                        <p:tgtEl>
                                          <p:spTgt spid="27"/>
                                        </p:tgtEl>
                                        <p:attrNameLst>
                                          <p:attrName>ppt_x</p:attrName>
                                          <p:attrName>ppt_y</p:attrName>
                                        </p:attrNameLst>
                                      </p:cBhvr>
                                      <p:rCtr x="0" y="18241"/>
                                    </p:animMotion>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112" restart="whenNotActive" fill="hold" evtFilter="cancelBubble" nodeType="interactiveSeq">
                <p:stCondLst>
                  <p:cond evt="onClick" delay="0">
                    <p:tgtEl>
                      <p:spTgt spid="30"/>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17" restart="whenNotActive" fill="hold" evtFilter="cancelBubble" nodeType="interactiveSeq">
                <p:stCondLst>
                  <p:cond evt="onClick" delay="0">
                    <p:tgtEl>
                      <p:spTgt spid="33"/>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2" restart="whenNotActive" fill="hold" evtFilter="cancelBubble" nodeType="interactiveSeq">
                <p:stCondLst>
                  <p:cond evt="onClick" delay="0">
                    <p:tgtEl>
                      <p:spTgt spid="41"/>
                    </p:tgtEl>
                  </p:cond>
                </p:stCondLst>
                <p:endSync evt="end" delay="0">
                  <p:rtn val="all"/>
                </p:endSync>
                <p:childTnLst>
                  <p:par>
                    <p:cTn id="123" fill="hold">
                      <p:stCondLst>
                        <p:cond delay="0"/>
                      </p:stCondLst>
                      <p:childTnLst>
                        <p:par>
                          <p:cTn id="124" fill="hold">
                            <p:stCondLst>
                              <p:cond delay="0"/>
                            </p:stCondLst>
                            <p:childTnLst>
                              <p:par>
                                <p:cTn id="125" presetID="0" presetClass="path" presetSubtype="0" accel="50000" decel="50000" fill="hold" nodeType="clickEffect">
                                  <p:stCondLst>
                                    <p:cond delay="0"/>
                                  </p:stCondLst>
                                  <p:childTnLst>
                                    <p:animMotion origin="layout" path="M 0 0.00463 L 0 0.12839 " pathEditMode="relative" rAng="0" ptsTypes="AA">
                                      <p:cBhvr>
                                        <p:cTn id="126" dur="2000" fill="hold"/>
                                        <p:tgtEl>
                                          <p:spTgt spid="33"/>
                                        </p:tgtEl>
                                        <p:attrNameLst>
                                          <p:attrName>ppt_x</p:attrName>
                                          <p:attrName>ppt_y</p:attrName>
                                        </p:attrNameLst>
                                      </p:cBhvr>
                                      <p:rCtr x="0" y="6173"/>
                                    </p:animMotion>
                                  </p:childTnLst>
                                  <p:subTnLst>
                                    <p:audio>
                                      <p:cMediaNode>
                                        <p:cTn display="0" masterRel="sameClick">
                                          <p:stCondLst>
                                            <p:cond evt="begin" delay="0">
                                              <p:tn val="12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865A210-1A75-44C2-A563-954401F77FFB}"/>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295400" y="-704850"/>
            <a:ext cx="7432487" cy="499617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627608" y="1657350"/>
            <a:ext cx="6400800" cy="1323439"/>
          </a:xfrm>
          <a:prstGeom prst="rect">
            <a:avLst/>
          </a:prstGeom>
          <a:noFill/>
        </p:spPr>
        <p:txBody>
          <a:bodyPr wrap="square" rtlCol="0">
            <a:spAutoFit/>
          </a:bodyPr>
          <a:lstStyle/>
          <a:p>
            <a:pPr marL="742950" indent="-742950" algn="ctr">
              <a:buAutoNum type="arabicPeriod"/>
            </a:pPr>
            <a:r>
              <a:rPr lang="en-US" sz="4400" b="1" kern="0" dirty="0">
                <a:solidFill>
                  <a:srgbClr val="FF0000"/>
                </a:solidFill>
                <a:latin typeface="Comic Sans MS" panose="030F0702030302020204" pitchFamily="66" charset="0"/>
              </a:rPr>
              <a:t>Warm up</a:t>
            </a:r>
          </a:p>
          <a:p>
            <a:pPr algn="ctr"/>
            <a:r>
              <a:rPr lang="en-US" sz="3600" b="1" kern="0" dirty="0">
                <a:solidFill>
                  <a:srgbClr val="FF0000"/>
                </a:solidFill>
                <a:latin typeface="Comic Sans MS" panose="030F0702030302020204" pitchFamily="66" charset="0"/>
              </a:rPr>
              <a:t>Listen and Slap The Board!</a:t>
            </a:r>
          </a:p>
        </p:txBody>
      </p:sp>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Tree>
    <p:extLst>
      <p:ext uri="{BB962C8B-B14F-4D97-AF65-F5344CB8AC3E}">
        <p14:creationId xmlns:p14="http://schemas.microsoft.com/office/powerpoint/2010/main" val="4091683869"/>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9007" y="418326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649933" y="1147785"/>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0" cstate="print"/>
          <a:stretch>
            <a:fillRect/>
          </a:stretch>
        </p:blipFill>
        <p:spPr>
          <a:xfrm>
            <a:off x="1793445" y="83566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018506" y="1297710"/>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5000" b="1" dirty="0">
                <a:solidFill>
                  <a:srgbClr val="FF0000"/>
                </a:solidFill>
                <a:latin typeface="Comic Sans MS" panose="030F0702030302020204" pitchFamily="66" charset="0"/>
              </a:rPr>
              <a:t>Assessment</a:t>
            </a:r>
          </a:p>
        </p:txBody>
      </p:sp>
      <p:sp>
        <p:nvSpPr>
          <p:cNvPr id="219" name="Google Shape;1260;p37"/>
          <p:cNvSpPr/>
          <p:nvPr/>
        </p:nvSpPr>
        <p:spPr>
          <a:xfrm>
            <a:off x="2165143" y="1156116"/>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1262;p37"/>
          <p:cNvSpPr txBox="1">
            <a:spLocks noGrp="1"/>
          </p:cNvSpPr>
          <p:nvPr>
            <p:ph type="ctrTitle"/>
          </p:nvPr>
        </p:nvSpPr>
        <p:spPr>
          <a:xfrm>
            <a:off x="1298663" y="1261022"/>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rgbClr val="FF0000"/>
                </a:solidFill>
                <a:latin typeface="Barrio" panose="020B0604020202020204" charset="0"/>
                <a:cs typeface="Barrio" panose="020B0604020202020204" charset="0"/>
              </a:rPr>
              <a:t>5</a:t>
            </a:r>
            <a:endParaRPr sz="6000" dirty="0">
              <a:solidFill>
                <a:srgbClr val="FF0000"/>
              </a:solidFill>
              <a:latin typeface="Barrio" panose="020B0604020202020204" charset="0"/>
              <a:cs typeface="Barrio" panose="020B0604020202020204" charset="0"/>
            </a:endParaRPr>
          </a:p>
        </p:txBody>
      </p:sp>
      <p:pic>
        <p:nvPicPr>
          <p:cNvPr id="2" name="Picture 1">
            <a:extLst>
              <a:ext uri="{FF2B5EF4-FFF2-40B4-BE49-F238E27FC236}">
                <a16:creationId xmlns:a16="http://schemas.microsoft.com/office/drawing/2014/main" id="{82AA8463-2EA1-053A-9AD4-8A8DA27EDDF3}"/>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04814" y="1679686"/>
            <a:ext cx="5732614" cy="3282885"/>
          </a:xfrm>
          <a:prstGeom prst="rect">
            <a:avLst/>
          </a:prstGeom>
        </p:spPr>
      </p:pic>
    </p:spTree>
    <p:extLst>
      <p:ext uri="{BB962C8B-B14F-4D97-AF65-F5344CB8AC3E}">
        <p14:creationId xmlns:p14="http://schemas.microsoft.com/office/powerpoint/2010/main" val="3017779594"/>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3" name="chimes.wav"/>
          </p:stSnd>
        </p:sndAc>
      </p:transition>
    </mc:Choice>
    <mc:Fallback xmlns="">
      <p:transition spd="slow">
        <p:fade/>
        <p:sndAc>
          <p:stSnd>
            <p:snd r:embed="rId12" name="chimes.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F27755-FE9A-C92D-E877-85C56C7EB8C8}"/>
              </a:ext>
            </a:extLst>
          </p:cNvPr>
          <p:cNvSpPr/>
          <p:nvPr/>
        </p:nvSpPr>
        <p:spPr>
          <a:xfrm>
            <a:off x="91966" y="0"/>
            <a:ext cx="5715000" cy="584775"/>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dirty="0">
                <a:ln/>
                <a:solidFill>
                  <a:srgbClr val="00B0F0"/>
                </a:solidFill>
                <a:latin typeface="Comic Sans MS" panose="030F0702030302020204" pitchFamily="66" charset="0"/>
              </a:rPr>
              <a:t>Order the sentences</a:t>
            </a:r>
            <a:endParaRPr lang="en-US" sz="3200" b="1" cap="none" spc="0" dirty="0">
              <a:ln/>
              <a:solidFill>
                <a:srgbClr val="00B0F0"/>
              </a:solidFill>
              <a:effectLst/>
              <a:latin typeface="Comic Sans MS" panose="030F0702030302020204" pitchFamily="66" charset="0"/>
            </a:endParaRPr>
          </a:p>
        </p:txBody>
      </p:sp>
      <p:sp>
        <p:nvSpPr>
          <p:cNvPr id="8" name="TextBox 7"/>
          <p:cNvSpPr txBox="1"/>
          <p:nvPr/>
        </p:nvSpPr>
        <p:spPr>
          <a:xfrm>
            <a:off x="-5256" y="654367"/>
            <a:ext cx="9149255" cy="4431983"/>
          </a:xfrm>
          <a:prstGeom prst="rect">
            <a:avLst/>
          </a:prstGeom>
          <a:solidFill>
            <a:schemeClr val="tx1"/>
          </a:solidFill>
        </p:spPr>
        <p:txBody>
          <a:bodyPr wrap="square" rtlCol="0">
            <a:spAutoFit/>
          </a:bodyPr>
          <a:lstStyle/>
          <a:p>
            <a:r>
              <a:rPr lang="en-US" sz="2400" dirty="0">
                <a:solidFill>
                  <a:srgbClr val="FF0000"/>
                </a:solidFill>
                <a:latin typeface="Comic Sans MS" pitchFamily="66" charset="0"/>
              </a:rPr>
              <a:t>1. shopping / do / go / Where / we / town / this / in ?</a:t>
            </a:r>
          </a:p>
          <a:p>
            <a:r>
              <a:rPr lang="en-US" sz="2400" dirty="0">
                <a:solidFill>
                  <a:srgbClr val="FF0000"/>
                </a:solidFill>
                <a:latin typeface="Comic Sans MS" pitchFamily="66" charset="0"/>
              </a:rPr>
              <a:t>______________________________________</a:t>
            </a:r>
            <a:br>
              <a:rPr lang="en-US" sz="2400" dirty="0">
                <a:solidFill>
                  <a:srgbClr val="FF0000"/>
                </a:solidFill>
                <a:latin typeface="Comic Sans MS" pitchFamily="66" charset="0"/>
              </a:rPr>
            </a:br>
            <a:r>
              <a:rPr lang="en-US" sz="2400" dirty="0">
                <a:solidFill>
                  <a:srgbClr val="FF0000"/>
                </a:solidFill>
                <a:latin typeface="Comic Sans MS" pitchFamily="66" charset="0"/>
              </a:rPr>
              <a:t>2. </a:t>
            </a:r>
            <a:r>
              <a:rPr lang="en-US" sz="2400" dirty="0" err="1">
                <a:solidFill>
                  <a:srgbClr val="FF0000"/>
                </a:solidFill>
                <a:latin typeface="Comic Sans MS" pitchFamily="66" charset="0"/>
              </a:rPr>
              <a:t>postc</a:t>
            </a:r>
            <a:r>
              <a:rPr lang="en-US" sz="2400" dirty="0">
                <a:solidFill>
                  <a:srgbClr val="FF0000"/>
                </a:solidFill>
                <a:latin typeface="Comic Sans MS" pitchFamily="66" charset="0"/>
              </a:rPr>
              <a:t>αrds / send / We / post office / the / αt.</a:t>
            </a:r>
          </a:p>
          <a:p>
            <a:r>
              <a:rPr lang="en-US" sz="2400" dirty="0">
                <a:solidFill>
                  <a:srgbClr val="FF0000"/>
                </a:solidFill>
                <a:latin typeface="Comic Sans MS" pitchFamily="66" charset="0"/>
              </a:rPr>
              <a:t>______________________________________</a:t>
            </a:r>
            <a:br>
              <a:rPr lang="en-US" sz="2400" dirty="0">
                <a:solidFill>
                  <a:srgbClr val="FF0000"/>
                </a:solidFill>
                <a:latin typeface="Comic Sans MS" pitchFamily="66" charset="0"/>
              </a:rPr>
            </a:br>
            <a:br>
              <a:rPr lang="en-US" sz="2400" dirty="0">
                <a:solidFill>
                  <a:srgbClr val="FF0000"/>
                </a:solidFill>
                <a:latin typeface="Comic Sans MS" pitchFamily="66" charset="0"/>
              </a:rPr>
            </a:br>
            <a:r>
              <a:rPr lang="en-US" sz="2400" dirty="0">
                <a:solidFill>
                  <a:srgbClr val="FF0000"/>
                </a:solidFill>
                <a:latin typeface="Comic Sans MS" pitchFamily="66" charset="0"/>
              </a:rPr>
              <a:t>3. like / I / going shopping / buying / don’t / like / things / mα</a:t>
            </a:r>
            <a:r>
              <a:rPr lang="en-US" sz="2400" dirty="0" err="1">
                <a:solidFill>
                  <a:srgbClr val="FF0000"/>
                </a:solidFill>
                <a:latin typeface="Comic Sans MS" pitchFamily="66" charset="0"/>
              </a:rPr>
              <a:t>ny</a:t>
            </a:r>
            <a:r>
              <a:rPr lang="en-US" sz="2400" dirty="0">
                <a:solidFill>
                  <a:srgbClr val="FF0000"/>
                </a:solidFill>
                <a:latin typeface="Comic Sans MS" pitchFamily="66" charset="0"/>
              </a:rPr>
              <a:t> / but / I</a:t>
            </a:r>
            <a:br>
              <a:rPr lang="en-US" sz="2400" dirty="0">
                <a:latin typeface="Comic Sans MS" pitchFamily="66" charset="0"/>
              </a:rPr>
            </a:br>
            <a:r>
              <a:rPr lang="en-US" sz="2400" dirty="0">
                <a:solidFill>
                  <a:srgbClr val="FF0000"/>
                </a:solidFill>
                <a:latin typeface="Comic Sans MS" pitchFamily="66" charset="0"/>
              </a:rPr>
              <a:t>___________________________________________</a:t>
            </a:r>
            <a:br>
              <a:rPr lang="en-US" sz="2400" dirty="0">
                <a:solidFill>
                  <a:srgbClr val="FF0000"/>
                </a:solidFill>
                <a:latin typeface="Comic Sans MS" pitchFamily="66" charset="0"/>
              </a:rPr>
            </a:br>
            <a:br>
              <a:rPr lang="en-US" sz="2400" dirty="0">
                <a:solidFill>
                  <a:srgbClr val="FF0000"/>
                </a:solidFill>
                <a:latin typeface="Comic Sans MS" pitchFamily="66" charset="0"/>
              </a:rPr>
            </a:br>
            <a:r>
              <a:rPr lang="en-US" sz="2400" dirty="0">
                <a:solidFill>
                  <a:srgbClr val="FF0000"/>
                </a:solidFill>
                <a:latin typeface="Comic Sans MS" pitchFamily="66" charset="0"/>
              </a:rPr>
              <a:t>4. visit / like / to / I’d / pα</a:t>
            </a:r>
            <a:r>
              <a:rPr lang="en-US" sz="2400" dirty="0" err="1">
                <a:solidFill>
                  <a:srgbClr val="FF0000"/>
                </a:solidFill>
                <a:latin typeface="Comic Sans MS" pitchFamily="66" charset="0"/>
              </a:rPr>
              <a:t>rk</a:t>
            </a:r>
            <a:r>
              <a:rPr lang="en-US" sz="2400" dirty="0">
                <a:solidFill>
                  <a:srgbClr val="FF0000"/>
                </a:solidFill>
                <a:latin typeface="Comic Sans MS" pitchFamily="66" charset="0"/>
              </a:rPr>
              <a:t> / </a:t>
            </a:r>
            <a:r>
              <a:rPr lang="en-US" sz="2400" dirty="0" err="1">
                <a:solidFill>
                  <a:srgbClr val="FF0000"/>
                </a:solidFill>
                <a:latin typeface="Comic Sans MS" pitchFamily="66" charset="0"/>
              </a:rPr>
              <a:t>holid</a:t>
            </a:r>
            <a:r>
              <a:rPr lang="en-US" sz="2400" dirty="0">
                <a:solidFill>
                  <a:srgbClr val="FF0000"/>
                </a:solidFill>
                <a:latin typeface="Comic Sans MS" pitchFamily="66" charset="0"/>
              </a:rPr>
              <a:t>αy / on / nαtionαl</a:t>
            </a:r>
          </a:p>
          <a:p>
            <a:r>
              <a:rPr lang="en-US" sz="2400" dirty="0">
                <a:solidFill>
                  <a:srgbClr val="FF0000"/>
                </a:solidFill>
                <a:latin typeface="Comic Sans MS" pitchFamily="66" charset="0"/>
              </a:rPr>
              <a:t>______________________________________</a:t>
            </a:r>
            <a:br>
              <a:rPr lang="en-US" sz="2400" dirty="0">
                <a:solidFill>
                  <a:srgbClr val="FF0000"/>
                </a:solidFill>
                <a:latin typeface="Comic Sans MS" pitchFamily="66" charset="0"/>
              </a:rPr>
            </a:br>
            <a:endParaRPr lang="en-US" dirty="0"/>
          </a:p>
        </p:txBody>
      </p:sp>
      <p:sp>
        <p:nvSpPr>
          <p:cNvPr id="9" name="TextBox 8"/>
          <p:cNvSpPr txBox="1"/>
          <p:nvPr/>
        </p:nvSpPr>
        <p:spPr>
          <a:xfrm>
            <a:off x="502172" y="1043285"/>
            <a:ext cx="5822428" cy="461665"/>
          </a:xfrm>
          <a:prstGeom prst="rect">
            <a:avLst/>
          </a:prstGeom>
          <a:noFill/>
        </p:spPr>
        <p:txBody>
          <a:bodyPr wrap="none" rtlCol="0">
            <a:spAutoFit/>
          </a:bodyPr>
          <a:lstStyle/>
          <a:p>
            <a:r>
              <a:rPr lang="en-US" sz="2400" dirty="0">
                <a:solidFill>
                  <a:schemeClr val="bg1"/>
                </a:solidFill>
                <a:latin typeface="Comic Sans MS" pitchFamily="66" charset="0"/>
              </a:rPr>
              <a:t>Where do we go shopping in this town? </a:t>
            </a:r>
          </a:p>
        </p:txBody>
      </p:sp>
      <p:sp>
        <p:nvSpPr>
          <p:cNvPr id="11" name="TextBox 10"/>
          <p:cNvSpPr txBox="1"/>
          <p:nvPr/>
        </p:nvSpPr>
        <p:spPr>
          <a:xfrm>
            <a:off x="502172" y="1805285"/>
            <a:ext cx="5766322" cy="461665"/>
          </a:xfrm>
          <a:prstGeom prst="rect">
            <a:avLst/>
          </a:prstGeom>
          <a:noFill/>
        </p:spPr>
        <p:txBody>
          <a:bodyPr wrap="none" rtlCol="0">
            <a:spAutoFit/>
          </a:bodyPr>
          <a:lstStyle/>
          <a:p>
            <a:r>
              <a:rPr lang="en-US" sz="2400" dirty="0">
                <a:solidFill>
                  <a:schemeClr val="bg1"/>
                </a:solidFill>
                <a:latin typeface="Comic Sans MS" pitchFamily="66" charset="0"/>
              </a:rPr>
              <a:t>We send postcards at the post office. </a:t>
            </a:r>
          </a:p>
        </p:txBody>
      </p:sp>
      <p:sp>
        <p:nvSpPr>
          <p:cNvPr id="12" name="TextBox 11"/>
          <p:cNvSpPr txBox="1"/>
          <p:nvPr/>
        </p:nvSpPr>
        <p:spPr>
          <a:xfrm>
            <a:off x="91966" y="3181350"/>
            <a:ext cx="8350363" cy="461665"/>
          </a:xfrm>
          <a:prstGeom prst="rect">
            <a:avLst/>
          </a:prstGeom>
          <a:noFill/>
        </p:spPr>
        <p:txBody>
          <a:bodyPr wrap="none" rtlCol="0">
            <a:spAutoFit/>
          </a:bodyPr>
          <a:lstStyle/>
          <a:p>
            <a:r>
              <a:rPr lang="en-US" sz="2400" dirty="0">
                <a:solidFill>
                  <a:schemeClr val="bg1"/>
                </a:solidFill>
                <a:latin typeface="Comic Sans MS" pitchFamily="66" charset="0"/>
              </a:rPr>
              <a:t>I like buying many things but I don’t like going shopping.</a:t>
            </a:r>
          </a:p>
        </p:txBody>
      </p:sp>
      <p:sp>
        <p:nvSpPr>
          <p:cNvPr id="13" name="TextBox 12"/>
          <p:cNvSpPr txBox="1"/>
          <p:nvPr/>
        </p:nvSpPr>
        <p:spPr>
          <a:xfrm>
            <a:off x="184037" y="4319885"/>
            <a:ext cx="5820824" cy="461665"/>
          </a:xfrm>
          <a:prstGeom prst="rect">
            <a:avLst/>
          </a:prstGeom>
          <a:noFill/>
        </p:spPr>
        <p:txBody>
          <a:bodyPr wrap="none" rtlCol="0">
            <a:spAutoFit/>
          </a:bodyPr>
          <a:lstStyle/>
          <a:p>
            <a:r>
              <a:rPr lang="en-US" sz="2400" dirty="0">
                <a:solidFill>
                  <a:schemeClr val="bg1"/>
                </a:solidFill>
                <a:latin typeface="Comic Sans MS" pitchFamily="66" charset="0"/>
              </a:rPr>
              <a:t>I’d like to visit national park on holiday.</a:t>
            </a:r>
          </a:p>
        </p:txBody>
      </p:sp>
    </p:spTree>
    <p:extLst>
      <p:ext uri="{BB962C8B-B14F-4D97-AF65-F5344CB8AC3E}">
        <p14:creationId xmlns:p14="http://schemas.microsoft.com/office/powerpoint/2010/main" val="3104700608"/>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2" name="chimes.wav"/>
          </p:stSnd>
        </p:sndAc>
      </p:transition>
    </mc:Choice>
    <mc:Fallback xmlns="">
      <p:transition spd="slow">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92" y="-1"/>
            <a:ext cx="9388548" cy="5196465"/>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2" name="TextBox 1">
            <a:extLst>
              <a:ext uri="{FF2B5EF4-FFF2-40B4-BE49-F238E27FC236}">
                <a16:creationId xmlns:a16="http://schemas.microsoft.com/office/drawing/2014/main" id="{3ADF6FF1-3AE2-7AE3-6C57-0EA4BE703AC2}"/>
              </a:ext>
            </a:extLst>
          </p:cNvPr>
          <p:cNvSpPr txBox="1"/>
          <p:nvPr/>
        </p:nvSpPr>
        <p:spPr>
          <a:xfrm>
            <a:off x="1828800" y="571306"/>
            <a:ext cx="6356138" cy="8400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r>
              <a:rPr lang="x-none" sz="3600" spc="300">
                <a:solidFill>
                  <a:schemeClr val="accent2">
                    <a:lumMod val="75000"/>
                  </a:schemeClr>
                </a:solidFill>
                <a:latin typeface="Comic Sans MS" panose="030F0702030302020204" pitchFamily="66" charset="0"/>
              </a:rPr>
              <a:t>UNIT </a:t>
            </a:r>
            <a:r>
              <a:rPr lang="en-US" sz="3600" spc="300" dirty="0">
                <a:solidFill>
                  <a:schemeClr val="accent2">
                    <a:lumMod val="75000"/>
                  </a:schemeClr>
                </a:solidFill>
                <a:latin typeface="Comic Sans MS" panose="030F0702030302020204" pitchFamily="66" charset="0"/>
              </a:rPr>
              <a:t>10: On Holiday</a:t>
            </a:r>
            <a:endParaRPr lang="x-none" sz="3600" spc="300" dirty="0">
              <a:solidFill>
                <a:schemeClr val="accent2">
                  <a:lumMod val="75000"/>
                </a:schemeClr>
              </a:solidFill>
              <a:latin typeface="Comic Sans MS" panose="030F0702030302020204" pitchFamily="66" charset="0"/>
            </a:endParaRPr>
          </a:p>
        </p:txBody>
      </p:sp>
      <p:sp>
        <p:nvSpPr>
          <p:cNvPr id="17" name="TextBox 16">
            <a:extLst>
              <a:ext uri="{FF2B5EF4-FFF2-40B4-BE49-F238E27FC236}">
                <a16:creationId xmlns:a16="http://schemas.microsoft.com/office/drawing/2014/main" id="{0C11D9B7-75EF-8690-D099-B9CC79F9E957}"/>
              </a:ext>
            </a:extLst>
          </p:cNvPr>
          <p:cNvSpPr txBox="1"/>
          <p:nvPr/>
        </p:nvSpPr>
        <p:spPr>
          <a:xfrm>
            <a:off x="2969770" y="1385206"/>
            <a:ext cx="3985386" cy="461665"/>
          </a:xfrm>
          <a:prstGeom prst="rect">
            <a:avLst/>
          </a:prstGeom>
          <a:noFill/>
        </p:spPr>
        <p:txBody>
          <a:bodyPr wrap="none" rtlCol="0">
            <a:spAutoFit/>
          </a:bodyPr>
          <a:lstStyle/>
          <a:p>
            <a:r>
              <a:rPr lang="x-none" sz="2400" b="1" dirty="0">
                <a:solidFill>
                  <a:schemeClr val="accent2">
                    <a:lumMod val="50000"/>
                  </a:schemeClr>
                </a:solidFill>
                <a:latin typeface="Comic Sans MS" panose="030F0902030302020204" pitchFamily="66" charset="0"/>
              </a:rPr>
              <a:t>LESSON </a:t>
            </a:r>
            <a:r>
              <a:rPr lang="en-US" sz="2400" b="1" dirty="0">
                <a:solidFill>
                  <a:schemeClr val="accent2">
                    <a:lumMod val="50000"/>
                  </a:schemeClr>
                </a:solidFill>
                <a:latin typeface="Comic Sans MS" panose="030F0902030302020204" pitchFamily="66" charset="0"/>
              </a:rPr>
              <a:t>3: Task 4, 5, 6</a:t>
            </a:r>
            <a:endParaRPr lang="x-none" sz="2400" b="1" dirty="0">
              <a:solidFill>
                <a:schemeClr val="accent2">
                  <a:lumMod val="50000"/>
                </a:schemeClr>
              </a:solidFill>
              <a:latin typeface="Comic Sans MS" panose="030F0902030302020204" pitchFamily="66" charset="0"/>
            </a:endParaRPr>
          </a:p>
        </p:txBody>
      </p:sp>
      <p:sp>
        <p:nvSpPr>
          <p:cNvPr id="28" name="TextBox 27">
            <a:extLst>
              <a:ext uri="{FF2B5EF4-FFF2-40B4-BE49-F238E27FC236}">
                <a16:creationId xmlns:a16="http://schemas.microsoft.com/office/drawing/2014/main" id="{318C7ABC-BA6C-E5E6-DCB7-4EE18A54F8FC}"/>
              </a:ext>
            </a:extLst>
          </p:cNvPr>
          <p:cNvSpPr txBox="1"/>
          <p:nvPr/>
        </p:nvSpPr>
        <p:spPr>
          <a:xfrm>
            <a:off x="2374922" y="1840030"/>
            <a:ext cx="4810932" cy="523220"/>
          </a:xfrm>
          <a:prstGeom prst="rect">
            <a:avLst/>
          </a:prstGeom>
          <a:noFill/>
        </p:spPr>
        <p:txBody>
          <a:bodyPr wrap="none" rtlCol="0">
            <a:spAutoFit/>
          </a:bodyPr>
          <a:lstStyle/>
          <a:p>
            <a:r>
              <a:rPr lang="x-none" sz="2800" b="1" spc="300" dirty="0">
                <a:solidFill>
                  <a:srgbClr val="E20000"/>
                </a:solidFill>
                <a:latin typeface="Comic Sans MS" panose="030F0702030302020204" pitchFamily="66" charset="0"/>
              </a:rPr>
              <a:t>What we learnt today</a:t>
            </a:r>
          </a:p>
        </p:txBody>
      </p:sp>
      <p:sp>
        <p:nvSpPr>
          <p:cNvPr id="23" name="TextBox 22">
            <a:extLst>
              <a:ext uri="{FF2B5EF4-FFF2-40B4-BE49-F238E27FC236}">
                <a16:creationId xmlns:a16="http://schemas.microsoft.com/office/drawing/2014/main" id="{BF6448DA-D9C0-EA48-FA75-9CF96856B8EB}"/>
              </a:ext>
            </a:extLst>
          </p:cNvPr>
          <p:cNvSpPr txBox="1"/>
          <p:nvPr/>
        </p:nvSpPr>
        <p:spPr>
          <a:xfrm>
            <a:off x="634776" y="2353458"/>
            <a:ext cx="8458200" cy="1938992"/>
          </a:xfrm>
          <a:prstGeom prst="rect">
            <a:avLst/>
          </a:prstGeom>
          <a:noFill/>
        </p:spPr>
        <p:txBody>
          <a:bodyPr wrap="square" rtlCol="0">
            <a:spAutoFit/>
          </a:bodyPr>
          <a:lstStyle/>
          <a:p>
            <a:pPr>
              <a:lnSpc>
                <a:spcPct val="150000"/>
              </a:lnSpc>
              <a:buClr>
                <a:schemeClr val="accent2"/>
              </a:buClr>
              <a:buSzPts val="3000"/>
            </a:pPr>
            <a:r>
              <a:rPr lang="en-US" sz="2800" b="1" spc="300" dirty="0">
                <a:solidFill>
                  <a:srgbClr val="E20000"/>
                </a:solidFill>
                <a:latin typeface="Comic Sans MS" panose="030F0702030302020204" pitchFamily="66" charset="0"/>
                <a:sym typeface="Changa One"/>
              </a:rPr>
              <a:t>Review v</a:t>
            </a:r>
            <a:r>
              <a:rPr lang="x-none" sz="2800" b="1" spc="300">
                <a:solidFill>
                  <a:srgbClr val="E20000"/>
                </a:solidFill>
                <a:latin typeface="Comic Sans MS" panose="030F0702030302020204" pitchFamily="66" charset="0"/>
                <a:sym typeface="Changa One"/>
              </a:rPr>
              <a:t>ocabulary</a:t>
            </a:r>
            <a:r>
              <a:rPr lang="en-US" sz="2800" b="1" spc="300" dirty="0">
                <a:solidFill>
                  <a:srgbClr val="E20000"/>
                </a:solidFill>
                <a:latin typeface="Comic Sans MS" panose="030F0702030302020204" pitchFamily="66" charset="0"/>
                <a:sym typeface="Changa One"/>
              </a:rPr>
              <a:t>: </a:t>
            </a:r>
            <a:r>
              <a:rPr lang="en-US" sz="2400" spc="300">
                <a:solidFill>
                  <a:srgbClr val="E20000"/>
                </a:solidFill>
                <a:latin typeface="Comic Sans MS" panose="030F0702030302020204" pitchFamily="66" charset="0"/>
                <a:sym typeface="Changa One"/>
              </a:rPr>
              <a:t>buy presents, </a:t>
            </a:r>
            <a:r>
              <a:rPr lang="en-US" sz="2400" spc="300" dirty="0">
                <a:solidFill>
                  <a:srgbClr val="E20000"/>
                </a:solidFill>
                <a:latin typeface="Comic Sans MS" panose="030F0702030302020204" pitchFamily="66" charset="0"/>
                <a:sym typeface="Changa One"/>
              </a:rPr>
              <a:t>stay in a hotel, send a postcard, write in a diary.   </a:t>
            </a:r>
            <a:endParaRPr lang="en-US" sz="2800" spc="300" dirty="0">
              <a:solidFill>
                <a:srgbClr val="E20000"/>
              </a:solidFill>
              <a:latin typeface="Comic Sans MS" panose="030F0702030302020204" pitchFamily="66" charset="0"/>
              <a:sym typeface="Changa One"/>
            </a:endParaRPr>
          </a:p>
          <a:p>
            <a:pPr>
              <a:lnSpc>
                <a:spcPct val="150000"/>
              </a:lnSpc>
              <a:buClr>
                <a:schemeClr val="accent2"/>
              </a:buClr>
              <a:buSzPts val="3000"/>
            </a:pPr>
            <a:r>
              <a:rPr lang="en-US" sz="2800" b="1" spc="300" dirty="0">
                <a:solidFill>
                  <a:srgbClr val="E20000"/>
                </a:solidFill>
                <a:latin typeface="Comic Sans MS" panose="030F0702030302020204" pitchFamily="66" charset="0"/>
                <a:sym typeface="Changa One"/>
              </a:rPr>
              <a:t>Structure</a:t>
            </a:r>
            <a:r>
              <a:rPr lang="en-US" sz="2400" spc="300" dirty="0">
                <a:solidFill>
                  <a:srgbClr val="E20000"/>
                </a:solidFill>
                <a:latin typeface="Comic Sans MS" panose="030F0702030302020204" pitchFamily="66" charset="0"/>
                <a:sym typeface="Changa One"/>
              </a:rPr>
              <a:t>: What + like </a:t>
            </a:r>
          </a:p>
        </p:txBody>
      </p:sp>
    </p:spTree>
    <p:extLst>
      <p:ext uri="{BB962C8B-B14F-4D97-AF65-F5344CB8AC3E}">
        <p14:creationId xmlns:p14="http://schemas.microsoft.com/office/powerpoint/2010/main" val="2612431147"/>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3" name="chimes.wav"/>
          </p:stSnd>
        </p:sndAc>
      </p:transition>
    </mc:Choice>
    <mc:Fallback xmlns="">
      <p:transition spd="slow">
        <p:fade/>
        <p:sndAc>
          <p:stSnd>
            <p:snd r:embed="rId6" name="chimes.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3096842.jpg"/>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Lst>
          </a:blip>
          <a:srcRect b="11783"/>
          <a:stretch>
            <a:fillRect/>
          </a:stretch>
        </p:blipFill>
        <p:spPr>
          <a:xfrm>
            <a:off x="0" y="-704849"/>
            <a:ext cx="9144000" cy="5848351"/>
          </a:xfrm>
          <a:prstGeom prst="rect">
            <a:avLst/>
          </a:prstGeom>
        </p:spPr>
      </p:pic>
      <p:pic>
        <p:nvPicPr>
          <p:cNvPr id="4" name="Picture 3" descr="giphy (2).gif"/>
          <p:cNvPicPr>
            <a:picLocks noChangeAspect="1"/>
          </p:cNvPicPr>
          <p:nvPr/>
        </p:nvPicPr>
        <p:blipFill>
          <a:blip r:embed="rId7" cstate="print"/>
          <a:stretch>
            <a:fillRect/>
          </a:stretch>
        </p:blipFill>
        <p:spPr>
          <a:xfrm flipH="1">
            <a:off x="6096000" y="457201"/>
            <a:ext cx="2590800" cy="1943100"/>
          </a:xfrm>
          <a:prstGeom prst="rect">
            <a:avLst/>
          </a:prstGeom>
        </p:spPr>
      </p:pic>
      <p:pic>
        <p:nvPicPr>
          <p:cNvPr id="5" name="Picture 4" descr="4f4290_cb00c3e61340476692a7cd34b6cc8092_mv2.gif"/>
          <p:cNvPicPr>
            <a:picLocks noChangeAspect="1"/>
          </p:cNvPicPr>
          <p:nvPr/>
        </p:nvPicPr>
        <p:blipFill>
          <a:blip r:embed="rId8" cstate="print"/>
          <a:stretch>
            <a:fillRect/>
          </a:stretch>
        </p:blipFill>
        <p:spPr>
          <a:xfrm>
            <a:off x="228600" y="4229101"/>
            <a:ext cx="1219200" cy="914400"/>
          </a:xfrm>
          <a:prstGeom prst="rect">
            <a:avLst/>
          </a:prstGeom>
        </p:spPr>
      </p:pic>
      <p:pic>
        <p:nvPicPr>
          <p:cNvPr id="6" name="Picture 5" descr="4f4290_cb00c3e61340476692a7cd34b6cc8092_mv2.gif"/>
          <p:cNvPicPr>
            <a:picLocks noChangeAspect="1"/>
          </p:cNvPicPr>
          <p:nvPr/>
        </p:nvPicPr>
        <p:blipFill>
          <a:blip r:embed="rId8" cstate="print"/>
          <a:stretch>
            <a:fillRect/>
          </a:stretch>
        </p:blipFill>
        <p:spPr>
          <a:xfrm>
            <a:off x="2286000" y="4229101"/>
            <a:ext cx="1219200" cy="914400"/>
          </a:xfrm>
          <a:prstGeom prst="rect">
            <a:avLst/>
          </a:prstGeom>
        </p:spPr>
      </p:pic>
      <p:pic>
        <p:nvPicPr>
          <p:cNvPr id="7" name="Picture 6" descr="4f4290_cb00c3e61340476692a7cd34b6cc8092_mv2.gif"/>
          <p:cNvPicPr>
            <a:picLocks noChangeAspect="1"/>
          </p:cNvPicPr>
          <p:nvPr/>
        </p:nvPicPr>
        <p:blipFill>
          <a:blip r:embed="rId8" cstate="print"/>
          <a:stretch>
            <a:fillRect/>
          </a:stretch>
        </p:blipFill>
        <p:spPr>
          <a:xfrm>
            <a:off x="4114800" y="4229101"/>
            <a:ext cx="1219200" cy="914400"/>
          </a:xfrm>
          <a:prstGeom prst="rect">
            <a:avLst/>
          </a:prstGeom>
        </p:spPr>
      </p:pic>
      <p:pic>
        <p:nvPicPr>
          <p:cNvPr id="8" name="Picture 7" descr="4f4290_cb00c3e61340476692a7cd34b6cc8092_mv2.gif"/>
          <p:cNvPicPr>
            <a:picLocks noChangeAspect="1"/>
          </p:cNvPicPr>
          <p:nvPr/>
        </p:nvPicPr>
        <p:blipFill>
          <a:blip r:embed="rId8" cstate="print"/>
          <a:stretch>
            <a:fillRect/>
          </a:stretch>
        </p:blipFill>
        <p:spPr>
          <a:xfrm>
            <a:off x="6096000" y="4229101"/>
            <a:ext cx="1219200" cy="914400"/>
          </a:xfrm>
          <a:prstGeom prst="rect">
            <a:avLst/>
          </a:prstGeom>
        </p:spPr>
      </p:pic>
      <p:pic>
        <p:nvPicPr>
          <p:cNvPr id="9" name="Picture 8" descr="4f4290_cb00c3e61340476692a7cd34b6cc8092_mv2.gif"/>
          <p:cNvPicPr>
            <a:picLocks noChangeAspect="1"/>
          </p:cNvPicPr>
          <p:nvPr/>
        </p:nvPicPr>
        <p:blipFill>
          <a:blip r:embed="rId8" cstate="print"/>
          <a:stretch>
            <a:fillRect/>
          </a:stretch>
        </p:blipFill>
        <p:spPr>
          <a:xfrm>
            <a:off x="7924800" y="4229101"/>
            <a:ext cx="1219200" cy="914400"/>
          </a:xfrm>
          <a:prstGeom prst="rect">
            <a:avLst/>
          </a:prstGeom>
        </p:spPr>
      </p:pic>
      <p:pic>
        <p:nvPicPr>
          <p:cNvPr id="11" name="Picture 10" descr="ada330f73f5c8e8aafcf51ce0b2f9d37_anim.gif"/>
          <p:cNvPicPr>
            <a:picLocks noChangeAspect="1"/>
          </p:cNvPicPr>
          <p:nvPr/>
        </p:nvPicPr>
        <p:blipFill>
          <a:blip r:embed="rId9" cstate="print"/>
          <a:stretch>
            <a:fillRect/>
          </a:stretch>
        </p:blipFill>
        <p:spPr>
          <a:xfrm flipH="1">
            <a:off x="228600" y="3600452"/>
            <a:ext cx="4114800" cy="1543051"/>
          </a:xfrm>
          <a:prstGeom prst="rect">
            <a:avLst/>
          </a:prstGeom>
        </p:spPr>
      </p:pic>
      <p:pic>
        <p:nvPicPr>
          <p:cNvPr id="12" name="Picture 11" descr="ada330f73f5c8e8aafcf51ce0b2f9d37_anim.gif"/>
          <p:cNvPicPr>
            <a:picLocks noChangeAspect="1"/>
          </p:cNvPicPr>
          <p:nvPr/>
        </p:nvPicPr>
        <p:blipFill>
          <a:blip r:embed="rId9" cstate="print"/>
          <a:stretch>
            <a:fillRect/>
          </a:stretch>
        </p:blipFill>
        <p:spPr>
          <a:xfrm>
            <a:off x="4953000" y="3086101"/>
            <a:ext cx="4114800" cy="1543051"/>
          </a:xfrm>
          <a:prstGeom prst="rect">
            <a:avLst/>
          </a:prstGeom>
        </p:spPr>
      </p:pic>
      <p:pic>
        <p:nvPicPr>
          <p:cNvPr id="18" name="Picture 17" descr="sunflower.gif"/>
          <p:cNvPicPr>
            <a:picLocks noChangeAspect="1"/>
          </p:cNvPicPr>
          <p:nvPr/>
        </p:nvPicPr>
        <p:blipFill>
          <a:blip r:embed="rId10" cstate="print"/>
          <a:stretch>
            <a:fillRect/>
          </a:stretch>
        </p:blipFill>
        <p:spPr>
          <a:xfrm>
            <a:off x="1295407" y="4210955"/>
            <a:ext cx="1533525" cy="932549"/>
          </a:xfrm>
          <a:prstGeom prst="rect">
            <a:avLst/>
          </a:prstGeom>
        </p:spPr>
      </p:pic>
      <p:pic>
        <p:nvPicPr>
          <p:cNvPr id="19" name="Picture 18" descr="sunflower.gif"/>
          <p:cNvPicPr>
            <a:picLocks noChangeAspect="1"/>
          </p:cNvPicPr>
          <p:nvPr/>
        </p:nvPicPr>
        <p:blipFill>
          <a:blip r:embed="rId10" cstate="print"/>
          <a:stretch>
            <a:fillRect/>
          </a:stretch>
        </p:blipFill>
        <p:spPr>
          <a:xfrm flipH="1">
            <a:off x="2743207" y="4210955"/>
            <a:ext cx="1533525" cy="932549"/>
          </a:xfrm>
          <a:prstGeom prst="rect">
            <a:avLst/>
          </a:prstGeom>
        </p:spPr>
      </p:pic>
      <p:pic>
        <p:nvPicPr>
          <p:cNvPr id="20" name="Picture 19" descr="sunflower.gif"/>
          <p:cNvPicPr>
            <a:picLocks noChangeAspect="1"/>
          </p:cNvPicPr>
          <p:nvPr/>
        </p:nvPicPr>
        <p:blipFill>
          <a:blip r:embed="rId10" cstate="print"/>
          <a:stretch>
            <a:fillRect/>
          </a:stretch>
        </p:blipFill>
        <p:spPr>
          <a:xfrm>
            <a:off x="5181607" y="4210955"/>
            <a:ext cx="1533525" cy="932549"/>
          </a:xfrm>
          <a:prstGeom prst="rect">
            <a:avLst/>
          </a:prstGeom>
        </p:spPr>
      </p:pic>
      <p:pic>
        <p:nvPicPr>
          <p:cNvPr id="21" name="Picture 20" descr="sunflower.gif"/>
          <p:cNvPicPr>
            <a:picLocks noChangeAspect="1"/>
          </p:cNvPicPr>
          <p:nvPr/>
        </p:nvPicPr>
        <p:blipFill>
          <a:blip r:embed="rId10" cstate="print"/>
          <a:stretch>
            <a:fillRect/>
          </a:stretch>
        </p:blipFill>
        <p:spPr>
          <a:xfrm flipH="1">
            <a:off x="6629407" y="4210955"/>
            <a:ext cx="1533525" cy="932549"/>
          </a:xfrm>
          <a:prstGeom prst="rect">
            <a:avLst/>
          </a:prstGeom>
        </p:spPr>
      </p:pic>
      <p:pic>
        <p:nvPicPr>
          <p:cNvPr id="22" name="Picture 21" descr="star1.gif"/>
          <p:cNvPicPr>
            <a:picLocks noChangeAspect="1"/>
          </p:cNvPicPr>
          <p:nvPr/>
        </p:nvPicPr>
        <p:blipFill>
          <a:blip r:embed="rId11" cstate="print">
            <a:clrChange>
              <a:clrFrom>
                <a:srgbClr val="FFFFFF"/>
              </a:clrFrom>
              <a:clrTo>
                <a:srgbClr val="FFFFFF">
                  <a:alpha val="0"/>
                </a:srgbClr>
              </a:clrTo>
            </a:clrChange>
          </a:blip>
          <a:stretch>
            <a:fillRect/>
          </a:stretch>
        </p:blipFill>
        <p:spPr>
          <a:xfrm>
            <a:off x="-609600" y="2400302"/>
            <a:ext cx="1778000" cy="1000125"/>
          </a:xfrm>
          <a:prstGeom prst="rect">
            <a:avLst/>
          </a:prstGeom>
        </p:spPr>
      </p:pic>
      <p:pic>
        <p:nvPicPr>
          <p:cNvPr id="23" name="Picture 22" descr="star1.gif"/>
          <p:cNvPicPr>
            <a:picLocks noChangeAspect="1"/>
          </p:cNvPicPr>
          <p:nvPr/>
        </p:nvPicPr>
        <p:blipFill>
          <a:blip r:embed="rId11" cstate="print">
            <a:clrChange>
              <a:clrFrom>
                <a:srgbClr val="FFFFFF"/>
              </a:clrFrom>
              <a:clrTo>
                <a:srgbClr val="FFFFFF">
                  <a:alpha val="0"/>
                </a:srgbClr>
              </a:clrTo>
            </a:clrChange>
          </a:blip>
          <a:stretch>
            <a:fillRect/>
          </a:stretch>
        </p:blipFill>
        <p:spPr>
          <a:xfrm>
            <a:off x="1" y="400052"/>
            <a:ext cx="1778000" cy="1000125"/>
          </a:xfrm>
          <a:prstGeom prst="rect">
            <a:avLst/>
          </a:prstGeom>
        </p:spPr>
      </p:pic>
      <p:pic>
        <p:nvPicPr>
          <p:cNvPr id="24" name="Picture 23" descr="star1.gif"/>
          <p:cNvPicPr>
            <a:picLocks noChangeAspect="1"/>
          </p:cNvPicPr>
          <p:nvPr/>
        </p:nvPicPr>
        <p:blipFill>
          <a:blip r:embed="rId11" cstate="print">
            <a:clrChange>
              <a:clrFrom>
                <a:srgbClr val="FFFFFF"/>
              </a:clrFrom>
              <a:clrTo>
                <a:srgbClr val="FFFFFF">
                  <a:alpha val="0"/>
                </a:srgbClr>
              </a:clrTo>
            </a:clrChange>
          </a:blip>
          <a:stretch>
            <a:fillRect/>
          </a:stretch>
        </p:blipFill>
        <p:spPr>
          <a:xfrm>
            <a:off x="3124201" y="2057402"/>
            <a:ext cx="1778000" cy="1000125"/>
          </a:xfrm>
          <a:prstGeom prst="rect">
            <a:avLst/>
          </a:prstGeom>
        </p:spPr>
      </p:pic>
      <p:pic>
        <p:nvPicPr>
          <p:cNvPr id="25" name="Picture 24" descr="star1.gif"/>
          <p:cNvPicPr>
            <a:picLocks noChangeAspect="1"/>
          </p:cNvPicPr>
          <p:nvPr/>
        </p:nvPicPr>
        <p:blipFill>
          <a:blip r:embed="rId11" cstate="print">
            <a:clrChange>
              <a:clrFrom>
                <a:srgbClr val="FFFFFF"/>
              </a:clrFrom>
              <a:clrTo>
                <a:srgbClr val="FFFFFF">
                  <a:alpha val="0"/>
                </a:srgbClr>
              </a:clrTo>
            </a:clrChange>
          </a:blip>
          <a:stretch>
            <a:fillRect/>
          </a:stretch>
        </p:blipFill>
        <p:spPr>
          <a:xfrm>
            <a:off x="6096001" y="2857502"/>
            <a:ext cx="1778000" cy="1000125"/>
          </a:xfrm>
          <a:prstGeom prst="rect">
            <a:avLst/>
          </a:prstGeom>
        </p:spPr>
      </p:pic>
      <p:pic>
        <p:nvPicPr>
          <p:cNvPr id="26" name="Picture 25" descr="star1.gif"/>
          <p:cNvPicPr>
            <a:picLocks noChangeAspect="1"/>
          </p:cNvPicPr>
          <p:nvPr/>
        </p:nvPicPr>
        <p:blipFill>
          <a:blip r:embed="rId11" cstate="print">
            <a:clrChange>
              <a:clrFrom>
                <a:srgbClr val="FFFFFF"/>
              </a:clrFrom>
              <a:clrTo>
                <a:srgbClr val="FFFFFF">
                  <a:alpha val="0"/>
                </a:srgbClr>
              </a:clrTo>
            </a:clrChange>
          </a:blip>
          <a:stretch>
            <a:fillRect/>
          </a:stretch>
        </p:blipFill>
        <p:spPr>
          <a:xfrm>
            <a:off x="7848601" y="2114552"/>
            <a:ext cx="1778000" cy="1000125"/>
          </a:xfrm>
          <a:prstGeom prst="rect">
            <a:avLst/>
          </a:prstGeom>
        </p:spPr>
      </p:pic>
      <p:grpSp>
        <p:nvGrpSpPr>
          <p:cNvPr id="10" name="Group 29"/>
          <p:cNvGrpSpPr/>
          <p:nvPr/>
        </p:nvGrpSpPr>
        <p:grpSpPr>
          <a:xfrm>
            <a:off x="586619" y="-399426"/>
            <a:ext cx="7925297" cy="4022141"/>
            <a:chOff x="479150" y="359050"/>
            <a:chExt cx="7925297" cy="4572000"/>
          </a:xfrm>
        </p:grpSpPr>
        <p:pic>
          <p:nvPicPr>
            <p:cNvPr id="27" name="Picture 26" descr="anh-dong-powerpoint-tam-biet-good-bye-1-819x468.gif"/>
            <p:cNvPicPr>
              <a:picLocks noChangeAspect="1"/>
            </p:cNvPicPr>
            <p:nvPr/>
          </p:nvPicPr>
          <p:blipFill>
            <a:blip r:embed="rId12" cstate="print"/>
            <a:stretch>
              <a:fillRect/>
            </a:stretch>
          </p:blipFill>
          <p:spPr>
            <a:xfrm rot="595755">
              <a:off x="4180008" y="1945853"/>
              <a:ext cx="4224439" cy="2413965"/>
            </a:xfrm>
            <a:prstGeom prst="rect">
              <a:avLst/>
            </a:prstGeom>
          </p:spPr>
        </p:pic>
        <p:pic>
          <p:nvPicPr>
            <p:cNvPr id="28" name="Picture 27" descr="giphy (2).gif"/>
            <p:cNvPicPr>
              <a:picLocks noChangeAspect="1"/>
            </p:cNvPicPr>
            <p:nvPr/>
          </p:nvPicPr>
          <p:blipFill>
            <a:blip r:embed="rId13" cstate="print"/>
            <a:stretch>
              <a:fillRect/>
            </a:stretch>
          </p:blipFill>
          <p:spPr>
            <a:xfrm rot="21198940">
              <a:off x="479150" y="359050"/>
              <a:ext cx="4572000" cy="4572000"/>
            </a:xfrm>
            <a:prstGeom prst="rect">
              <a:avLst/>
            </a:prstGeom>
          </p:spPr>
        </p:pic>
        <p:sp>
          <p:nvSpPr>
            <p:cNvPr id="29" name="TextBox 28"/>
            <p:cNvSpPr txBox="1"/>
            <p:nvPr/>
          </p:nvSpPr>
          <p:spPr>
            <a:xfrm>
              <a:off x="2895601" y="2430960"/>
              <a:ext cx="1306768" cy="944601"/>
            </a:xfrm>
            <a:prstGeom prst="rect">
              <a:avLst/>
            </a:prstGeom>
            <a:noFill/>
          </p:spPr>
          <p:txBody>
            <a:bodyPr wrap="none" rtlCol="0">
              <a:spAutoFit/>
            </a:bodyPr>
            <a:lstStyle/>
            <a:p>
              <a:pPr defTabSz="914378"/>
              <a:r>
                <a:rPr lang="en-US" sz="4800" b="1" dirty="0">
                  <a:solidFill>
                    <a:srgbClr val="00B050"/>
                  </a:solidFill>
                  <a:latin typeface="Arial Rounded MT Bold" pitchFamily="34" charset="0"/>
                </a:rPr>
                <a:t>and</a:t>
              </a:r>
            </a:p>
          </p:txBody>
        </p:sp>
      </p:grpSp>
      <p:pic>
        <p:nvPicPr>
          <p:cNvPr id="31"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98230" y="400052"/>
            <a:ext cx="248171" cy="2481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sndAc>
          <p:stSnd>
            <p:snd r:embed="rId4" name="chimes.wav"/>
          </p:stSnd>
        </p:sndAc>
      </p:transition>
    </mc:Choice>
    <mc:Fallback xmlns="">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754"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24" y="-9949"/>
            <a:ext cx="9144000" cy="5143500"/>
          </a:xfrm>
          <a:prstGeom prst="rect">
            <a:avLst/>
          </a:prstGeom>
        </p:spPr>
      </p:pic>
      <p:pic>
        <p:nvPicPr>
          <p:cNvPr id="27" name="Picture 2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 y="1809750"/>
            <a:ext cx="2936499" cy="1957666"/>
          </a:xfrm>
          <a:prstGeom prst="rect">
            <a:avLst/>
          </a:prstGeom>
        </p:spPr>
      </p:pic>
      <p:pic>
        <p:nvPicPr>
          <p:cNvPr id="3" name="track 10.9.wav">
            <a:hlinkClick r:id="" action="ppaction://media"/>
          </p:cNvPr>
          <p:cNvPicPr>
            <a:picLocks noChangeAspect="1"/>
          </p:cNvPicPr>
          <p:nvPr>
            <a:audioFile r:link="rId1"/>
            <p:extLst>
              <p:ext uri="{DAA4B4D4-6D71-4841-9C94-3DE7FCFB9230}">
                <p14:media xmlns:p14="http://schemas.microsoft.com/office/powerpoint/2010/main" r:embed="rId2">
                  <p14:trim st="7055.464" end="13586.1404"/>
                </p14:media>
              </p:ext>
            </p:extLst>
          </p:nvPr>
        </p:nvPicPr>
        <p:blipFill>
          <a:blip r:embed="rId8"/>
          <a:stretch>
            <a:fillRect/>
          </a:stretch>
        </p:blipFill>
        <p:spPr>
          <a:xfrm>
            <a:off x="4520976" y="359410"/>
            <a:ext cx="609600" cy="60960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0221" y="1845879"/>
            <a:ext cx="2970304" cy="1921537"/>
          </a:xfrm>
          <a:prstGeom prst="rect">
            <a:avLst/>
          </a:prstGeom>
        </p:spPr>
      </p:pic>
    </p:spTree>
    <p:extLst>
      <p:ext uri="{BB962C8B-B14F-4D97-AF65-F5344CB8AC3E}">
        <p14:creationId xmlns:p14="http://schemas.microsoft.com/office/powerpoint/2010/main" val="168585026"/>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4" name="chimes.wav"/>
          </p:stSnd>
        </p:sndAc>
      </p:transition>
    </mc:Choice>
    <mc:Fallback xmlns="">
      <p:transition spd="slow">
        <p:fade/>
        <p:sndAc>
          <p:stSnd>
            <p:snd r:embed="rId10"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554" y="-9949"/>
            <a:ext cx="9144000" cy="5143500"/>
          </a:xfrm>
          <a:prstGeom prst="rect">
            <a:avLst/>
          </a:prstGeom>
        </p:spPr>
      </p:pic>
      <p:pic>
        <p:nvPicPr>
          <p:cNvPr id="27" name="Picture 2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5094" y="1860779"/>
            <a:ext cx="3188081" cy="2269492"/>
          </a:xfrm>
          <a:prstGeom prst="rect">
            <a:avLst/>
          </a:prstGeom>
        </p:spPr>
      </p:pic>
      <p:pic>
        <p:nvPicPr>
          <p:cNvPr id="12" name="track 10.9.wav">
            <a:hlinkClick r:id="" action="ppaction://media"/>
          </p:cNvPr>
          <p:cNvPicPr>
            <a:picLocks noChangeAspect="1"/>
          </p:cNvPicPr>
          <p:nvPr>
            <a:audioFile r:link="rId1"/>
            <p:extLst>
              <p:ext uri="{DAA4B4D4-6D71-4841-9C94-3DE7FCFB9230}">
                <p14:media xmlns:p14="http://schemas.microsoft.com/office/powerpoint/2010/main" r:embed="rId2">
                  <p14:trim st="11486.9952" end="8688.1324"/>
                </p14:media>
              </p:ext>
            </p:extLst>
          </p:nvPr>
        </p:nvPicPr>
        <p:blipFill>
          <a:blip r:embed="rId8"/>
          <a:stretch>
            <a:fillRect/>
          </a:stretch>
        </p:blipFill>
        <p:spPr>
          <a:xfrm>
            <a:off x="4267200" y="590550"/>
            <a:ext cx="609600" cy="60960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1600" y="1856181"/>
            <a:ext cx="2667000" cy="2240797"/>
          </a:xfrm>
          <a:prstGeom prst="rect">
            <a:avLst/>
          </a:prstGeom>
        </p:spPr>
      </p:pic>
    </p:spTree>
    <p:extLst>
      <p:ext uri="{BB962C8B-B14F-4D97-AF65-F5344CB8AC3E}">
        <p14:creationId xmlns:p14="http://schemas.microsoft.com/office/powerpoint/2010/main" val="712057632"/>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4" name="chimes.wav"/>
          </p:stSnd>
        </p:sndAc>
      </p:transition>
    </mc:Choice>
    <mc:Fallback xmlns="">
      <p:transition spd="slow">
        <p:fade/>
        <p:sndAc>
          <p:stSnd>
            <p:snd r:embed="rId10"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6"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554" y="-9949"/>
            <a:ext cx="9144000" cy="5143500"/>
          </a:xfrm>
          <a:prstGeom prst="rect">
            <a:avLst/>
          </a:prstGeom>
        </p:spPr>
      </p:pic>
      <p:pic>
        <p:nvPicPr>
          <p:cNvPr id="27" name="Picture 2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2032438"/>
            <a:ext cx="2667000" cy="1957666"/>
          </a:xfrm>
          <a:prstGeom prst="rect">
            <a:avLst/>
          </a:prstGeom>
        </p:spPr>
      </p:pic>
      <p:pic>
        <p:nvPicPr>
          <p:cNvPr id="12" name="track 10.9.wav">
            <a:hlinkClick r:id="" action="ppaction://media"/>
          </p:cNvPr>
          <p:cNvPicPr>
            <a:picLocks noChangeAspect="1"/>
          </p:cNvPicPr>
          <p:nvPr>
            <a:audioFile r:link="rId1"/>
            <p:extLst>
              <p:ext uri="{DAA4B4D4-6D71-4841-9C94-3DE7FCFB9230}">
                <p14:media xmlns:p14="http://schemas.microsoft.com/office/powerpoint/2010/main" r:embed="rId2">
                  <p14:trim st="15685.288" end="5306.174"/>
                </p14:media>
              </p:ext>
            </p:extLst>
          </p:nvPr>
        </p:nvPicPr>
        <p:blipFill>
          <a:blip r:embed="rId8"/>
          <a:stretch>
            <a:fillRect/>
          </a:stretch>
        </p:blipFill>
        <p:spPr>
          <a:xfrm>
            <a:off x="4429754" y="604135"/>
            <a:ext cx="609600" cy="60960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1005" y="2038350"/>
            <a:ext cx="2936499" cy="1957666"/>
          </a:xfrm>
          <a:prstGeom prst="rect">
            <a:avLst/>
          </a:prstGeom>
        </p:spPr>
      </p:pic>
    </p:spTree>
    <p:extLst>
      <p:ext uri="{BB962C8B-B14F-4D97-AF65-F5344CB8AC3E}">
        <p14:creationId xmlns:p14="http://schemas.microsoft.com/office/powerpoint/2010/main" val="712057632"/>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4" name="chimes.wav"/>
          </p:stSnd>
        </p:sndAc>
      </p:transition>
    </mc:Choice>
    <mc:Fallback xmlns="">
      <p:transition spd="slow">
        <p:fade/>
        <p:sndAc>
          <p:stSnd>
            <p:snd r:embed="rId10"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554" y="-9949"/>
            <a:ext cx="9144000" cy="5143500"/>
          </a:xfrm>
          <a:prstGeom prst="rect">
            <a:avLst/>
          </a:prstGeom>
        </p:spPr>
      </p:pic>
      <p:pic>
        <p:nvPicPr>
          <p:cNvPr id="27" name="Picture 2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000" y="1849473"/>
            <a:ext cx="2971800" cy="2240797"/>
          </a:xfrm>
          <a:prstGeom prst="rect">
            <a:avLst/>
          </a:prstGeom>
        </p:spPr>
      </p:pic>
      <p:pic>
        <p:nvPicPr>
          <p:cNvPr id="12" name="track 10.9.wav">
            <a:hlinkClick r:id="" action="ppaction://media"/>
          </p:cNvPr>
          <p:cNvPicPr>
            <a:picLocks noChangeAspect="1"/>
          </p:cNvPicPr>
          <p:nvPr>
            <a:audioFile r:link="rId1"/>
            <p:extLst>
              <p:ext uri="{DAA4B4D4-6D71-4841-9C94-3DE7FCFB9230}">
                <p14:media xmlns:p14="http://schemas.microsoft.com/office/powerpoint/2010/main" r:embed="rId2">
                  <p14:trim st="20350.0576" end="699.7148"/>
                </p14:media>
              </p:ext>
            </p:extLst>
          </p:nvPr>
        </p:nvPicPr>
        <p:blipFill>
          <a:blip r:embed="rId8"/>
          <a:stretch>
            <a:fillRect/>
          </a:stretch>
        </p:blipFill>
        <p:spPr>
          <a:xfrm>
            <a:off x="4429754" y="625028"/>
            <a:ext cx="609600" cy="60960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10200" y="1827486"/>
            <a:ext cx="3307775" cy="2354698"/>
          </a:xfrm>
          <a:prstGeom prst="rect">
            <a:avLst/>
          </a:prstGeom>
        </p:spPr>
      </p:pic>
    </p:spTree>
    <p:extLst>
      <p:ext uri="{BB962C8B-B14F-4D97-AF65-F5344CB8AC3E}">
        <p14:creationId xmlns:p14="http://schemas.microsoft.com/office/powerpoint/2010/main" val="712057632"/>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4" name="chimes.wav"/>
          </p:stSnd>
        </p:sndAc>
      </p:transition>
    </mc:Choice>
    <mc:Fallback xmlns="">
      <p:transition spd="slow">
        <p:fade/>
        <p:sndAc>
          <p:stSnd>
            <p:snd r:embed="rId10"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865A210-1A75-44C2-A563-954401F77FFB}"/>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2209800" y="-227091"/>
            <a:ext cx="5040560" cy="360700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641848" y="1654587"/>
            <a:ext cx="4176464" cy="707886"/>
          </a:xfrm>
          <a:prstGeom prst="rect">
            <a:avLst/>
          </a:prstGeom>
          <a:noFill/>
        </p:spPr>
        <p:txBody>
          <a:bodyPr wrap="square" rtlCol="0">
            <a:spAutoFit/>
          </a:bodyPr>
          <a:lstStyle/>
          <a:p>
            <a:r>
              <a:rPr lang="en-US" sz="4000" b="1" dirty="0">
                <a:solidFill>
                  <a:srgbClr val="FF0000"/>
                </a:solidFill>
                <a:latin typeface="Comic Sans MS" pitchFamily="66" charset="0"/>
              </a:rPr>
              <a:t>2. </a:t>
            </a:r>
            <a:r>
              <a:rPr lang="en-US" sz="4000" b="1" kern="0" dirty="0">
                <a:solidFill>
                  <a:srgbClr val="FF0000"/>
                </a:solidFill>
                <a:latin typeface="Comic Sans MS" panose="030F0702030302020204" pitchFamily="66" charset="0"/>
              </a:rPr>
              <a:t>Presentation</a:t>
            </a:r>
            <a:endParaRPr lang="en-US" sz="4000" b="1" dirty="0">
              <a:solidFill>
                <a:srgbClr val="FF0000"/>
              </a:solidFill>
              <a:latin typeface="Comic Sans MS" pitchFamily="66" charset="0"/>
            </a:endParaRPr>
          </a:p>
        </p:txBody>
      </p:sp>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Tree>
    <p:extLst>
      <p:ext uri="{BB962C8B-B14F-4D97-AF65-F5344CB8AC3E}">
        <p14:creationId xmlns:p14="http://schemas.microsoft.com/office/powerpoint/2010/main" val="1677368895"/>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4" name="Cloud 3"/>
          <p:cNvSpPr/>
          <p:nvPr/>
        </p:nvSpPr>
        <p:spPr>
          <a:xfrm>
            <a:off x="-1450662" y="771404"/>
            <a:ext cx="1175307" cy="606033"/>
          </a:xfrm>
          <a:prstGeom prst="cloud">
            <a:avLst/>
          </a:prstGeom>
          <a:solidFill>
            <a:srgbClr val="FFFFFF">
              <a:alpha val="94902"/>
            </a:srgb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Cloud 4"/>
          <p:cNvSpPr/>
          <p:nvPr/>
        </p:nvSpPr>
        <p:spPr>
          <a:xfrm>
            <a:off x="9681882" y="622570"/>
            <a:ext cx="1188661" cy="654901"/>
          </a:xfrm>
          <a:prstGeom prst="cloud">
            <a:avLst/>
          </a:prstGeom>
          <a:solidFill>
            <a:srgbClr val="FFFFFF">
              <a:alpha val="94902"/>
            </a:srgb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13" name="TextBox 12">
            <a:extLst>
              <a:ext uri="{FF2B5EF4-FFF2-40B4-BE49-F238E27FC236}">
                <a16:creationId xmlns:a16="http://schemas.microsoft.com/office/drawing/2014/main" id="{57C522EB-C596-482D-A257-F31A20DDF12C}"/>
              </a:ext>
            </a:extLst>
          </p:cNvPr>
          <p:cNvSpPr txBox="1"/>
          <p:nvPr/>
        </p:nvSpPr>
        <p:spPr>
          <a:xfrm>
            <a:off x="1" y="-5671"/>
            <a:ext cx="6781799" cy="584775"/>
          </a:xfrm>
          <a:prstGeom prst="rect">
            <a:avLst/>
          </a:prstGeom>
          <a:solidFill>
            <a:schemeClr val="tx1"/>
          </a:solidFill>
        </p:spPr>
        <p:txBody>
          <a:bodyPr wrap="square" rtlCol="0">
            <a:spAutoFit/>
          </a:bodyPr>
          <a:lstStyle/>
          <a:p>
            <a:r>
              <a:rPr lang="en-US" sz="3200" b="1" dirty="0">
                <a:solidFill>
                  <a:srgbClr val="FF0000"/>
                </a:solidFill>
                <a:latin typeface="Comic Sans MS" pitchFamily="66" charset="0"/>
              </a:rPr>
              <a:t>4 Listen </a:t>
            </a:r>
            <a:r>
              <a:rPr lang="el-GR" sz="3200" b="1" dirty="0">
                <a:solidFill>
                  <a:srgbClr val="FF0000"/>
                </a:solidFill>
                <a:latin typeface="Comic Sans MS" pitchFamily="66" charset="0"/>
              </a:rPr>
              <a:t>α</a:t>
            </a:r>
            <a:r>
              <a:rPr lang="en-US" sz="3200" b="1" dirty="0" err="1">
                <a:solidFill>
                  <a:srgbClr val="FF0000"/>
                </a:solidFill>
                <a:latin typeface="Comic Sans MS" pitchFamily="66" charset="0"/>
              </a:rPr>
              <a:t>nd</a:t>
            </a:r>
            <a:r>
              <a:rPr lang="en-US" sz="3200" b="1" dirty="0">
                <a:solidFill>
                  <a:srgbClr val="FF0000"/>
                </a:solidFill>
                <a:latin typeface="Comic Sans MS" pitchFamily="66" charset="0"/>
              </a:rPr>
              <a:t> </a:t>
            </a:r>
            <a:r>
              <a:rPr lang="en-US" sz="3200" b="1" dirty="0" err="1">
                <a:solidFill>
                  <a:srgbClr val="FF0000"/>
                </a:solidFill>
                <a:latin typeface="Comic Sans MS" pitchFamily="66" charset="0"/>
              </a:rPr>
              <a:t>repe</a:t>
            </a:r>
            <a:r>
              <a:rPr lang="el-GR" sz="3200" b="1" dirty="0">
                <a:solidFill>
                  <a:srgbClr val="FF0000"/>
                </a:solidFill>
                <a:latin typeface="Comic Sans MS" pitchFamily="66" charset="0"/>
              </a:rPr>
              <a:t>α</a:t>
            </a:r>
            <a:r>
              <a:rPr lang="en-US" sz="3200" b="1" dirty="0">
                <a:solidFill>
                  <a:srgbClr val="FF0000"/>
                </a:solidFill>
                <a:latin typeface="Comic Sans MS" pitchFamily="66" charset="0"/>
              </a:rPr>
              <a:t>t. </a:t>
            </a:r>
            <a:r>
              <a:rPr lang="en-US" sz="3200" b="1" dirty="0" err="1">
                <a:solidFill>
                  <a:srgbClr val="FF0000"/>
                </a:solidFill>
                <a:latin typeface="Comic Sans MS" pitchFamily="66" charset="0"/>
              </a:rPr>
              <a:t>Tr</a:t>
            </a:r>
            <a:r>
              <a:rPr lang="en-US" sz="3200" b="1" dirty="0">
                <a:solidFill>
                  <a:srgbClr val="FF0000"/>
                </a:solidFill>
                <a:latin typeface="Comic Sans MS" pitchFamily="66" charset="0"/>
              </a:rPr>
              <a:t> </a:t>
            </a:r>
            <a:r>
              <a:rPr lang="en-US" sz="2400" b="1" dirty="0">
                <a:solidFill>
                  <a:srgbClr val="FF0000"/>
                </a:solidFill>
                <a:latin typeface="Comic Sans MS" pitchFamily="66" charset="0"/>
              </a:rPr>
              <a:t>10.11</a:t>
            </a:r>
            <a:endParaRPr lang="en-US" sz="2400" dirty="0">
              <a:solidFill>
                <a:srgbClr val="FF0000"/>
              </a:solidFill>
              <a:latin typeface="Comic Sans MS" pitchFamily="66" charset="0"/>
            </a:endParaRPr>
          </a:p>
        </p:txBody>
      </p:sp>
      <p:sp>
        <p:nvSpPr>
          <p:cNvPr id="22" name="TextBox 21"/>
          <p:cNvSpPr txBox="1"/>
          <p:nvPr/>
        </p:nvSpPr>
        <p:spPr>
          <a:xfrm>
            <a:off x="1061544" y="3309445"/>
            <a:ext cx="7242688" cy="1077218"/>
          </a:xfrm>
          <a:prstGeom prst="rect">
            <a:avLst/>
          </a:prstGeom>
          <a:solidFill>
            <a:schemeClr val="tx1"/>
          </a:solidFill>
        </p:spPr>
        <p:txBody>
          <a:bodyPr wrap="none" rtlCol="0">
            <a:spAutoFit/>
          </a:bodyPr>
          <a:lstStyle/>
          <a:p>
            <a:r>
              <a:rPr lang="en-US" sz="3200" dirty="0">
                <a:solidFill>
                  <a:schemeClr val="bg1"/>
                </a:solidFill>
                <a:latin typeface="Comic Sans MS" pitchFamily="66" charset="0"/>
              </a:rPr>
              <a:t>I like flying to new </a:t>
            </a:r>
            <a:r>
              <a:rPr lang="en-US" sz="3200" dirty="0" err="1">
                <a:solidFill>
                  <a:schemeClr val="bg1"/>
                </a:solidFill>
                <a:latin typeface="Comic Sans MS" pitchFamily="66" charset="0"/>
              </a:rPr>
              <a:t>pl</a:t>
            </a:r>
            <a:r>
              <a:rPr lang="en-US" sz="3200" dirty="0">
                <a:solidFill>
                  <a:schemeClr val="bg1"/>
                </a:solidFill>
                <a:latin typeface="Comic Sans MS" pitchFamily="66" charset="0"/>
              </a:rPr>
              <a:t>αces on holidαy,</a:t>
            </a:r>
          </a:p>
          <a:p>
            <a:r>
              <a:rPr lang="en-US" sz="3200" dirty="0">
                <a:solidFill>
                  <a:schemeClr val="bg1"/>
                </a:solidFill>
                <a:latin typeface="Comic Sans MS" pitchFamily="66" charset="0"/>
              </a:rPr>
              <a:t>but I don't like going to the α</a:t>
            </a:r>
            <a:r>
              <a:rPr lang="en-US" sz="3200" dirty="0" err="1">
                <a:solidFill>
                  <a:schemeClr val="bg1"/>
                </a:solidFill>
                <a:latin typeface="Comic Sans MS" pitchFamily="66" charset="0"/>
              </a:rPr>
              <a:t>irport</a:t>
            </a:r>
            <a:r>
              <a:rPr lang="en-US" sz="2800" dirty="0">
                <a:solidFill>
                  <a:schemeClr val="bg1"/>
                </a:solidFill>
                <a:latin typeface="Comic Sans MS" pitchFamily="66" charset="0"/>
              </a:rPr>
              <a:t>.</a:t>
            </a:r>
          </a:p>
        </p:txBody>
      </p:sp>
      <p:pic>
        <p:nvPicPr>
          <p:cNvPr id="1028" name="Picture 4" descr="Free vector airplane in the sky"/>
          <p:cNvPicPr>
            <a:picLocks noChangeAspect="1" noChangeArrowheads="1"/>
          </p:cNvPicPr>
          <p:nvPr/>
        </p:nvPicPr>
        <p:blipFill rotWithShape="1">
          <a:blip r:embed="rId7">
            <a:clrChange>
              <a:clrFrom>
                <a:srgbClr val="F6FBFF"/>
              </a:clrFrom>
              <a:clrTo>
                <a:srgbClr val="F6FBFF">
                  <a:alpha val="0"/>
                </a:srgbClr>
              </a:clrTo>
            </a:clrChange>
            <a:extLst>
              <a:ext uri="{28A0092B-C50C-407E-A947-70E740481C1C}">
                <a14:useLocalDpi xmlns:a14="http://schemas.microsoft.com/office/drawing/2010/main" val="0"/>
              </a:ext>
            </a:extLst>
          </a:blip>
          <a:srcRect t="15656" b="12150"/>
          <a:stretch/>
        </p:blipFill>
        <p:spPr bwMode="auto">
          <a:xfrm>
            <a:off x="2819400" y="622570"/>
            <a:ext cx="3438798" cy="2482580"/>
          </a:xfrm>
          <a:prstGeom prst="rect">
            <a:avLst/>
          </a:prstGeom>
          <a:noFill/>
          <a:extLst>
            <a:ext uri="{909E8E84-426E-40DD-AFC4-6F175D3DCCD1}">
              <a14:hiddenFill xmlns:a14="http://schemas.microsoft.com/office/drawing/2010/main">
                <a:solidFill>
                  <a:srgbClr val="FFFFFF"/>
                </a:solidFill>
              </a14:hiddenFill>
            </a:ext>
          </a:extLst>
        </p:spPr>
      </p:pic>
      <p:pic>
        <p:nvPicPr>
          <p:cNvPr id="6" name="track 10.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72200" y="43802"/>
            <a:ext cx="609600" cy="609600"/>
          </a:xfrm>
          <a:prstGeom prst="rect">
            <a:avLst/>
          </a:prstGeom>
        </p:spPr>
      </p:pic>
    </p:spTree>
    <p:extLst>
      <p:ext uri="{BB962C8B-B14F-4D97-AF65-F5344CB8AC3E}">
        <p14:creationId xmlns:p14="http://schemas.microsoft.com/office/powerpoint/2010/main" val="423839613"/>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6750" fill="hold"/>
                                        <p:tgtEl>
                                          <p:spTgt spid="4"/>
                                        </p:tgtEl>
                                        <p:attrNameLst>
                                          <p:attrName>ppt_x</p:attrName>
                                        </p:attrNameLst>
                                      </p:cBhvr>
                                      <p:tavLst>
                                        <p:tav tm="0">
                                          <p:val>
                                            <p:strVal val="1+#ppt_w/2"/>
                                          </p:val>
                                        </p:tav>
                                        <p:tav tm="100000">
                                          <p:val>
                                            <p:strVal val="#ppt_x"/>
                                          </p:val>
                                        </p:tav>
                                      </p:tavLst>
                                    </p:anim>
                                    <p:anim calcmode="lin" valueType="num">
                                      <p:cBhvr additive="base">
                                        <p:cTn id="8" dur="675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9" presetID="2" presetClass="entr" presetSubtype="8" repeatCount="indefinite"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6750" fill="hold"/>
                                        <p:tgtEl>
                                          <p:spTgt spid="5"/>
                                        </p:tgtEl>
                                        <p:attrNameLst>
                                          <p:attrName>ppt_x</p:attrName>
                                        </p:attrNameLst>
                                      </p:cBhvr>
                                      <p:tavLst>
                                        <p:tav tm="0">
                                          <p:val>
                                            <p:strVal val="0-#ppt_w/2"/>
                                          </p:val>
                                        </p:tav>
                                        <p:tav tm="100000">
                                          <p:val>
                                            <p:strVal val="#ppt_x"/>
                                          </p:val>
                                        </p:tav>
                                      </p:tavLst>
                                    </p:anim>
                                    <p:anim calcmode="lin" valueType="num">
                                      <p:cBhvr additive="base">
                                        <p:cTn id="12" dur="675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6059"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4" grpId="0" animBg="1"/>
      <p:bldP spid="5" grpId="0" animBg="1"/>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4460</TotalTime>
  <Words>1130</Words>
  <Application>Microsoft Office PowerPoint</Application>
  <PresentationFormat>On-screen Show (16:9)</PresentationFormat>
  <Paragraphs>160</Paragraphs>
  <Slides>33</Slides>
  <Notes>11</Notes>
  <HiddenSlides>0</HiddenSlides>
  <MMClips>14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Barrio</vt:lpstr>
      <vt:lpstr>Catamaran</vt:lpstr>
      <vt:lpstr>Changa One</vt:lpstr>
      <vt:lpstr>Russo One</vt:lpstr>
      <vt:lpstr>Arial</vt:lpstr>
      <vt:lpstr>Arial Rounded MT Bold</vt:lpstr>
      <vt:lpstr>Calibri</vt:lpstr>
      <vt:lpstr>Comic Sans MS</vt:lpstr>
      <vt:lpstr>Montserrat</vt:lpstr>
      <vt:lpstr>Palatino Linotype</vt:lpstr>
      <vt:lpstr>Roboto</vt:lpstr>
      <vt:lpstr>Snap ITC</vt:lpstr>
      <vt:lpstr>It's Springtime!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Rules</vt:lpstr>
      <vt:lpstr>Choose the question</vt:lpstr>
      <vt:lpstr>Question 1</vt:lpstr>
      <vt:lpstr>PowerPoint Presentation</vt:lpstr>
      <vt:lpstr>Maps Sabotage</vt:lpstr>
      <vt:lpstr>Question4</vt:lpstr>
      <vt:lpstr>Question 5</vt:lpstr>
      <vt:lpstr>Question 6</vt:lpstr>
      <vt:lpstr>Question 7</vt:lpstr>
      <vt:lpstr>Sabotage</vt:lpstr>
      <vt:lpstr>PowerPoint Presentation</vt:lpstr>
      <vt:lpstr>PowerPoint Presentation</vt:lpstr>
      <vt:lpstr>5</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Trung Nguyễn</cp:lastModifiedBy>
  <cp:revision>94</cp:revision>
  <dcterms:created xsi:type="dcterms:W3CDTF">2023-02-24T13:12:48Z</dcterms:created>
  <dcterms:modified xsi:type="dcterms:W3CDTF">2024-02-16T09:16:12Z</dcterms:modified>
</cp:coreProperties>
</file>