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2"/>
  </p:notesMasterIdLst>
  <p:sldIdLst>
    <p:sldId id="351" r:id="rId3"/>
    <p:sldId id="256" r:id="rId4"/>
    <p:sldId id="507" r:id="rId5"/>
    <p:sldId id="388" r:id="rId6"/>
    <p:sldId id="508" r:id="rId7"/>
    <p:sldId id="400" r:id="rId8"/>
    <p:sldId id="401" r:id="rId9"/>
    <p:sldId id="402" r:id="rId10"/>
    <p:sldId id="403" r:id="rId11"/>
    <p:sldId id="404" r:id="rId12"/>
    <p:sldId id="405" r:id="rId13"/>
    <p:sldId id="363" r:id="rId14"/>
    <p:sldId id="509" r:id="rId15"/>
    <p:sldId id="396" r:id="rId16"/>
    <p:sldId id="368" r:id="rId17"/>
    <p:sldId id="397" r:id="rId18"/>
    <p:sldId id="505" r:id="rId19"/>
    <p:sldId id="377" r:id="rId20"/>
    <p:sldId id="393" r:id="rId21"/>
  </p:sldIdLst>
  <p:sldSz cx="9144000" cy="5143500" type="screen16x9"/>
  <p:notesSz cx="6858000" cy="9144000"/>
  <p:embeddedFontLst>
    <p:embeddedFont>
      <p:font typeface="Bebas Neue" panose="020B0604020202020204" charset="0"/>
      <p:regular r:id="rId23"/>
    </p:embeddedFont>
    <p:embeddedFont>
      <p:font typeface="Changa One" panose="020B0604020202020204" charset="0"/>
      <p:regular r:id="rId24"/>
      <p: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Patrick Hand" panose="020B0604020202020204" charset="0"/>
      <p:regular r:id="rId30"/>
    </p:embeddedFont>
    <p:embeddedFont>
      <p:font typeface="Patrick Hand SC" panose="020B0604020202020204" charset="0"/>
      <p:regular r:id="rId31"/>
    </p:embeddedFont>
    <p:embeddedFont>
      <p:font typeface="Quicksand" panose="020B0604020202020204" charset="0"/>
      <p:regular r:id="rId32"/>
      <p:bold r:id="rId33"/>
    </p:embeddedFont>
    <p:embeddedFont>
      <p:font typeface="Quicksand SemiBold" panose="020B0604020202020204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108" d="100"/>
          <a:sy n="108" d="100"/>
        </p:scale>
        <p:origin x="682" y="77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81221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990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9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6990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9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2/16/2024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8" r:id="rId3"/>
    <p:sldLayoutId id="2147483808" r:id="rId4"/>
    <p:sldLayoutId id="2147483809" r:id="rId5"/>
    <p:sldLayoutId id="214748381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4.wav"/><Relationship Id="rId9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2.jpg"/><Relationship Id="rId4" Type="http://schemas.openxmlformats.org/officeDocument/2006/relationships/audio" Target="../media/audio4.wav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0.wav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16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2.wdp"/><Relationship Id="rId7" Type="http://schemas.openxmlformats.org/officeDocument/2006/relationships/image" Target="../media/image24.gif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openxmlformats.org/officeDocument/2006/relationships/image" Target="../media/image17.png"/><Relationship Id="rId5" Type="http://schemas.openxmlformats.org/officeDocument/2006/relationships/image" Target="../media/image22.jpg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19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15.wdp"/><Relationship Id="rId14" Type="http://schemas.openxmlformats.org/officeDocument/2006/relationships/image" Target="../media/image5.png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10.wav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11.xml"/><Relationship Id="rId5" Type="http://schemas.openxmlformats.org/officeDocument/2006/relationships/slide" Target="slide9.xm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hill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9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    h    l     </a:t>
            </a:r>
            <a:r>
              <a:rPr lang="en-US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0" y="1954037"/>
            <a:ext cx="2336920" cy="3022755"/>
          </a:xfrm>
          <a:prstGeom prst="rect">
            <a:avLst/>
          </a:prstGeom>
        </p:spPr>
      </p:pic>
      <p:sp>
        <p:nvSpPr>
          <p:cNvPr id="10" name="5-Point Star 9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07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national park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12985" y="534010"/>
            <a:ext cx="5537758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  a  p  k  </a:t>
            </a:r>
          </a:p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l  a  n  o  i  t  n  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747445"/>
            <a:ext cx="3690938" cy="33030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684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266206" y="209881"/>
            <a:ext cx="88519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Match!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06" y="814529"/>
            <a:ext cx="6523265" cy="394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225143" y="1451429"/>
            <a:ext cx="972457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52059" y="2787200"/>
            <a:ext cx="834570" cy="3914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225143" y="2801715"/>
            <a:ext cx="983344" cy="9284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52059" y="2061029"/>
            <a:ext cx="1052284" cy="201068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065486" y="1611086"/>
            <a:ext cx="1132114" cy="266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0"/>
            <a:ext cx="9211166" cy="50588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22892" y="2020593"/>
            <a:ext cx="5417300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1463091" y="1740647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1463091" y="1897722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3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968033" y="1889797"/>
            <a:ext cx="5417301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PROJECT 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6" r="11250"/>
          <a:stretch/>
        </p:blipFill>
        <p:spPr>
          <a:xfrm>
            <a:off x="-2" y="-1"/>
            <a:ext cx="9144002" cy="535258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17541" y="507366"/>
            <a:ext cx="5908916" cy="584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62362" y="436262"/>
            <a:ext cx="60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Project: Your travel plan</a:t>
            </a: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348343" y="275920"/>
            <a:ext cx="7343855" cy="46166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Take out the photo that they have prepared</a:t>
            </a:r>
            <a:endParaRPr lang="en-US" sz="24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The_Professa - Spring (Wild Horseradish Ja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3997" y="890418"/>
            <a:ext cx="992386" cy="99238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1" y="890418"/>
            <a:ext cx="6002338" cy="392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Describe their plan.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122" y="504174"/>
            <a:ext cx="1616707" cy="775180"/>
          </a:xfrm>
          <a:prstGeom prst="rect">
            <a:avLst/>
          </a:prstGeom>
        </p:spPr>
      </p:pic>
      <p:sp>
        <p:nvSpPr>
          <p:cNvPr id="2" name="AutoShape 2" descr="Easy How to Draw a Farm Tutorial and Farm Coloring 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artprojectsforkids.org/wp-content/uploads/2021/11/How-to-Draw-a-Farm.jpg.webp"/>
          <p:cNvSpPr>
            <a:spLocks noChangeAspect="1" noChangeArrowheads="1"/>
          </p:cNvSpPr>
          <p:nvPr/>
        </p:nvSpPr>
        <p:spPr bwMode="auto">
          <a:xfrm>
            <a:off x="3359466" y="26144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543693" y="1503338"/>
            <a:ext cx="3078480" cy="1319070"/>
          </a:xfrm>
          <a:prstGeom prst="wedgeEllipseCallout">
            <a:avLst>
              <a:gd name="adj1" fmla="val -33704"/>
              <a:gd name="adj2" fmla="val 79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latin typeface="Comic Sans MS" panose="030F0702030302020204" pitchFamily="66" charset="0"/>
              </a:rPr>
              <a:t>I'd like to visit Hue on </a:t>
            </a:r>
            <a:r>
              <a:rPr lang="en-US" b="1" dirty="0" err="1">
                <a:latin typeface="Comic Sans MS" panose="030F0702030302020204" pitchFamily="66" charset="0"/>
              </a:rPr>
              <a:t>holid</a:t>
            </a:r>
            <a:r>
              <a:rPr lang="en-US" b="1" dirty="0">
                <a:latin typeface="Comic Sans MS" panose="030F0702030302020204" pitchFamily="66" charset="0"/>
              </a:rPr>
              <a:t>αy. I like going</a:t>
            </a:r>
          </a:p>
          <a:p>
            <a:pPr algn="just"/>
            <a:r>
              <a:rPr lang="en-US" b="1" dirty="0">
                <a:latin typeface="Comic Sans MS" panose="030F0702030302020204" pitchFamily="66" charset="0"/>
              </a:rPr>
              <a:t>Sightseeing. </a:t>
            </a:r>
          </a:p>
        </p:txBody>
      </p:sp>
      <p:pic>
        <p:nvPicPr>
          <p:cNvPr id="2050" name="Picture 2" descr="Premium Vector | Children scout people adventure c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9" y="1225215"/>
            <a:ext cx="4467941" cy="30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483182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4183" y="636935"/>
            <a:ext cx="8513806" cy="43495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We c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 go to H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 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Long 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 / Hill 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 summer.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There 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 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 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lot of trees 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nd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birds in 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Cuc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Phuong </a:t>
            </a:r>
            <a:r>
              <a:rPr lang="en-US" sz="2800" i="1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Isl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nd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/ N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tion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 P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rk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Quoc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Isl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nd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/ B</a:t>
            </a:r>
            <a:r>
              <a:rPr lang="el-GR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i="1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 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 got m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ny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be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utiful</a:t>
            </a:r>
            <a:r>
              <a:rPr lang="en-US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be</a:t>
            </a:r>
            <a:r>
              <a:rPr lang="el-GR" sz="28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α</a:t>
            </a:r>
            <a:r>
              <a:rPr lang="en-US" sz="2800" dirty="0" err="1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ches.</a:t>
            </a:r>
            <a:endParaRPr lang="en-US" sz="2800" dirty="0">
              <a:solidFill>
                <a:srgbClr val="0A0D0E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01030" y="1341989"/>
            <a:ext cx="856342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3531377" y="2567881"/>
            <a:ext cx="2506566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75034" y="3252338"/>
            <a:ext cx="1185765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83" y="-52100"/>
            <a:ext cx="9188183" cy="5195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1794111" y="153808"/>
            <a:ext cx="5604216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 Holiday</a:t>
            </a:r>
          </a:p>
        </p:txBody>
      </p:sp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4980" y="2844307"/>
            <a:ext cx="1211793" cy="634332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8" y="2120600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12" y="1207431"/>
            <a:ext cx="1826338" cy="1826338"/>
          </a:xfrm>
          <a:prstGeom prst="rect">
            <a:avLst/>
          </a:prstGeom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544665" y="1691850"/>
            <a:ext cx="413118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38957" y="1763250"/>
            <a:ext cx="407607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Fun time &amp; Project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9" y="22575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06"/>
            <a:ext cx="9211166" cy="51626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99700" y="2134021"/>
            <a:ext cx="339255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3077706" y="1806029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077706" y="1963104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1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4407937" y="2028488"/>
            <a:ext cx="3451695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5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n Little Indians with lyrics - Nursery Rhymes by EFlashAp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8312"/>
            <a:ext cx="9144000" cy="4593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Listen and 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0"/>
            <a:ext cx="9211166" cy="50588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22892" y="2020593"/>
            <a:ext cx="5417300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1463091" y="1740647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1463091" y="1897722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</a:rPr>
              <a:t>2</a:t>
            </a:r>
            <a:endParaRPr sz="4400" dirty="0">
              <a:solidFill>
                <a:schemeClr val="bg1"/>
              </a:solidFill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968033" y="1889797"/>
            <a:ext cx="5417301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PRESENTATION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1D04-A6E5-2649-27B6-B5FFDB68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02080" y="1209591"/>
            <a:ext cx="6263640" cy="80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762871" y="1209591"/>
            <a:ext cx="7565197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Tom and Jerry Puzzle!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2" b="3085"/>
          <a:stretch/>
        </p:blipFill>
        <p:spPr>
          <a:xfrm>
            <a:off x="27772" y="1785275"/>
            <a:ext cx="2242868" cy="33551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10" y="3632796"/>
            <a:ext cx="990195" cy="1280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79" y="1806890"/>
            <a:ext cx="1975869" cy="3336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34" y="3447133"/>
            <a:ext cx="1173051" cy="1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2" y="172483"/>
            <a:ext cx="1587759" cy="2681216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09" y="569419"/>
            <a:ext cx="1603323" cy="209543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95" y="2440375"/>
            <a:ext cx="2009839" cy="2599683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2"/>
          <a:stretch/>
        </p:blipFill>
        <p:spPr>
          <a:xfrm>
            <a:off x="5292132" y="2586358"/>
            <a:ext cx="1698236" cy="2514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648472583"/>
      </p:ext>
    </p:extLst>
  </p:cSld>
  <p:clrMapOvr>
    <a:masterClrMapping/>
  </p:clrMapOvr>
  <p:transition spd="med">
    <p:pull/>
    <p:sndAc>
      <p:stSnd>
        <p:snd r:embed="rId3" name="drumroll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24741"/>
              <a:gd name="adj2" fmla="val 7338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y  b  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3" y="2252663"/>
            <a:ext cx="1924050" cy="2514600"/>
          </a:xfrm>
          <a:prstGeom prst="rect">
            <a:avLst/>
          </a:prstGeom>
        </p:spPr>
      </p:pic>
      <p:sp>
        <p:nvSpPr>
          <p:cNvPr id="13" name="5-Point Star 12">
            <a:hlinkClick r:id="rId9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77727570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" y="0"/>
            <a:ext cx="9137254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island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21535"/>
              <a:gd name="adj2" fmla="val 90614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   i   d   n   a   l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43" y="1364676"/>
            <a:ext cx="2302510" cy="3888202"/>
          </a:xfrm>
          <a:prstGeom prst="rect">
            <a:avLst/>
          </a:prstGeom>
        </p:spPr>
      </p:pic>
      <p:sp>
        <p:nvSpPr>
          <p:cNvPr id="14" name="5-Point Star 13">
            <a:hlinkClick r:id="rId7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0189369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5066</TotalTime>
  <Words>201</Words>
  <Application>Microsoft Office PowerPoint</Application>
  <PresentationFormat>On-screen Show (16:9)</PresentationFormat>
  <Paragraphs>43</Paragraphs>
  <Slides>19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Comic Sans MS</vt:lpstr>
      <vt:lpstr>Life Savers</vt:lpstr>
      <vt:lpstr>Quicksand SemiBold</vt:lpstr>
      <vt:lpstr>Quicksand</vt:lpstr>
      <vt:lpstr>Patrick Hand SC</vt:lpstr>
      <vt:lpstr>Bebas Neue</vt:lpstr>
      <vt:lpstr>Arial</vt:lpstr>
      <vt:lpstr>Changa One</vt:lpstr>
      <vt:lpstr>Patrick Hand</vt:lpstr>
      <vt:lpstr>Life Savers ExtraBold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1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Trung Nguyễn</cp:lastModifiedBy>
  <cp:revision>127</cp:revision>
  <dcterms:modified xsi:type="dcterms:W3CDTF">2024-02-16T09:29:24Z</dcterms:modified>
</cp:coreProperties>
</file>