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media/audio2.wav" ContentType="audio/x-wav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media/audio3.wav" ContentType="audio/x-wav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media/audio4.wav" ContentType="audio/x-wav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media/audio5.wav" ContentType="audio/x-wav"/>
  <Override PartName="/ppt/media/audio6.wav" ContentType="audio/x-wav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  <p:sldMasterId id="2147483688" r:id="rId2"/>
    <p:sldMasterId id="2147483696" r:id="rId3"/>
  </p:sldMasterIdLst>
  <p:notesMasterIdLst>
    <p:notesMasterId r:id="rId30"/>
  </p:notesMasterIdLst>
  <p:sldIdLst>
    <p:sldId id="339" r:id="rId4"/>
    <p:sldId id="295" r:id="rId5"/>
    <p:sldId id="261" r:id="rId6"/>
    <p:sldId id="338" r:id="rId7"/>
    <p:sldId id="297" r:id="rId8"/>
    <p:sldId id="302" r:id="rId9"/>
    <p:sldId id="303" r:id="rId10"/>
    <p:sldId id="305" r:id="rId11"/>
    <p:sldId id="342" r:id="rId12"/>
    <p:sldId id="308" r:id="rId13"/>
    <p:sldId id="309" r:id="rId14"/>
    <p:sldId id="310" r:id="rId15"/>
    <p:sldId id="311" r:id="rId16"/>
    <p:sldId id="312" r:id="rId17"/>
    <p:sldId id="319" r:id="rId18"/>
    <p:sldId id="315" r:id="rId19"/>
    <p:sldId id="340" r:id="rId20"/>
    <p:sldId id="320" r:id="rId21"/>
    <p:sldId id="330" r:id="rId22"/>
    <p:sldId id="335" r:id="rId23"/>
    <p:sldId id="331" r:id="rId24"/>
    <p:sldId id="332" r:id="rId25"/>
    <p:sldId id="321" r:id="rId26"/>
    <p:sldId id="325" r:id="rId27"/>
    <p:sldId id="328" r:id="rId28"/>
    <p:sldId id="337" r:id="rId29"/>
  </p:sldIdLst>
  <p:sldSz cx="9144000" cy="5143500" type="screen16x9"/>
  <p:notesSz cx="6858000" cy="9144000"/>
  <p:embeddedFontLst>
    <p:embeddedFont>
      <p:font typeface="黑体" panose="02010609060101010101" pitchFamily="49" charset="-122"/>
      <p:regular r:id="rId31"/>
    </p:embeddedFont>
    <p:embeddedFont>
      <p:font typeface="Allerta" panose="020B0604020202020204" charset="0"/>
      <p:regular r:id="rId32"/>
      <p:bold r:id="rId33"/>
      <p:italic r:id="rId34"/>
      <p:boldItalic r:id="rId35"/>
    </p:embeddedFont>
    <p:embeddedFont>
      <p:font typeface="Assistant" panose="020B0604020202020204" charset="-79"/>
      <p:regular r:id="rId36"/>
      <p:bold r:id="rId37"/>
    </p:embeddedFont>
    <p:embeddedFont>
      <p:font typeface="Barrio" panose="020B0604020202020204" charset="0"/>
      <p:regular r:id="rId38"/>
      <p:bold r:id="rId39"/>
      <p:italic r:id="rId40"/>
      <p:boldItalic r:id="rId41"/>
    </p:embeddedFont>
    <p:embeddedFont>
      <p:font typeface="Bebas Neue" panose="020B0604020202020204" charset="0"/>
      <p:regular r:id="rId42"/>
    </p:embeddedFont>
    <p:embeddedFont>
      <p:font typeface="Chela One" panose="020B0604020202020204" charset="0"/>
      <p:regular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Gill Sans Ultra Bold" panose="020B0A02020104020203" pitchFamily="34" charset="0"/>
      <p:regular r:id="rId48"/>
    </p:embeddedFont>
    <p:embeddedFont>
      <p:font typeface="Jokerman" panose="04090605060006020702" pitchFamily="82" charset="0"/>
      <p:regular r:id="rId49"/>
    </p:embeddedFont>
    <p:embeddedFont>
      <p:font typeface="Life Savers" panose="020B0604020202020204" charset="0"/>
      <p:regular r:id="rId50"/>
      <p:bold r:id="rId51"/>
    </p:embeddedFont>
    <p:embeddedFont>
      <p:font typeface="Life Savers ExtraBold" panose="020B0604020202020204" charset="0"/>
      <p:bold r:id="rId52"/>
    </p:embeddedFont>
    <p:embeddedFont>
      <p:font typeface="Myriad Pro" panose="020B0604020202020204" charset="0"/>
      <p:regular r:id="rId53"/>
      <p:bold r:id="rId54"/>
      <p:italic r:id="rId55"/>
      <p:boldItalic r:id="rId56"/>
    </p:embeddedFont>
    <p:embeddedFont>
      <p:font typeface="Quicksand"/>
      <p:regular r:id="rId57"/>
      <p:bold r:id="rId58"/>
    </p:embeddedFont>
    <p:embeddedFont>
      <p:font typeface="Quicksand SemiBold" panose="020B0604020202020204" charset="0"/>
      <p:regular r:id="rId59"/>
      <p:bold r:id="rId60"/>
    </p:embeddedFont>
    <p:embeddedFont>
      <p:font typeface="Roboto Condensed Light" panose="020B0604020202020204" charset="0"/>
      <p:regular r:id="rId61"/>
    </p:embeddedFont>
  </p:embeddedFontLst>
  <p:custDataLst>
    <p:tags r:id="rId6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59">
          <p15:clr>
            <a:srgbClr val="9AA0A6"/>
          </p15:clr>
        </p15:guide>
        <p15:guide id="2" orient="horz" pos="1056">
          <p15:clr>
            <a:srgbClr val="9AA0A6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B807A26-1D01-4691-AAEF-014849D4616C}">
  <a:tblStyle styleId="{DB807A26-1D01-4691-AAEF-014849D4616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59" autoAdjust="0"/>
    <p:restoredTop sz="90735" autoAdjust="0"/>
  </p:normalViewPr>
  <p:slideViewPr>
    <p:cSldViewPr snapToGrid="0">
      <p:cViewPr varScale="1">
        <p:scale>
          <a:sx n="108" d="100"/>
          <a:sy n="108" d="100"/>
        </p:scale>
        <p:origin x="738" y="78"/>
      </p:cViewPr>
      <p:guideLst>
        <p:guide orient="horz" pos="259"/>
        <p:guide orient="horz" pos="105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9.fntdata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font" Target="fonts/font28.fntdata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61" Type="http://schemas.openxmlformats.org/officeDocument/2006/relationships/font" Target="fonts/font3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font" Target="fonts/font30.fntdata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font" Target="fonts/font2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1796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4199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20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94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07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137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233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86836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214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3670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1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62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03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9961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1717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5690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84522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4652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26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320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519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pPr marL="158750" indent="0">
              <a:buNone/>
            </a:pP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khinh</a:t>
            </a:r>
            <a:r>
              <a:rPr lang="en-US" baseline="0" dirty="0"/>
              <a:t> </a:t>
            </a:r>
            <a:r>
              <a:rPr lang="en-US" baseline="0" dirty="0" err="1"/>
              <a:t>khí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.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khinh</a:t>
            </a:r>
            <a:r>
              <a:rPr lang="en-US" baseline="0" dirty="0"/>
              <a:t> </a:t>
            </a:r>
            <a:r>
              <a:rPr lang="en-US" baseline="0" dirty="0" err="1"/>
              <a:t>khí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chạm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vồng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376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92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11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6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35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0895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877350" y="1819231"/>
            <a:ext cx="7389300" cy="9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3840450" y="701881"/>
            <a:ext cx="1463100" cy="109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286000" y="2805127"/>
            <a:ext cx="45720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524250"/>
            <a:ext cx="9144000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1850" y="3398300"/>
            <a:ext cx="526175" cy="113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66740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1177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1335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1115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9519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11147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8154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29/6/2023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53223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98450" y="724973"/>
            <a:ext cx="6147000" cy="17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99400" y="2425973"/>
            <a:ext cx="4745100" cy="441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 flipH="1">
            <a:off x="-251887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973282" y="-59735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5949252" y="3501297"/>
            <a:ext cx="279411" cy="602527"/>
            <a:chOff x="-1118986" y="3729104"/>
            <a:chExt cx="251926" cy="543306"/>
          </a:xfrm>
        </p:grpSpPr>
        <p:sp>
          <p:nvSpPr>
            <p:cNvPr id="14" name="Google Shape;14;p2"/>
            <p:cNvSpPr/>
            <p:nvPr/>
          </p:nvSpPr>
          <p:spPr>
            <a:xfrm>
              <a:off x="-1101394" y="4075139"/>
              <a:ext cx="107432" cy="84716"/>
            </a:xfrm>
            <a:custGeom>
              <a:avLst/>
              <a:gdLst/>
              <a:ahLst/>
              <a:cxnLst/>
              <a:rect l="l" t="t" r="r" b="b"/>
              <a:pathLst>
                <a:path w="629" h="496" extrusionOk="0">
                  <a:moveTo>
                    <a:pt x="224" y="73"/>
                  </a:moveTo>
                  <a:cubicBezTo>
                    <a:pt x="296" y="79"/>
                    <a:pt x="369" y="115"/>
                    <a:pt x="411" y="182"/>
                  </a:cubicBezTo>
                  <a:cubicBezTo>
                    <a:pt x="460" y="248"/>
                    <a:pt x="490" y="327"/>
                    <a:pt x="514" y="405"/>
                  </a:cubicBezTo>
                  <a:lnTo>
                    <a:pt x="520" y="417"/>
                  </a:lnTo>
                  <a:cubicBezTo>
                    <a:pt x="507" y="418"/>
                    <a:pt x="494" y="418"/>
                    <a:pt x="482" y="418"/>
                  </a:cubicBezTo>
                  <a:cubicBezTo>
                    <a:pt x="393" y="418"/>
                    <a:pt x="309" y="400"/>
                    <a:pt x="230" y="363"/>
                  </a:cubicBezTo>
                  <a:cubicBezTo>
                    <a:pt x="157" y="327"/>
                    <a:pt x="73" y="266"/>
                    <a:pt x="79" y="188"/>
                  </a:cubicBezTo>
                  <a:cubicBezTo>
                    <a:pt x="91" y="121"/>
                    <a:pt x="151" y="73"/>
                    <a:pt x="218" y="73"/>
                  </a:cubicBezTo>
                  <a:close/>
                  <a:moveTo>
                    <a:pt x="207" y="0"/>
                  </a:moveTo>
                  <a:cubicBezTo>
                    <a:pt x="103" y="0"/>
                    <a:pt x="18" y="83"/>
                    <a:pt x="6" y="188"/>
                  </a:cubicBezTo>
                  <a:cubicBezTo>
                    <a:pt x="0" y="278"/>
                    <a:pt x="73" y="375"/>
                    <a:pt x="200" y="429"/>
                  </a:cubicBezTo>
                  <a:cubicBezTo>
                    <a:pt x="296" y="472"/>
                    <a:pt x="405" y="496"/>
                    <a:pt x="514" y="496"/>
                  </a:cubicBezTo>
                  <a:cubicBezTo>
                    <a:pt x="526" y="496"/>
                    <a:pt x="541" y="493"/>
                    <a:pt x="555" y="493"/>
                  </a:cubicBezTo>
                  <a:cubicBezTo>
                    <a:pt x="562" y="493"/>
                    <a:pt x="568" y="494"/>
                    <a:pt x="574" y="496"/>
                  </a:cubicBezTo>
                  <a:lnTo>
                    <a:pt x="629" y="490"/>
                  </a:lnTo>
                  <a:lnTo>
                    <a:pt x="605" y="441"/>
                  </a:lnTo>
                  <a:cubicBezTo>
                    <a:pt x="599" y="423"/>
                    <a:pt x="592" y="399"/>
                    <a:pt x="586" y="381"/>
                  </a:cubicBezTo>
                  <a:cubicBezTo>
                    <a:pt x="556" y="296"/>
                    <a:pt x="520" y="212"/>
                    <a:pt x="466" y="139"/>
                  </a:cubicBezTo>
                  <a:cubicBezTo>
                    <a:pt x="411" y="55"/>
                    <a:pt x="321" y="6"/>
                    <a:pt x="218" y="0"/>
                  </a:cubicBezTo>
                  <a:cubicBezTo>
                    <a:pt x="214" y="0"/>
                    <a:pt x="211" y="0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1008481" y="3935769"/>
              <a:ext cx="29036" cy="336642"/>
            </a:xfrm>
            <a:custGeom>
              <a:avLst/>
              <a:gdLst/>
              <a:ahLst/>
              <a:cxnLst/>
              <a:rect l="l" t="t" r="r" b="b"/>
              <a:pathLst>
                <a:path w="170" h="1971" extrusionOk="0">
                  <a:moveTo>
                    <a:pt x="91" y="1"/>
                  </a:moveTo>
                  <a:lnTo>
                    <a:pt x="0" y="1970"/>
                  </a:lnTo>
                  <a:lnTo>
                    <a:pt x="73" y="1970"/>
                  </a:lnTo>
                  <a:lnTo>
                    <a:pt x="169" y="7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991059" y="3962925"/>
              <a:ext cx="107602" cy="87619"/>
            </a:xfrm>
            <a:custGeom>
              <a:avLst/>
              <a:gdLst/>
              <a:ahLst/>
              <a:cxnLst/>
              <a:rect l="l" t="t" r="r" b="b"/>
              <a:pathLst>
                <a:path w="630" h="513" extrusionOk="0">
                  <a:moveTo>
                    <a:pt x="418" y="77"/>
                  </a:moveTo>
                  <a:cubicBezTo>
                    <a:pt x="430" y="77"/>
                    <a:pt x="442" y="77"/>
                    <a:pt x="454" y="83"/>
                  </a:cubicBezTo>
                  <a:cubicBezTo>
                    <a:pt x="514" y="114"/>
                    <a:pt x="545" y="186"/>
                    <a:pt x="521" y="253"/>
                  </a:cubicBezTo>
                  <a:cubicBezTo>
                    <a:pt x="490" y="325"/>
                    <a:pt x="430" y="373"/>
                    <a:pt x="357" y="398"/>
                  </a:cubicBezTo>
                  <a:cubicBezTo>
                    <a:pt x="279" y="416"/>
                    <a:pt x="194" y="428"/>
                    <a:pt x="116" y="428"/>
                  </a:cubicBezTo>
                  <a:lnTo>
                    <a:pt x="98" y="428"/>
                  </a:lnTo>
                  <a:cubicBezTo>
                    <a:pt x="128" y="331"/>
                    <a:pt x="182" y="240"/>
                    <a:pt x="249" y="168"/>
                  </a:cubicBezTo>
                  <a:cubicBezTo>
                    <a:pt x="291" y="120"/>
                    <a:pt x="351" y="83"/>
                    <a:pt x="418" y="77"/>
                  </a:cubicBezTo>
                  <a:close/>
                  <a:moveTo>
                    <a:pt x="420" y="1"/>
                  </a:moveTo>
                  <a:cubicBezTo>
                    <a:pt x="345" y="1"/>
                    <a:pt x="264" y="40"/>
                    <a:pt x="194" y="120"/>
                  </a:cubicBezTo>
                  <a:cubicBezTo>
                    <a:pt x="104" y="216"/>
                    <a:pt x="43" y="331"/>
                    <a:pt x="13" y="458"/>
                  </a:cubicBezTo>
                  <a:lnTo>
                    <a:pt x="1" y="512"/>
                  </a:lnTo>
                  <a:lnTo>
                    <a:pt x="55" y="500"/>
                  </a:lnTo>
                  <a:lnTo>
                    <a:pt x="116" y="500"/>
                  </a:lnTo>
                  <a:cubicBezTo>
                    <a:pt x="131" y="501"/>
                    <a:pt x="147" y="502"/>
                    <a:pt x="162" y="502"/>
                  </a:cubicBezTo>
                  <a:cubicBezTo>
                    <a:pt x="237" y="502"/>
                    <a:pt x="311" y="490"/>
                    <a:pt x="382" y="470"/>
                  </a:cubicBezTo>
                  <a:cubicBezTo>
                    <a:pt x="478" y="440"/>
                    <a:pt x="557" y="367"/>
                    <a:pt x="593" y="277"/>
                  </a:cubicBezTo>
                  <a:cubicBezTo>
                    <a:pt x="629" y="174"/>
                    <a:pt x="587" y="59"/>
                    <a:pt x="484" y="11"/>
                  </a:cubicBezTo>
                  <a:cubicBezTo>
                    <a:pt x="464" y="4"/>
                    <a:pt x="442" y="1"/>
                    <a:pt x="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18986" y="3729104"/>
              <a:ext cx="251926" cy="238775"/>
            </a:xfrm>
            <a:custGeom>
              <a:avLst/>
              <a:gdLst/>
              <a:ahLst/>
              <a:cxnLst/>
              <a:rect l="l" t="t" r="r" b="b"/>
              <a:pathLst>
                <a:path w="1475" h="1398" extrusionOk="0">
                  <a:moveTo>
                    <a:pt x="807" y="77"/>
                  </a:moveTo>
                  <a:cubicBezTo>
                    <a:pt x="991" y="77"/>
                    <a:pt x="1130" y="276"/>
                    <a:pt x="1046" y="455"/>
                  </a:cubicBezTo>
                  <a:lnTo>
                    <a:pt x="1004" y="534"/>
                  </a:lnTo>
                  <a:lnTo>
                    <a:pt x="1088" y="504"/>
                  </a:lnTo>
                  <a:cubicBezTo>
                    <a:pt x="1120" y="489"/>
                    <a:pt x="1153" y="482"/>
                    <a:pt x="1186" y="482"/>
                  </a:cubicBezTo>
                  <a:cubicBezTo>
                    <a:pt x="1221" y="482"/>
                    <a:pt x="1256" y="491"/>
                    <a:pt x="1288" y="510"/>
                  </a:cubicBezTo>
                  <a:cubicBezTo>
                    <a:pt x="1354" y="546"/>
                    <a:pt x="1396" y="625"/>
                    <a:pt x="1378" y="703"/>
                  </a:cubicBezTo>
                  <a:cubicBezTo>
                    <a:pt x="1372" y="739"/>
                    <a:pt x="1342" y="776"/>
                    <a:pt x="1312" y="794"/>
                  </a:cubicBezTo>
                  <a:cubicBezTo>
                    <a:pt x="1293" y="801"/>
                    <a:pt x="1272" y="806"/>
                    <a:pt x="1252" y="806"/>
                  </a:cubicBezTo>
                  <a:cubicBezTo>
                    <a:pt x="1239" y="806"/>
                    <a:pt x="1227" y="804"/>
                    <a:pt x="1215" y="800"/>
                  </a:cubicBezTo>
                  <a:lnTo>
                    <a:pt x="1185" y="866"/>
                  </a:lnTo>
                  <a:cubicBezTo>
                    <a:pt x="1215" y="884"/>
                    <a:pt x="1306" y="927"/>
                    <a:pt x="1251" y="1138"/>
                  </a:cubicBezTo>
                  <a:cubicBezTo>
                    <a:pt x="1216" y="1243"/>
                    <a:pt x="1120" y="1320"/>
                    <a:pt x="1010" y="1320"/>
                  </a:cubicBezTo>
                  <a:cubicBezTo>
                    <a:pt x="1006" y="1320"/>
                    <a:pt x="1002" y="1320"/>
                    <a:pt x="998" y="1319"/>
                  </a:cubicBezTo>
                  <a:cubicBezTo>
                    <a:pt x="865" y="1313"/>
                    <a:pt x="786" y="1265"/>
                    <a:pt x="774" y="1174"/>
                  </a:cubicBezTo>
                  <a:lnTo>
                    <a:pt x="762" y="1090"/>
                  </a:lnTo>
                  <a:lnTo>
                    <a:pt x="708" y="1156"/>
                  </a:lnTo>
                  <a:cubicBezTo>
                    <a:pt x="658" y="1213"/>
                    <a:pt x="587" y="1244"/>
                    <a:pt x="516" y="1244"/>
                  </a:cubicBezTo>
                  <a:cubicBezTo>
                    <a:pt x="474" y="1244"/>
                    <a:pt x="432" y="1233"/>
                    <a:pt x="393" y="1211"/>
                  </a:cubicBezTo>
                  <a:cubicBezTo>
                    <a:pt x="297" y="1144"/>
                    <a:pt x="309" y="1023"/>
                    <a:pt x="357" y="927"/>
                  </a:cubicBezTo>
                  <a:lnTo>
                    <a:pt x="399" y="854"/>
                  </a:lnTo>
                  <a:lnTo>
                    <a:pt x="315" y="872"/>
                  </a:lnTo>
                  <a:cubicBezTo>
                    <a:pt x="300" y="876"/>
                    <a:pt x="284" y="878"/>
                    <a:pt x="269" y="878"/>
                  </a:cubicBezTo>
                  <a:cubicBezTo>
                    <a:pt x="237" y="878"/>
                    <a:pt x="207" y="869"/>
                    <a:pt x="182" y="848"/>
                  </a:cubicBezTo>
                  <a:cubicBezTo>
                    <a:pt x="134" y="824"/>
                    <a:pt x="103" y="776"/>
                    <a:pt x="91" y="721"/>
                  </a:cubicBezTo>
                  <a:cubicBezTo>
                    <a:pt x="79" y="612"/>
                    <a:pt x="140" y="510"/>
                    <a:pt x="242" y="473"/>
                  </a:cubicBezTo>
                  <a:cubicBezTo>
                    <a:pt x="257" y="467"/>
                    <a:pt x="274" y="464"/>
                    <a:pt x="293" y="464"/>
                  </a:cubicBezTo>
                  <a:cubicBezTo>
                    <a:pt x="382" y="464"/>
                    <a:pt x="507" y="528"/>
                    <a:pt x="587" y="588"/>
                  </a:cubicBezTo>
                  <a:cubicBezTo>
                    <a:pt x="593" y="600"/>
                    <a:pt x="605" y="606"/>
                    <a:pt x="617" y="612"/>
                  </a:cubicBezTo>
                  <a:lnTo>
                    <a:pt x="659" y="558"/>
                  </a:lnTo>
                  <a:cubicBezTo>
                    <a:pt x="653" y="546"/>
                    <a:pt x="641" y="540"/>
                    <a:pt x="635" y="534"/>
                  </a:cubicBezTo>
                  <a:cubicBezTo>
                    <a:pt x="472" y="389"/>
                    <a:pt x="550" y="123"/>
                    <a:pt x="762" y="81"/>
                  </a:cubicBezTo>
                  <a:cubicBezTo>
                    <a:pt x="777" y="78"/>
                    <a:pt x="792" y="77"/>
                    <a:pt x="807" y="77"/>
                  </a:cubicBezTo>
                  <a:close/>
                  <a:moveTo>
                    <a:pt x="803" y="1"/>
                  </a:moveTo>
                  <a:cubicBezTo>
                    <a:pt x="700" y="1"/>
                    <a:pt x="595" y="49"/>
                    <a:pt x="526" y="159"/>
                  </a:cubicBezTo>
                  <a:cubicBezTo>
                    <a:pt x="472" y="250"/>
                    <a:pt x="460" y="353"/>
                    <a:pt x="496" y="449"/>
                  </a:cubicBezTo>
                  <a:cubicBezTo>
                    <a:pt x="436" y="410"/>
                    <a:pt x="369" y="393"/>
                    <a:pt x="300" y="393"/>
                  </a:cubicBezTo>
                  <a:cubicBezTo>
                    <a:pt x="273" y="393"/>
                    <a:pt x="246" y="396"/>
                    <a:pt x="218" y="401"/>
                  </a:cubicBezTo>
                  <a:cubicBezTo>
                    <a:pt x="79" y="455"/>
                    <a:pt x="1" y="594"/>
                    <a:pt x="19" y="739"/>
                  </a:cubicBezTo>
                  <a:cubicBezTo>
                    <a:pt x="31" y="812"/>
                    <a:pt x="79" y="872"/>
                    <a:pt x="140" y="915"/>
                  </a:cubicBezTo>
                  <a:cubicBezTo>
                    <a:pt x="182" y="939"/>
                    <a:pt x="224" y="951"/>
                    <a:pt x="266" y="957"/>
                  </a:cubicBezTo>
                  <a:cubicBezTo>
                    <a:pt x="224" y="1090"/>
                    <a:pt x="254" y="1211"/>
                    <a:pt x="357" y="1277"/>
                  </a:cubicBezTo>
                  <a:cubicBezTo>
                    <a:pt x="405" y="1306"/>
                    <a:pt x="459" y="1320"/>
                    <a:pt x="515" y="1320"/>
                  </a:cubicBezTo>
                  <a:cubicBezTo>
                    <a:pt x="586" y="1320"/>
                    <a:pt x="659" y="1297"/>
                    <a:pt x="720" y="1253"/>
                  </a:cubicBezTo>
                  <a:cubicBezTo>
                    <a:pt x="750" y="1319"/>
                    <a:pt x="828" y="1386"/>
                    <a:pt x="998" y="1398"/>
                  </a:cubicBezTo>
                  <a:lnTo>
                    <a:pt x="1016" y="1398"/>
                  </a:lnTo>
                  <a:cubicBezTo>
                    <a:pt x="1161" y="1392"/>
                    <a:pt x="1282" y="1295"/>
                    <a:pt x="1324" y="1156"/>
                  </a:cubicBezTo>
                  <a:cubicBezTo>
                    <a:pt x="1360" y="1066"/>
                    <a:pt x="1354" y="963"/>
                    <a:pt x="1306" y="878"/>
                  </a:cubicBezTo>
                  <a:cubicBezTo>
                    <a:pt x="1318" y="872"/>
                    <a:pt x="1330" y="866"/>
                    <a:pt x="1348" y="860"/>
                  </a:cubicBezTo>
                  <a:cubicBezTo>
                    <a:pt x="1402" y="830"/>
                    <a:pt x="1439" y="782"/>
                    <a:pt x="1457" y="721"/>
                  </a:cubicBezTo>
                  <a:cubicBezTo>
                    <a:pt x="1475" y="612"/>
                    <a:pt x="1427" y="498"/>
                    <a:pt x="1324" y="443"/>
                  </a:cubicBezTo>
                  <a:cubicBezTo>
                    <a:pt x="1286" y="418"/>
                    <a:pt x="1242" y="407"/>
                    <a:pt x="1197" y="407"/>
                  </a:cubicBezTo>
                  <a:cubicBezTo>
                    <a:pt x="1177" y="407"/>
                    <a:pt x="1157" y="409"/>
                    <a:pt x="1137" y="413"/>
                  </a:cubicBezTo>
                  <a:cubicBezTo>
                    <a:pt x="1192" y="172"/>
                    <a:pt x="999" y="1"/>
                    <a:pt x="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8;p2"/>
          <p:cNvSpPr/>
          <p:nvPr/>
        </p:nvSpPr>
        <p:spPr>
          <a:xfrm>
            <a:off x="2981150" y="3256875"/>
            <a:ext cx="223975" cy="235320"/>
          </a:xfrm>
          <a:custGeom>
            <a:avLst/>
            <a:gdLst/>
            <a:ahLst/>
            <a:cxnLst/>
            <a:rect l="l" t="t" r="r" b="b"/>
            <a:pathLst>
              <a:path w="1065" h="1119" extrusionOk="0">
                <a:moveTo>
                  <a:pt x="804" y="1"/>
                </a:moveTo>
                <a:lnTo>
                  <a:pt x="454" y="273"/>
                </a:lnTo>
                <a:lnTo>
                  <a:pt x="73" y="128"/>
                </a:lnTo>
                <a:lnTo>
                  <a:pt x="248" y="454"/>
                </a:lnTo>
                <a:lnTo>
                  <a:pt x="1" y="810"/>
                </a:lnTo>
                <a:lnTo>
                  <a:pt x="369" y="762"/>
                </a:lnTo>
                <a:lnTo>
                  <a:pt x="653" y="1119"/>
                </a:lnTo>
                <a:lnTo>
                  <a:pt x="659" y="738"/>
                </a:lnTo>
                <a:lnTo>
                  <a:pt x="1064" y="684"/>
                </a:lnTo>
                <a:lnTo>
                  <a:pt x="702" y="424"/>
                </a:lnTo>
                <a:lnTo>
                  <a:pt x="804" y="1"/>
                </a:lnTo>
                <a:close/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9614924">
            <a:off x="-471289" y="1479300"/>
            <a:ext cx="1091763" cy="785297"/>
          </a:xfrm>
          <a:custGeom>
            <a:avLst/>
            <a:gdLst/>
            <a:ahLst/>
            <a:cxnLst/>
            <a:rect l="l" t="t" r="r" b="b"/>
            <a:pathLst>
              <a:path w="9501" h="6834" extrusionOk="0">
                <a:moveTo>
                  <a:pt x="8553" y="1358"/>
                </a:moveTo>
                <a:cubicBezTo>
                  <a:pt x="8564" y="1460"/>
                  <a:pt x="8561" y="1563"/>
                  <a:pt x="8545" y="1664"/>
                </a:cubicBezTo>
                <a:cubicBezTo>
                  <a:pt x="8502" y="1911"/>
                  <a:pt x="8375" y="2135"/>
                  <a:pt x="8188" y="2298"/>
                </a:cubicBezTo>
                <a:cubicBezTo>
                  <a:pt x="8116" y="2370"/>
                  <a:pt x="8019" y="2425"/>
                  <a:pt x="7922" y="2449"/>
                </a:cubicBezTo>
                <a:cubicBezTo>
                  <a:pt x="7908" y="2451"/>
                  <a:pt x="7893" y="2452"/>
                  <a:pt x="7878" y="2452"/>
                </a:cubicBezTo>
                <a:cubicBezTo>
                  <a:pt x="7809" y="2452"/>
                  <a:pt x="7742" y="2430"/>
                  <a:pt x="7687" y="2395"/>
                </a:cubicBezTo>
                <a:cubicBezTo>
                  <a:pt x="7542" y="2304"/>
                  <a:pt x="7475" y="2141"/>
                  <a:pt x="7505" y="1972"/>
                </a:cubicBezTo>
                <a:cubicBezTo>
                  <a:pt x="7536" y="1881"/>
                  <a:pt x="7596" y="1796"/>
                  <a:pt x="7681" y="1742"/>
                </a:cubicBezTo>
                <a:cubicBezTo>
                  <a:pt x="7777" y="1664"/>
                  <a:pt x="7886" y="1597"/>
                  <a:pt x="8001" y="1543"/>
                </a:cubicBezTo>
                <a:cubicBezTo>
                  <a:pt x="8173" y="1454"/>
                  <a:pt x="8360" y="1391"/>
                  <a:pt x="8553" y="1358"/>
                </a:cubicBezTo>
                <a:close/>
                <a:moveTo>
                  <a:pt x="4705" y="1970"/>
                </a:moveTo>
                <a:cubicBezTo>
                  <a:pt x="4865" y="1973"/>
                  <a:pt x="5024" y="1998"/>
                  <a:pt x="5179" y="2050"/>
                </a:cubicBezTo>
                <a:cubicBezTo>
                  <a:pt x="5596" y="2183"/>
                  <a:pt x="5977" y="2522"/>
                  <a:pt x="6049" y="2963"/>
                </a:cubicBezTo>
                <a:cubicBezTo>
                  <a:pt x="6122" y="3410"/>
                  <a:pt x="5832" y="3905"/>
                  <a:pt x="5348" y="3954"/>
                </a:cubicBezTo>
                <a:cubicBezTo>
                  <a:pt x="5324" y="3956"/>
                  <a:pt x="5301" y="3957"/>
                  <a:pt x="5278" y="3957"/>
                </a:cubicBezTo>
                <a:cubicBezTo>
                  <a:pt x="4838" y="3957"/>
                  <a:pt x="4536" y="3533"/>
                  <a:pt x="4484" y="3120"/>
                </a:cubicBezTo>
                <a:cubicBezTo>
                  <a:pt x="4460" y="2824"/>
                  <a:pt x="4502" y="2522"/>
                  <a:pt x="4605" y="2238"/>
                </a:cubicBezTo>
                <a:cubicBezTo>
                  <a:pt x="4636" y="2148"/>
                  <a:pt x="4669" y="2059"/>
                  <a:pt x="4705" y="1970"/>
                </a:cubicBezTo>
                <a:close/>
                <a:moveTo>
                  <a:pt x="2552" y="3268"/>
                </a:moveTo>
                <a:cubicBezTo>
                  <a:pt x="2696" y="3268"/>
                  <a:pt x="2840" y="3286"/>
                  <a:pt x="2980" y="3325"/>
                </a:cubicBezTo>
                <a:cubicBezTo>
                  <a:pt x="3445" y="3464"/>
                  <a:pt x="3826" y="3881"/>
                  <a:pt x="3777" y="4389"/>
                </a:cubicBezTo>
                <a:cubicBezTo>
                  <a:pt x="3759" y="4594"/>
                  <a:pt x="3662" y="4781"/>
                  <a:pt x="3511" y="4920"/>
                </a:cubicBezTo>
                <a:cubicBezTo>
                  <a:pt x="3378" y="5023"/>
                  <a:pt x="3215" y="5077"/>
                  <a:pt x="3052" y="5077"/>
                </a:cubicBezTo>
                <a:cubicBezTo>
                  <a:pt x="3041" y="5078"/>
                  <a:pt x="3031" y="5078"/>
                  <a:pt x="3020" y="5078"/>
                </a:cubicBezTo>
                <a:cubicBezTo>
                  <a:pt x="2670" y="5078"/>
                  <a:pt x="2352" y="4887"/>
                  <a:pt x="2182" y="4582"/>
                </a:cubicBezTo>
                <a:cubicBezTo>
                  <a:pt x="1970" y="4180"/>
                  <a:pt x="2037" y="3680"/>
                  <a:pt x="2250" y="3293"/>
                </a:cubicBezTo>
                <a:lnTo>
                  <a:pt x="2250" y="3293"/>
                </a:lnTo>
                <a:cubicBezTo>
                  <a:pt x="2350" y="3277"/>
                  <a:pt x="2451" y="3268"/>
                  <a:pt x="2552" y="3268"/>
                </a:cubicBezTo>
                <a:close/>
                <a:moveTo>
                  <a:pt x="7027" y="0"/>
                </a:moveTo>
                <a:cubicBezTo>
                  <a:pt x="6955" y="0"/>
                  <a:pt x="6883" y="5"/>
                  <a:pt x="6810" y="14"/>
                </a:cubicBezTo>
                <a:cubicBezTo>
                  <a:pt x="6267" y="86"/>
                  <a:pt x="5759" y="340"/>
                  <a:pt x="5385" y="745"/>
                </a:cubicBezTo>
                <a:cubicBezTo>
                  <a:pt x="5073" y="1082"/>
                  <a:pt x="4824" y="1473"/>
                  <a:pt x="4648" y="1897"/>
                </a:cubicBezTo>
                <a:lnTo>
                  <a:pt x="4648" y="1897"/>
                </a:lnTo>
                <a:cubicBezTo>
                  <a:pt x="4620" y="1897"/>
                  <a:pt x="4591" y="1898"/>
                  <a:pt x="4563" y="1899"/>
                </a:cubicBezTo>
                <a:cubicBezTo>
                  <a:pt x="4255" y="1923"/>
                  <a:pt x="3953" y="1996"/>
                  <a:pt x="3669" y="2111"/>
                </a:cubicBezTo>
                <a:cubicBezTo>
                  <a:pt x="3409" y="2219"/>
                  <a:pt x="3155" y="2346"/>
                  <a:pt x="2913" y="2503"/>
                </a:cubicBezTo>
                <a:cubicBezTo>
                  <a:pt x="2631" y="2693"/>
                  <a:pt x="2374" y="2936"/>
                  <a:pt x="2200" y="3229"/>
                </a:cubicBezTo>
                <a:lnTo>
                  <a:pt x="2200" y="3229"/>
                </a:lnTo>
                <a:cubicBezTo>
                  <a:pt x="1808" y="3301"/>
                  <a:pt x="1442" y="3474"/>
                  <a:pt x="1131" y="3730"/>
                </a:cubicBezTo>
                <a:cubicBezTo>
                  <a:pt x="406" y="4316"/>
                  <a:pt x="1" y="5216"/>
                  <a:pt x="43" y="6153"/>
                </a:cubicBezTo>
                <a:cubicBezTo>
                  <a:pt x="49" y="6370"/>
                  <a:pt x="92" y="6594"/>
                  <a:pt x="164" y="6805"/>
                </a:cubicBezTo>
                <a:cubicBezTo>
                  <a:pt x="169" y="6825"/>
                  <a:pt x="185" y="6834"/>
                  <a:pt x="201" y="6834"/>
                </a:cubicBezTo>
                <a:cubicBezTo>
                  <a:pt x="224" y="6834"/>
                  <a:pt x="247" y="6816"/>
                  <a:pt x="237" y="6787"/>
                </a:cubicBezTo>
                <a:lnTo>
                  <a:pt x="230" y="6787"/>
                </a:lnTo>
                <a:cubicBezTo>
                  <a:pt x="98" y="6376"/>
                  <a:pt x="73" y="5941"/>
                  <a:pt x="152" y="5518"/>
                </a:cubicBezTo>
                <a:cubicBezTo>
                  <a:pt x="230" y="5089"/>
                  <a:pt x="400" y="4685"/>
                  <a:pt x="653" y="4334"/>
                </a:cubicBezTo>
                <a:cubicBezTo>
                  <a:pt x="901" y="3978"/>
                  <a:pt x="1233" y="3694"/>
                  <a:pt x="1620" y="3500"/>
                </a:cubicBezTo>
                <a:cubicBezTo>
                  <a:pt x="1787" y="3417"/>
                  <a:pt x="1968" y="3351"/>
                  <a:pt x="2154" y="3312"/>
                </a:cubicBezTo>
                <a:lnTo>
                  <a:pt x="2154" y="3312"/>
                </a:lnTo>
                <a:cubicBezTo>
                  <a:pt x="2079" y="3454"/>
                  <a:pt x="2024" y="3608"/>
                  <a:pt x="1995" y="3772"/>
                </a:cubicBezTo>
                <a:cubicBezTo>
                  <a:pt x="1922" y="4225"/>
                  <a:pt x="2049" y="4739"/>
                  <a:pt x="2460" y="4993"/>
                </a:cubicBezTo>
                <a:cubicBezTo>
                  <a:pt x="2627" y="5097"/>
                  <a:pt x="2830" y="5158"/>
                  <a:pt x="3030" y="5158"/>
                </a:cubicBezTo>
                <a:cubicBezTo>
                  <a:pt x="3191" y="5158"/>
                  <a:pt x="3350" y="5118"/>
                  <a:pt x="3487" y="5029"/>
                </a:cubicBezTo>
                <a:cubicBezTo>
                  <a:pt x="3886" y="4763"/>
                  <a:pt x="3940" y="4201"/>
                  <a:pt x="3723" y="3808"/>
                </a:cubicBezTo>
                <a:cubicBezTo>
                  <a:pt x="3487" y="3387"/>
                  <a:pt x="3009" y="3195"/>
                  <a:pt x="2545" y="3195"/>
                </a:cubicBezTo>
                <a:cubicBezTo>
                  <a:pt x="2510" y="3195"/>
                  <a:pt x="2476" y="3196"/>
                  <a:pt x="2442" y="3198"/>
                </a:cubicBezTo>
                <a:cubicBezTo>
                  <a:pt x="2393" y="3202"/>
                  <a:pt x="2345" y="3207"/>
                  <a:pt x="2297" y="3214"/>
                </a:cubicBezTo>
                <a:lnTo>
                  <a:pt x="2297" y="3214"/>
                </a:lnTo>
                <a:cubicBezTo>
                  <a:pt x="2307" y="3198"/>
                  <a:pt x="2317" y="3183"/>
                  <a:pt x="2327" y="3168"/>
                </a:cubicBezTo>
                <a:cubicBezTo>
                  <a:pt x="2623" y="2739"/>
                  <a:pt x="3076" y="2455"/>
                  <a:pt x="3542" y="2250"/>
                </a:cubicBezTo>
                <a:cubicBezTo>
                  <a:pt x="3877" y="2098"/>
                  <a:pt x="4250" y="1980"/>
                  <a:pt x="4619" y="1971"/>
                </a:cubicBezTo>
                <a:lnTo>
                  <a:pt x="4619" y="1971"/>
                </a:lnTo>
                <a:cubicBezTo>
                  <a:pt x="4595" y="2033"/>
                  <a:pt x="4572" y="2096"/>
                  <a:pt x="4551" y="2159"/>
                </a:cubicBezTo>
                <a:cubicBezTo>
                  <a:pt x="4369" y="2679"/>
                  <a:pt x="4285" y="3301"/>
                  <a:pt x="4678" y="3748"/>
                </a:cubicBezTo>
                <a:cubicBezTo>
                  <a:pt x="4823" y="3923"/>
                  <a:pt x="5040" y="4026"/>
                  <a:pt x="5270" y="4032"/>
                </a:cubicBezTo>
                <a:cubicBezTo>
                  <a:pt x="5276" y="4032"/>
                  <a:pt x="5283" y="4032"/>
                  <a:pt x="5290" y="4032"/>
                </a:cubicBezTo>
                <a:cubicBezTo>
                  <a:pt x="5524" y="4032"/>
                  <a:pt x="5740" y="3930"/>
                  <a:pt x="5898" y="3754"/>
                </a:cubicBezTo>
                <a:cubicBezTo>
                  <a:pt x="6224" y="3392"/>
                  <a:pt x="6200" y="2842"/>
                  <a:pt x="5904" y="2467"/>
                </a:cubicBezTo>
                <a:cubicBezTo>
                  <a:pt x="5625" y="2102"/>
                  <a:pt x="5185" y="1919"/>
                  <a:pt x="4734" y="1899"/>
                </a:cubicBezTo>
                <a:lnTo>
                  <a:pt x="4734" y="1899"/>
                </a:lnTo>
                <a:cubicBezTo>
                  <a:pt x="4789" y="1768"/>
                  <a:pt x="4851" y="1639"/>
                  <a:pt x="4919" y="1512"/>
                </a:cubicBezTo>
                <a:cubicBezTo>
                  <a:pt x="5167" y="1059"/>
                  <a:pt x="5505" y="648"/>
                  <a:pt x="5946" y="389"/>
                </a:cubicBezTo>
                <a:cubicBezTo>
                  <a:pt x="6276" y="193"/>
                  <a:pt x="6654" y="76"/>
                  <a:pt x="7031" y="76"/>
                </a:cubicBezTo>
                <a:cubicBezTo>
                  <a:pt x="7166" y="76"/>
                  <a:pt x="7300" y="91"/>
                  <a:pt x="7433" y="123"/>
                </a:cubicBezTo>
                <a:cubicBezTo>
                  <a:pt x="7892" y="238"/>
                  <a:pt x="8267" y="564"/>
                  <a:pt x="8454" y="993"/>
                </a:cubicBezTo>
                <a:cubicBezTo>
                  <a:pt x="8496" y="1085"/>
                  <a:pt x="8526" y="1183"/>
                  <a:pt x="8543" y="1281"/>
                </a:cubicBezTo>
                <a:lnTo>
                  <a:pt x="8543" y="1281"/>
                </a:lnTo>
                <a:cubicBezTo>
                  <a:pt x="8325" y="1317"/>
                  <a:pt x="8113" y="1390"/>
                  <a:pt x="7916" y="1500"/>
                </a:cubicBezTo>
                <a:cubicBezTo>
                  <a:pt x="7795" y="1561"/>
                  <a:pt x="7687" y="1639"/>
                  <a:pt x="7584" y="1724"/>
                </a:cubicBezTo>
                <a:cubicBezTo>
                  <a:pt x="7505" y="1784"/>
                  <a:pt x="7451" y="1869"/>
                  <a:pt x="7433" y="1966"/>
                </a:cubicBezTo>
                <a:cubicBezTo>
                  <a:pt x="7397" y="2141"/>
                  <a:pt x="7463" y="2322"/>
                  <a:pt x="7608" y="2431"/>
                </a:cubicBezTo>
                <a:cubicBezTo>
                  <a:pt x="7693" y="2498"/>
                  <a:pt x="7780" y="2527"/>
                  <a:pt x="7866" y="2527"/>
                </a:cubicBezTo>
                <a:cubicBezTo>
                  <a:pt x="8188" y="2527"/>
                  <a:pt x="8490" y="2120"/>
                  <a:pt x="8581" y="1839"/>
                </a:cubicBezTo>
                <a:cubicBezTo>
                  <a:pt x="8633" y="1678"/>
                  <a:pt x="8645" y="1511"/>
                  <a:pt x="8626" y="1347"/>
                </a:cubicBezTo>
                <a:lnTo>
                  <a:pt x="8626" y="1347"/>
                </a:lnTo>
                <a:cubicBezTo>
                  <a:pt x="8659" y="1343"/>
                  <a:pt x="8693" y="1340"/>
                  <a:pt x="8726" y="1337"/>
                </a:cubicBezTo>
                <a:cubicBezTo>
                  <a:pt x="8776" y="1332"/>
                  <a:pt x="8826" y="1330"/>
                  <a:pt x="8875" y="1330"/>
                </a:cubicBezTo>
                <a:cubicBezTo>
                  <a:pt x="9067" y="1330"/>
                  <a:pt x="9257" y="1366"/>
                  <a:pt x="9439" y="1428"/>
                </a:cubicBezTo>
                <a:cubicBezTo>
                  <a:pt x="9444" y="1430"/>
                  <a:pt x="9449" y="1431"/>
                  <a:pt x="9454" y="1431"/>
                </a:cubicBezTo>
                <a:cubicBezTo>
                  <a:pt x="9490" y="1431"/>
                  <a:pt x="9501" y="1371"/>
                  <a:pt x="9463" y="1355"/>
                </a:cubicBezTo>
                <a:cubicBezTo>
                  <a:pt x="9263" y="1290"/>
                  <a:pt x="9056" y="1257"/>
                  <a:pt x="8850" y="1257"/>
                </a:cubicBezTo>
                <a:cubicBezTo>
                  <a:pt x="8772" y="1257"/>
                  <a:pt x="8693" y="1261"/>
                  <a:pt x="8615" y="1271"/>
                </a:cubicBezTo>
                <a:lnTo>
                  <a:pt x="8615" y="1271"/>
                </a:lnTo>
                <a:cubicBezTo>
                  <a:pt x="8565" y="984"/>
                  <a:pt x="8419" y="712"/>
                  <a:pt x="8218" y="503"/>
                </a:cubicBezTo>
                <a:cubicBezTo>
                  <a:pt x="7906" y="176"/>
                  <a:pt x="7473" y="0"/>
                  <a:pt x="702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8490826" y="1851329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1375990" y="14173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7568785" y="1417370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7364865" y="41104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1759998" y="271695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644138" y="356217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-35050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-35050" y="4541247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8629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 txBox="1">
            <a:spLocks noGrp="1"/>
          </p:cNvSpPr>
          <p:nvPr>
            <p:ph type="title" hasCustomPrompt="1"/>
          </p:nvPr>
        </p:nvSpPr>
        <p:spPr>
          <a:xfrm flipH="1">
            <a:off x="3506100" y="738813"/>
            <a:ext cx="2131800" cy="12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9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/>
          </p:nvPr>
        </p:nvSpPr>
        <p:spPr>
          <a:xfrm>
            <a:off x="2943750" y="2090825"/>
            <a:ext cx="3256500" cy="6711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">
                <a:latin typeface="Allerta"/>
                <a:ea typeface="Allerta"/>
                <a:cs typeface="Allerta"/>
                <a:sym typeface="Allert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2943750" y="2925475"/>
            <a:ext cx="3256500" cy="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10800000">
            <a:off x="-11955" y="-308709"/>
            <a:ext cx="9167892" cy="1373659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322546" y="4376850"/>
            <a:ext cx="8498921" cy="124857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3"/>
          <p:cNvGrpSpPr/>
          <p:nvPr/>
        </p:nvGrpSpPr>
        <p:grpSpPr>
          <a:xfrm>
            <a:off x="6299121" y="2983897"/>
            <a:ext cx="2893128" cy="2397297"/>
            <a:chOff x="6299146" y="2859547"/>
            <a:chExt cx="2893128" cy="2397297"/>
          </a:xfrm>
        </p:grpSpPr>
        <p:sp>
          <p:nvSpPr>
            <p:cNvPr id="35" name="Google Shape;35;p3"/>
            <p:cNvSpPr/>
            <p:nvPr/>
          </p:nvSpPr>
          <p:spPr>
            <a:xfrm>
              <a:off x="6299146" y="3795327"/>
              <a:ext cx="2893084" cy="1459721"/>
            </a:xfrm>
            <a:custGeom>
              <a:avLst/>
              <a:gdLst/>
              <a:ahLst/>
              <a:cxnLst/>
              <a:rect l="l" t="t" r="r" b="b"/>
              <a:pathLst>
                <a:path w="19354" h="9765" extrusionOk="0">
                  <a:moveTo>
                    <a:pt x="19354" y="0"/>
                  </a:moveTo>
                  <a:cubicBezTo>
                    <a:pt x="16888" y="453"/>
                    <a:pt x="15469" y="2532"/>
                    <a:pt x="15209" y="2949"/>
                  </a:cubicBezTo>
                  <a:cubicBezTo>
                    <a:pt x="14502" y="1982"/>
                    <a:pt x="13559" y="1227"/>
                    <a:pt x="12466" y="737"/>
                  </a:cubicBezTo>
                  <a:lnTo>
                    <a:pt x="12466" y="737"/>
                  </a:lnTo>
                  <a:lnTo>
                    <a:pt x="13456" y="2206"/>
                  </a:lnTo>
                  <a:cubicBezTo>
                    <a:pt x="13456" y="2206"/>
                    <a:pt x="11988" y="955"/>
                    <a:pt x="10453" y="846"/>
                  </a:cubicBezTo>
                  <a:lnTo>
                    <a:pt x="10453" y="846"/>
                  </a:lnTo>
                  <a:lnTo>
                    <a:pt x="10949" y="2079"/>
                  </a:lnTo>
                  <a:lnTo>
                    <a:pt x="10780" y="2067"/>
                  </a:lnTo>
                  <a:cubicBezTo>
                    <a:pt x="10188" y="1559"/>
                    <a:pt x="8605" y="411"/>
                    <a:pt x="6055" y="73"/>
                  </a:cubicBezTo>
                  <a:lnTo>
                    <a:pt x="6055" y="73"/>
                  </a:lnTo>
                  <a:lnTo>
                    <a:pt x="8182" y="2163"/>
                  </a:lnTo>
                  <a:lnTo>
                    <a:pt x="8188" y="2169"/>
                  </a:lnTo>
                  <a:cubicBezTo>
                    <a:pt x="7571" y="2266"/>
                    <a:pt x="6967" y="2429"/>
                    <a:pt x="6387" y="2659"/>
                  </a:cubicBezTo>
                  <a:lnTo>
                    <a:pt x="6363" y="2671"/>
                  </a:lnTo>
                  <a:cubicBezTo>
                    <a:pt x="5692" y="2943"/>
                    <a:pt x="5058" y="3299"/>
                    <a:pt x="4472" y="3728"/>
                  </a:cubicBezTo>
                  <a:lnTo>
                    <a:pt x="4580" y="1861"/>
                  </a:lnTo>
                  <a:lnTo>
                    <a:pt x="4580" y="1861"/>
                  </a:lnTo>
                  <a:cubicBezTo>
                    <a:pt x="3487" y="2490"/>
                    <a:pt x="3118" y="4562"/>
                    <a:pt x="3118" y="4562"/>
                  </a:cubicBezTo>
                  <a:cubicBezTo>
                    <a:pt x="3007" y="4553"/>
                    <a:pt x="2896" y="4549"/>
                    <a:pt x="2787" y="4549"/>
                  </a:cubicBezTo>
                  <a:cubicBezTo>
                    <a:pt x="1435" y="4549"/>
                    <a:pt x="296" y="5190"/>
                    <a:pt x="296" y="5190"/>
                  </a:cubicBezTo>
                  <a:cubicBezTo>
                    <a:pt x="308" y="5186"/>
                    <a:pt x="324" y="5183"/>
                    <a:pt x="342" y="5183"/>
                  </a:cubicBezTo>
                  <a:cubicBezTo>
                    <a:pt x="697" y="5183"/>
                    <a:pt x="2188" y="6024"/>
                    <a:pt x="2188" y="6024"/>
                  </a:cubicBezTo>
                  <a:lnTo>
                    <a:pt x="2236" y="5994"/>
                  </a:lnTo>
                  <a:lnTo>
                    <a:pt x="2236" y="5994"/>
                  </a:lnTo>
                  <a:cubicBezTo>
                    <a:pt x="1722" y="6683"/>
                    <a:pt x="1287" y="7426"/>
                    <a:pt x="931" y="8205"/>
                  </a:cubicBezTo>
                  <a:cubicBezTo>
                    <a:pt x="858" y="8363"/>
                    <a:pt x="828" y="8453"/>
                    <a:pt x="828" y="8453"/>
                  </a:cubicBezTo>
                  <a:lnTo>
                    <a:pt x="0" y="9764"/>
                  </a:lnTo>
                  <a:lnTo>
                    <a:pt x="19354" y="9764"/>
                  </a:lnTo>
                  <a:lnTo>
                    <a:pt x="193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8785679" y="3798915"/>
              <a:ext cx="406592" cy="1457927"/>
            </a:xfrm>
            <a:custGeom>
              <a:avLst/>
              <a:gdLst/>
              <a:ahLst/>
              <a:cxnLst/>
              <a:rect l="l" t="t" r="r" b="b"/>
              <a:pathLst>
                <a:path w="2720" h="9753" extrusionOk="0">
                  <a:moveTo>
                    <a:pt x="2720" y="0"/>
                  </a:moveTo>
                  <a:cubicBezTo>
                    <a:pt x="2267" y="744"/>
                    <a:pt x="31" y="4665"/>
                    <a:pt x="1" y="9752"/>
                  </a:cubicBezTo>
                  <a:lnTo>
                    <a:pt x="55" y="9752"/>
                  </a:lnTo>
                  <a:cubicBezTo>
                    <a:pt x="85" y="4834"/>
                    <a:pt x="2182" y="1009"/>
                    <a:pt x="2720" y="103"/>
                  </a:cubicBezTo>
                  <a:lnTo>
                    <a:pt x="27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8864308" y="4124943"/>
              <a:ext cx="327965" cy="1131900"/>
            </a:xfrm>
            <a:custGeom>
              <a:avLst/>
              <a:gdLst/>
              <a:ahLst/>
              <a:cxnLst/>
              <a:rect l="l" t="t" r="r" b="b"/>
              <a:pathLst>
                <a:path w="2194" h="7572" extrusionOk="0">
                  <a:moveTo>
                    <a:pt x="2194" y="1"/>
                  </a:moveTo>
                  <a:cubicBezTo>
                    <a:pt x="2018" y="351"/>
                    <a:pt x="1837" y="726"/>
                    <a:pt x="1656" y="1130"/>
                  </a:cubicBezTo>
                  <a:cubicBezTo>
                    <a:pt x="937" y="2756"/>
                    <a:pt x="109" y="5112"/>
                    <a:pt x="0" y="7571"/>
                  </a:cubicBezTo>
                  <a:lnTo>
                    <a:pt x="61" y="7571"/>
                  </a:lnTo>
                  <a:cubicBezTo>
                    <a:pt x="170" y="5118"/>
                    <a:pt x="985" y="2774"/>
                    <a:pt x="1704" y="1155"/>
                  </a:cubicBezTo>
                  <a:cubicBezTo>
                    <a:pt x="1867" y="792"/>
                    <a:pt x="2031" y="442"/>
                    <a:pt x="2194" y="127"/>
                  </a:cubicBezTo>
                  <a:lnTo>
                    <a:pt x="21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8982551" y="4466368"/>
              <a:ext cx="209724" cy="790477"/>
            </a:xfrm>
            <a:custGeom>
              <a:avLst/>
              <a:gdLst/>
              <a:ahLst/>
              <a:cxnLst/>
              <a:rect l="l" t="t" r="r" b="b"/>
              <a:pathLst>
                <a:path w="1403" h="5288" extrusionOk="0">
                  <a:moveTo>
                    <a:pt x="1403" y="1"/>
                  </a:moveTo>
                  <a:cubicBezTo>
                    <a:pt x="672" y="1553"/>
                    <a:pt x="1" y="3505"/>
                    <a:pt x="61" y="5287"/>
                  </a:cubicBezTo>
                  <a:lnTo>
                    <a:pt x="116" y="5287"/>
                  </a:lnTo>
                  <a:cubicBezTo>
                    <a:pt x="55" y="3553"/>
                    <a:pt x="696" y="1662"/>
                    <a:pt x="1403" y="133"/>
                  </a:cubicBezTo>
                  <a:lnTo>
                    <a:pt x="14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8585220" y="2859547"/>
              <a:ext cx="533951" cy="1444324"/>
            </a:xfrm>
            <a:custGeom>
              <a:avLst/>
              <a:gdLst/>
              <a:ahLst/>
              <a:cxnLst/>
              <a:rect l="l" t="t" r="r" b="b"/>
              <a:pathLst>
                <a:path w="3572" h="9662" extrusionOk="0">
                  <a:moveTo>
                    <a:pt x="1728" y="0"/>
                  </a:moveTo>
                  <a:lnTo>
                    <a:pt x="1680" y="55"/>
                  </a:lnTo>
                  <a:cubicBezTo>
                    <a:pt x="1112" y="768"/>
                    <a:pt x="689" y="1590"/>
                    <a:pt x="441" y="2466"/>
                  </a:cubicBezTo>
                  <a:cubicBezTo>
                    <a:pt x="0" y="3988"/>
                    <a:pt x="55" y="5662"/>
                    <a:pt x="665" y="7130"/>
                  </a:cubicBezTo>
                  <a:cubicBezTo>
                    <a:pt x="985" y="7886"/>
                    <a:pt x="1438" y="8611"/>
                    <a:pt x="1553" y="9414"/>
                  </a:cubicBezTo>
                  <a:cubicBezTo>
                    <a:pt x="1565" y="9493"/>
                    <a:pt x="1571" y="9577"/>
                    <a:pt x="1577" y="9662"/>
                  </a:cubicBezTo>
                  <a:cubicBezTo>
                    <a:pt x="1595" y="9602"/>
                    <a:pt x="1620" y="9541"/>
                    <a:pt x="1638" y="9487"/>
                  </a:cubicBezTo>
                  <a:cubicBezTo>
                    <a:pt x="1656" y="9414"/>
                    <a:pt x="1680" y="9354"/>
                    <a:pt x="1698" y="9293"/>
                  </a:cubicBezTo>
                  <a:cubicBezTo>
                    <a:pt x="1885" y="8725"/>
                    <a:pt x="1958" y="8562"/>
                    <a:pt x="2321" y="7855"/>
                  </a:cubicBezTo>
                  <a:cubicBezTo>
                    <a:pt x="3571" y="5414"/>
                    <a:pt x="3348" y="2284"/>
                    <a:pt x="1759" y="49"/>
                  </a:cubicBezTo>
                  <a:lnTo>
                    <a:pt x="17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788370" y="2859547"/>
              <a:ext cx="59793" cy="1444324"/>
            </a:xfrm>
            <a:custGeom>
              <a:avLst/>
              <a:gdLst/>
              <a:ahLst/>
              <a:cxnLst/>
              <a:rect l="l" t="t" r="r" b="b"/>
              <a:pathLst>
                <a:path w="400" h="9662" extrusionOk="0">
                  <a:moveTo>
                    <a:pt x="369" y="0"/>
                  </a:moveTo>
                  <a:lnTo>
                    <a:pt x="321" y="61"/>
                  </a:lnTo>
                  <a:cubicBezTo>
                    <a:pt x="152" y="1590"/>
                    <a:pt x="1" y="3360"/>
                    <a:pt x="1" y="5070"/>
                  </a:cubicBezTo>
                  <a:cubicBezTo>
                    <a:pt x="1" y="6514"/>
                    <a:pt x="67" y="7964"/>
                    <a:pt x="194" y="9414"/>
                  </a:cubicBezTo>
                  <a:cubicBezTo>
                    <a:pt x="206" y="9493"/>
                    <a:pt x="212" y="9577"/>
                    <a:pt x="218" y="9662"/>
                  </a:cubicBezTo>
                  <a:cubicBezTo>
                    <a:pt x="236" y="9602"/>
                    <a:pt x="255" y="9541"/>
                    <a:pt x="273" y="9487"/>
                  </a:cubicBezTo>
                  <a:cubicBezTo>
                    <a:pt x="146" y="8012"/>
                    <a:pt x="79" y="6538"/>
                    <a:pt x="79" y="5064"/>
                  </a:cubicBezTo>
                  <a:cubicBezTo>
                    <a:pt x="73" y="3354"/>
                    <a:pt x="230" y="1577"/>
                    <a:pt x="400" y="49"/>
                  </a:cubicBezTo>
                  <a:cubicBezTo>
                    <a:pt x="388" y="31"/>
                    <a:pt x="375" y="13"/>
                    <a:pt x="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8585220" y="3228029"/>
              <a:ext cx="327965" cy="1075844"/>
            </a:xfrm>
            <a:custGeom>
              <a:avLst/>
              <a:gdLst/>
              <a:ahLst/>
              <a:cxnLst/>
              <a:rect l="l" t="t" r="r" b="b"/>
              <a:pathLst>
                <a:path w="2194" h="7197" extrusionOk="0">
                  <a:moveTo>
                    <a:pt x="441" y="1"/>
                  </a:moveTo>
                  <a:lnTo>
                    <a:pt x="441" y="1"/>
                  </a:lnTo>
                  <a:cubicBezTo>
                    <a:pt x="0" y="1523"/>
                    <a:pt x="55" y="3197"/>
                    <a:pt x="665" y="4665"/>
                  </a:cubicBezTo>
                  <a:cubicBezTo>
                    <a:pt x="985" y="5421"/>
                    <a:pt x="1438" y="6146"/>
                    <a:pt x="1553" y="6949"/>
                  </a:cubicBezTo>
                  <a:cubicBezTo>
                    <a:pt x="1565" y="7028"/>
                    <a:pt x="1571" y="7112"/>
                    <a:pt x="1577" y="7197"/>
                  </a:cubicBezTo>
                  <a:cubicBezTo>
                    <a:pt x="1595" y="7137"/>
                    <a:pt x="1620" y="7076"/>
                    <a:pt x="1638" y="7022"/>
                  </a:cubicBezTo>
                  <a:cubicBezTo>
                    <a:pt x="1656" y="6949"/>
                    <a:pt x="1680" y="6889"/>
                    <a:pt x="1698" y="6828"/>
                  </a:cubicBezTo>
                  <a:cubicBezTo>
                    <a:pt x="1728" y="6478"/>
                    <a:pt x="1777" y="6127"/>
                    <a:pt x="1843" y="5783"/>
                  </a:cubicBezTo>
                  <a:cubicBezTo>
                    <a:pt x="2194" y="3771"/>
                    <a:pt x="1644" y="1638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193121" y="3149549"/>
              <a:ext cx="646063" cy="1385576"/>
            </a:xfrm>
            <a:custGeom>
              <a:avLst/>
              <a:gdLst/>
              <a:ahLst/>
              <a:cxnLst/>
              <a:rect l="l" t="t" r="r" b="b"/>
              <a:pathLst>
                <a:path w="4322" h="9269" extrusionOk="0">
                  <a:moveTo>
                    <a:pt x="938" y="0"/>
                  </a:moveTo>
                  <a:cubicBezTo>
                    <a:pt x="931" y="24"/>
                    <a:pt x="919" y="42"/>
                    <a:pt x="913" y="66"/>
                  </a:cubicBezTo>
                  <a:cubicBezTo>
                    <a:pt x="1" y="2393"/>
                    <a:pt x="454" y="5202"/>
                    <a:pt x="2061" y="7118"/>
                  </a:cubicBezTo>
                  <a:cubicBezTo>
                    <a:pt x="2587" y="7746"/>
                    <a:pt x="3240" y="8302"/>
                    <a:pt x="3590" y="9033"/>
                  </a:cubicBezTo>
                  <a:cubicBezTo>
                    <a:pt x="3626" y="9112"/>
                    <a:pt x="3657" y="9190"/>
                    <a:pt x="3687" y="9269"/>
                  </a:cubicBezTo>
                  <a:lnTo>
                    <a:pt x="3687" y="9075"/>
                  </a:lnTo>
                  <a:cubicBezTo>
                    <a:pt x="3693" y="8308"/>
                    <a:pt x="3705" y="8181"/>
                    <a:pt x="3856" y="7317"/>
                  </a:cubicBezTo>
                  <a:cubicBezTo>
                    <a:pt x="4321" y="4610"/>
                    <a:pt x="3167" y="1692"/>
                    <a:pt x="986" y="36"/>
                  </a:cubicBezTo>
                  <a:cubicBezTo>
                    <a:pt x="968" y="24"/>
                    <a:pt x="956" y="12"/>
                    <a:pt x="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329600" y="3150446"/>
              <a:ext cx="414664" cy="1384680"/>
            </a:xfrm>
            <a:custGeom>
              <a:avLst/>
              <a:gdLst/>
              <a:ahLst/>
              <a:cxnLst/>
              <a:rect l="l" t="t" r="r" b="b"/>
              <a:pathLst>
                <a:path w="2774" h="9263" extrusionOk="0">
                  <a:moveTo>
                    <a:pt x="25" y="0"/>
                  </a:moveTo>
                  <a:cubicBezTo>
                    <a:pt x="18" y="18"/>
                    <a:pt x="12" y="42"/>
                    <a:pt x="0" y="67"/>
                  </a:cubicBezTo>
                  <a:cubicBezTo>
                    <a:pt x="296" y="1577"/>
                    <a:pt x="683" y="3311"/>
                    <a:pt x="1191" y="4943"/>
                  </a:cubicBezTo>
                  <a:cubicBezTo>
                    <a:pt x="1626" y="6320"/>
                    <a:pt x="2121" y="7686"/>
                    <a:pt x="2671" y="9027"/>
                  </a:cubicBezTo>
                  <a:cubicBezTo>
                    <a:pt x="2707" y="9106"/>
                    <a:pt x="2744" y="9184"/>
                    <a:pt x="2774" y="9263"/>
                  </a:cubicBezTo>
                  <a:lnTo>
                    <a:pt x="2774" y="9069"/>
                  </a:lnTo>
                  <a:cubicBezTo>
                    <a:pt x="2206" y="7710"/>
                    <a:pt x="1704" y="6314"/>
                    <a:pt x="1263" y="4918"/>
                  </a:cubicBezTo>
                  <a:cubicBezTo>
                    <a:pt x="744" y="3287"/>
                    <a:pt x="363" y="1541"/>
                    <a:pt x="67" y="30"/>
                  </a:cubicBezTo>
                  <a:cubicBezTo>
                    <a:pt x="55" y="18"/>
                    <a:pt x="37" y="6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3"/>
          <p:cNvSpPr/>
          <p:nvPr/>
        </p:nvSpPr>
        <p:spPr>
          <a:xfrm>
            <a:off x="6299137" y="406414"/>
            <a:ext cx="897583" cy="272174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>
            <a:off x="5284200" y="4464923"/>
            <a:ext cx="495874" cy="221200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542062" y="1350310"/>
            <a:ext cx="1726627" cy="523549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269213" y="597317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1096240" y="9725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1631665" y="59732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655698" y="157570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>
            <a:off x="8020388" y="187254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8540350" y="406425"/>
            <a:ext cx="223975" cy="192013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8121765" y="71721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7294453" y="332145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7725972" y="3075326"/>
            <a:ext cx="136092" cy="143613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1631673" y="2574170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648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0000" y="410155"/>
            <a:ext cx="7704000" cy="54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0000" y="1311600"/>
            <a:ext cx="7704000" cy="3291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pic>
        <p:nvPicPr>
          <p:cNvPr id="22" name="Google Shape;22;p4"/>
          <p:cNvPicPr preferRelativeResize="0"/>
          <p:nvPr/>
        </p:nvPicPr>
        <p:blipFill rotWithShape="1">
          <a:blip r:embed="rId2">
            <a:alphaModFix/>
          </a:blip>
          <a:srcRect l="77940" b="47254"/>
          <a:stretch/>
        </p:blipFill>
        <p:spPr>
          <a:xfrm>
            <a:off x="7126900" y="4289400"/>
            <a:ext cx="2017099" cy="8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721050" y="1152475"/>
            <a:ext cx="7701900" cy="31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AutoNum type="arabicPeriod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title"/>
          </p:nvPr>
        </p:nvSpPr>
        <p:spPr>
          <a:xfrm>
            <a:off x="721050" y="542500"/>
            <a:ext cx="770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"/>
          <p:cNvSpPr/>
          <p:nvPr/>
        </p:nvSpPr>
        <p:spPr>
          <a:xfrm rot="-1697183">
            <a:off x="284122" y="3568264"/>
            <a:ext cx="398837" cy="377531"/>
          </a:xfrm>
          <a:custGeom>
            <a:avLst/>
            <a:gdLst/>
            <a:ahLst/>
            <a:cxnLst/>
            <a:rect l="l" t="t" r="r" b="b"/>
            <a:pathLst>
              <a:path w="1964" h="1859" extrusionOk="0">
                <a:moveTo>
                  <a:pt x="1085" y="80"/>
                </a:moveTo>
                <a:cubicBezTo>
                  <a:pt x="1344" y="80"/>
                  <a:pt x="1529" y="354"/>
                  <a:pt x="1408" y="602"/>
                </a:cubicBezTo>
                <a:lnTo>
                  <a:pt x="1372" y="686"/>
                </a:lnTo>
                <a:lnTo>
                  <a:pt x="1456" y="656"/>
                </a:lnTo>
                <a:cubicBezTo>
                  <a:pt x="1516" y="637"/>
                  <a:pt x="1560" y="625"/>
                  <a:pt x="1603" y="625"/>
                </a:cubicBezTo>
                <a:cubicBezTo>
                  <a:pt x="1643" y="625"/>
                  <a:pt x="1681" y="636"/>
                  <a:pt x="1728" y="662"/>
                </a:cubicBezTo>
                <a:cubicBezTo>
                  <a:pt x="1831" y="716"/>
                  <a:pt x="1885" y="831"/>
                  <a:pt x="1861" y="940"/>
                </a:cubicBezTo>
                <a:cubicBezTo>
                  <a:pt x="1849" y="994"/>
                  <a:pt x="1813" y="1043"/>
                  <a:pt x="1758" y="1067"/>
                </a:cubicBezTo>
                <a:cubicBezTo>
                  <a:pt x="1734" y="1081"/>
                  <a:pt x="1707" y="1087"/>
                  <a:pt x="1680" y="1087"/>
                </a:cubicBezTo>
                <a:cubicBezTo>
                  <a:pt x="1661" y="1087"/>
                  <a:pt x="1643" y="1084"/>
                  <a:pt x="1625" y="1079"/>
                </a:cubicBezTo>
                <a:lnTo>
                  <a:pt x="1595" y="1145"/>
                </a:lnTo>
                <a:cubicBezTo>
                  <a:pt x="1704" y="1200"/>
                  <a:pt x="1734" y="1327"/>
                  <a:pt x="1686" y="1526"/>
                </a:cubicBezTo>
                <a:cubicBezTo>
                  <a:pt x="1645" y="1673"/>
                  <a:pt x="1506" y="1780"/>
                  <a:pt x="1348" y="1780"/>
                </a:cubicBezTo>
                <a:cubicBezTo>
                  <a:pt x="1344" y="1780"/>
                  <a:pt x="1340" y="1780"/>
                  <a:pt x="1335" y="1780"/>
                </a:cubicBezTo>
                <a:cubicBezTo>
                  <a:pt x="1142" y="1774"/>
                  <a:pt x="1033" y="1701"/>
                  <a:pt x="1015" y="1574"/>
                </a:cubicBezTo>
                <a:lnTo>
                  <a:pt x="1003" y="1484"/>
                </a:lnTo>
                <a:lnTo>
                  <a:pt x="949" y="1556"/>
                </a:lnTo>
                <a:cubicBezTo>
                  <a:pt x="881" y="1635"/>
                  <a:pt x="784" y="1677"/>
                  <a:pt x="685" y="1677"/>
                </a:cubicBezTo>
                <a:cubicBezTo>
                  <a:pt x="624" y="1677"/>
                  <a:pt x="563" y="1661"/>
                  <a:pt x="508" y="1629"/>
                </a:cubicBezTo>
                <a:cubicBezTo>
                  <a:pt x="369" y="1538"/>
                  <a:pt x="393" y="1363"/>
                  <a:pt x="459" y="1230"/>
                </a:cubicBezTo>
                <a:lnTo>
                  <a:pt x="502" y="1158"/>
                </a:lnTo>
                <a:lnTo>
                  <a:pt x="502" y="1158"/>
                </a:lnTo>
                <a:lnTo>
                  <a:pt x="417" y="1182"/>
                </a:lnTo>
                <a:cubicBezTo>
                  <a:pt x="400" y="1185"/>
                  <a:pt x="383" y="1186"/>
                  <a:pt x="366" y="1186"/>
                </a:cubicBezTo>
                <a:cubicBezTo>
                  <a:pt x="315" y="1186"/>
                  <a:pt x="264" y="1173"/>
                  <a:pt x="224" y="1145"/>
                </a:cubicBezTo>
                <a:cubicBezTo>
                  <a:pt x="157" y="1103"/>
                  <a:pt x="115" y="1037"/>
                  <a:pt x="97" y="964"/>
                </a:cubicBezTo>
                <a:cubicBezTo>
                  <a:pt x="79" y="813"/>
                  <a:pt x="163" y="668"/>
                  <a:pt x="308" y="614"/>
                </a:cubicBezTo>
                <a:cubicBezTo>
                  <a:pt x="329" y="606"/>
                  <a:pt x="352" y="602"/>
                  <a:pt x="377" y="602"/>
                </a:cubicBezTo>
                <a:cubicBezTo>
                  <a:pt x="500" y="602"/>
                  <a:pt x="670" y="692"/>
                  <a:pt x="786" y="777"/>
                </a:cubicBezTo>
                <a:cubicBezTo>
                  <a:pt x="798" y="783"/>
                  <a:pt x="810" y="795"/>
                  <a:pt x="822" y="807"/>
                </a:cubicBezTo>
                <a:lnTo>
                  <a:pt x="870" y="747"/>
                </a:lnTo>
                <a:cubicBezTo>
                  <a:pt x="858" y="735"/>
                  <a:pt x="846" y="729"/>
                  <a:pt x="834" y="716"/>
                </a:cubicBezTo>
                <a:cubicBezTo>
                  <a:pt x="610" y="517"/>
                  <a:pt x="713" y="142"/>
                  <a:pt x="1009" y="88"/>
                </a:cubicBezTo>
                <a:cubicBezTo>
                  <a:pt x="1035" y="83"/>
                  <a:pt x="1060" y="80"/>
                  <a:pt x="1085" y="80"/>
                </a:cubicBezTo>
                <a:close/>
                <a:moveTo>
                  <a:pt x="1070" y="0"/>
                </a:moveTo>
                <a:cubicBezTo>
                  <a:pt x="934" y="0"/>
                  <a:pt x="797" y="63"/>
                  <a:pt x="707" y="209"/>
                </a:cubicBezTo>
                <a:cubicBezTo>
                  <a:pt x="628" y="336"/>
                  <a:pt x="622" y="487"/>
                  <a:pt x="677" y="614"/>
                </a:cubicBezTo>
                <a:cubicBezTo>
                  <a:pt x="583" y="565"/>
                  <a:pt x="476" y="525"/>
                  <a:pt x="380" y="525"/>
                </a:cubicBezTo>
                <a:cubicBezTo>
                  <a:pt x="346" y="525"/>
                  <a:pt x="314" y="530"/>
                  <a:pt x="284" y="541"/>
                </a:cubicBezTo>
                <a:cubicBezTo>
                  <a:pt x="103" y="608"/>
                  <a:pt x="0" y="789"/>
                  <a:pt x="24" y="976"/>
                </a:cubicBezTo>
                <a:cubicBezTo>
                  <a:pt x="42" y="1073"/>
                  <a:pt x="103" y="1158"/>
                  <a:pt x="181" y="1206"/>
                </a:cubicBezTo>
                <a:cubicBezTo>
                  <a:pt x="236" y="1242"/>
                  <a:pt x="302" y="1260"/>
                  <a:pt x="363" y="1260"/>
                </a:cubicBezTo>
                <a:cubicBezTo>
                  <a:pt x="296" y="1442"/>
                  <a:pt x="332" y="1605"/>
                  <a:pt x="471" y="1695"/>
                </a:cubicBezTo>
                <a:cubicBezTo>
                  <a:pt x="536" y="1734"/>
                  <a:pt x="609" y="1753"/>
                  <a:pt x="683" y="1753"/>
                </a:cubicBezTo>
                <a:cubicBezTo>
                  <a:pt x="782" y="1753"/>
                  <a:pt x="881" y="1719"/>
                  <a:pt x="961" y="1653"/>
                </a:cubicBezTo>
                <a:cubicBezTo>
                  <a:pt x="997" y="1750"/>
                  <a:pt x="1094" y="1846"/>
                  <a:pt x="1329" y="1858"/>
                </a:cubicBezTo>
                <a:lnTo>
                  <a:pt x="1354" y="1858"/>
                </a:lnTo>
                <a:cubicBezTo>
                  <a:pt x="1541" y="1852"/>
                  <a:pt x="1704" y="1726"/>
                  <a:pt x="1758" y="1544"/>
                </a:cubicBezTo>
                <a:cubicBezTo>
                  <a:pt x="1801" y="1375"/>
                  <a:pt x="1795" y="1242"/>
                  <a:pt x="1728" y="1158"/>
                </a:cubicBezTo>
                <a:cubicBezTo>
                  <a:pt x="1752" y="1152"/>
                  <a:pt x="1770" y="1145"/>
                  <a:pt x="1795" y="1133"/>
                </a:cubicBezTo>
                <a:cubicBezTo>
                  <a:pt x="1867" y="1097"/>
                  <a:pt x="1915" y="1037"/>
                  <a:pt x="1940" y="958"/>
                </a:cubicBezTo>
                <a:cubicBezTo>
                  <a:pt x="1964" y="813"/>
                  <a:pt x="1897" y="668"/>
                  <a:pt x="1770" y="596"/>
                </a:cubicBezTo>
                <a:cubicBezTo>
                  <a:pt x="1718" y="563"/>
                  <a:pt x="1658" y="547"/>
                  <a:pt x="1596" y="547"/>
                </a:cubicBezTo>
                <a:cubicBezTo>
                  <a:pt x="1566" y="547"/>
                  <a:pt x="1535" y="551"/>
                  <a:pt x="1505" y="559"/>
                </a:cubicBezTo>
                <a:cubicBezTo>
                  <a:pt x="1592" y="236"/>
                  <a:pt x="1333" y="0"/>
                  <a:pt x="1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4"/>
          <p:cNvSpPr/>
          <p:nvPr/>
        </p:nvSpPr>
        <p:spPr>
          <a:xfrm rot="-1697182">
            <a:off x="708242" y="3191079"/>
            <a:ext cx="270548" cy="256429"/>
          </a:xfrm>
          <a:custGeom>
            <a:avLst/>
            <a:gdLst/>
            <a:ahLst/>
            <a:cxnLst/>
            <a:rect l="l" t="t" r="r" b="b"/>
            <a:pathLst>
              <a:path w="1475" h="1398" extrusionOk="0">
                <a:moveTo>
                  <a:pt x="807" y="77"/>
                </a:moveTo>
                <a:cubicBezTo>
                  <a:pt x="991" y="77"/>
                  <a:pt x="1130" y="276"/>
                  <a:pt x="1046" y="455"/>
                </a:cubicBezTo>
                <a:lnTo>
                  <a:pt x="1004" y="534"/>
                </a:lnTo>
                <a:lnTo>
                  <a:pt x="1088" y="504"/>
                </a:lnTo>
                <a:cubicBezTo>
                  <a:pt x="1120" y="489"/>
                  <a:pt x="1153" y="482"/>
                  <a:pt x="1186" y="482"/>
                </a:cubicBezTo>
                <a:cubicBezTo>
                  <a:pt x="1221" y="482"/>
                  <a:pt x="1256" y="491"/>
                  <a:pt x="1288" y="510"/>
                </a:cubicBezTo>
                <a:cubicBezTo>
                  <a:pt x="1354" y="546"/>
                  <a:pt x="1396" y="625"/>
                  <a:pt x="1378" y="703"/>
                </a:cubicBezTo>
                <a:cubicBezTo>
                  <a:pt x="1372" y="739"/>
                  <a:pt x="1342" y="776"/>
                  <a:pt x="1312" y="794"/>
                </a:cubicBezTo>
                <a:cubicBezTo>
                  <a:pt x="1293" y="801"/>
                  <a:pt x="1272" y="806"/>
                  <a:pt x="1252" y="806"/>
                </a:cubicBezTo>
                <a:cubicBezTo>
                  <a:pt x="1239" y="806"/>
                  <a:pt x="1227" y="804"/>
                  <a:pt x="1215" y="800"/>
                </a:cubicBezTo>
                <a:lnTo>
                  <a:pt x="1185" y="866"/>
                </a:lnTo>
                <a:cubicBezTo>
                  <a:pt x="1215" y="884"/>
                  <a:pt x="1306" y="927"/>
                  <a:pt x="1251" y="1138"/>
                </a:cubicBezTo>
                <a:cubicBezTo>
                  <a:pt x="1216" y="1243"/>
                  <a:pt x="1120" y="1320"/>
                  <a:pt x="1010" y="1320"/>
                </a:cubicBezTo>
                <a:cubicBezTo>
                  <a:pt x="1006" y="1320"/>
                  <a:pt x="1002" y="1320"/>
                  <a:pt x="998" y="1319"/>
                </a:cubicBezTo>
                <a:cubicBezTo>
                  <a:pt x="865" y="1313"/>
                  <a:pt x="786" y="1265"/>
                  <a:pt x="774" y="1174"/>
                </a:cubicBezTo>
                <a:lnTo>
                  <a:pt x="762" y="1090"/>
                </a:lnTo>
                <a:lnTo>
                  <a:pt x="708" y="1156"/>
                </a:lnTo>
                <a:cubicBezTo>
                  <a:pt x="658" y="1213"/>
                  <a:pt x="587" y="1244"/>
                  <a:pt x="516" y="1244"/>
                </a:cubicBezTo>
                <a:cubicBezTo>
                  <a:pt x="474" y="1244"/>
                  <a:pt x="432" y="1233"/>
                  <a:pt x="393" y="1211"/>
                </a:cubicBezTo>
                <a:cubicBezTo>
                  <a:pt x="297" y="1144"/>
                  <a:pt x="309" y="1023"/>
                  <a:pt x="357" y="927"/>
                </a:cubicBezTo>
                <a:lnTo>
                  <a:pt x="399" y="854"/>
                </a:lnTo>
                <a:lnTo>
                  <a:pt x="315" y="872"/>
                </a:lnTo>
                <a:cubicBezTo>
                  <a:pt x="300" y="876"/>
                  <a:pt x="284" y="878"/>
                  <a:pt x="269" y="878"/>
                </a:cubicBezTo>
                <a:cubicBezTo>
                  <a:pt x="237" y="878"/>
                  <a:pt x="207" y="869"/>
                  <a:pt x="182" y="848"/>
                </a:cubicBezTo>
                <a:cubicBezTo>
                  <a:pt x="134" y="824"/>
                  <a:pt x="103" y="776"/>
                  <a:pt x="91" y="721"/>
                </a:cubicBezTo>
                <a:cubicBezTo>
                  <a:pt x="79" y="612"/>
                  <a:pt x="140" y="510"/>
                  <a:pt x="242" y="473"/>
                </a:cubicBezTo>
                <a:cubicBezTo>
                  <a:pt x="257" y="467"/>
                  <a:pt x="274" y="464"/>
                  <a:pt x="293" y="464"/>
                </a:cubicBezTo>
                <a:cubicBezTo>
                  <a:pt x="382" y="464"/>
                  <a:pt x="507" y="528"/>
                  <a:pt x="587" y="588"/>
                </a:cubicBezTo>
                <a:cubicBezTo>
                  <a:pt x="593" y="600"/>
                  <a:pt x="605" y="606"/>
                  <a:pt x="617" y="612"/>
                </a:cubicBezTo>
                <a:lnTo>
                  <a:pt x="659" y="558"/>
                </a:lnTo>
                <a:cubicBezTo>
                  <a:pt x="653" y="546"/>
                  <a:pt x="641" y="540"/>
                  <a:pt x="635" y="534"/>
                </a:cubicBezTo>
                <a:cubicBezTo>
                  <a:pt x="472" y="389"/>
                  <a:pt x="550" y="123"/>
                  <a:pt x="762" y="81"/>
                </a:cubicBezTo>
                <a:cubicBezTo>
                  <a:pt x="777" y="78"/>
                  <a:pt x="792" y="77"/>
                  <a:pt x="807" y="77"/>
                </a:cubicBezTo>
                <a:close/>
                <a:moveTo>
                  <a:pt x="803" y="1"/>
                </a:moveTo>
                <a:cubicBezTo>
                  <a:pt x="700" y="1"/>
                  <a:pt x="595" y="49"/>
                  <a:pt x="526" y="159"/>
                </a:cubicBezTo>
                <a:cubicBezTo>
                  <a:pt x="472" y="250"/>
                  <a:pt x="460" y="353"/>
                  <a:pt x="496" y="449"/>
                </a:cubicBezTo>
                <a:cubicBezTo>
                  <a:pt x="436" y="410"/>
                  <a:pt x="369" y="393"/>
                  <a:pt x="300" y="393"/>
                </a:cubicBezTo>
                <a:cubicBezTo>
                  <a:pt x="273" y="393"/>
                  <a:pt x="246" y="396"/>
                  <a:pt x="218" y="401"/>
                </a:cubicBezTo>
                <a:cubicBezTo>
                  <a:pt x="79" y="455"/>
                  <a:pt x="1" y="594"/>
                  <a:pt x="19" y="739"/>
                </a:cubicBezTo>
                <a:cubicBezTo>
                  <a:pt x="31" y="812"/>
                  <a:pt x="79" y="872"/>
                  <a:pt x="140" y="915"/>
                </a:cubicBezTo>
                <a:cubicBezTo>
                  <a:pt x="182" y="939"/>
                  <a:pt x="224" y="951"/>
                  <a:pt x="266" y="957"/>
                </a:cubicBezTo>
                <a:cubicBezTo>
                  <a:pt x="224" y="1090"/>
                  <a:pt x="254" y="1211"/>
                  <a:pt x="357" y="1277"/>
                </a:cubicBezTo>
                <a:cubicBezTo>
                  <a:pt x="405" y="1306"/>
                  <a:pt x="459" y="1320"/>
                  <a:pt x="515" y="1320"/>
                </a:cubicBezTo>
                <a:cubicBezTo>
                  <a:pt x="586" y="1320"/>
                  <a:pt x="659" y="1297"/>
                  <a:pt x="720" y="1253"/>
                </a:cubicBezTo>
                <a:cubicBezTo>
                  <a:pt x="750" y="1319"/>
                  <a:pt x="828" y="1386"/>
                  <a:pt x="998" y="1398"/>
                </a:cubicBezTo>
                <a:lnTo>
                  <a:pt x="1016" y="1398"/>
                </a:lnTo>
                <a:cubicBezTo>
                  <a:pt x="1161" y="1392"/>
                  <a:pt x="1282" y="1295"/>
                  <a:pt x="1324" y="1156"/>
                </a:cubicBezTo>
                <a:cubicBezTo>
                  <a:pt x="1360" y="1066"/>
                  <a:pt x="1354" y="963"/>
                  <a:pt x="1306" y="878"/>
                </a:cubicBezTo>
                <a:cubicBezTo>
                  <a:pt x="1318" y="872"/>
                  <a:pt x="1330" y="866"/>
                  <a:pt x="1348" y="860"/>
                </a:cubicBezTo>
                <a:cubicBezTo>
                  <a:pt x="1402" y="830"/>
                  <a:pt x="1439" y="782"/>
                  <a:pt x="1457" y="721"/>
                </a:cubicBezTo>
                <a:cubicBezTo>
                  <a:pt x="1475" y="612"/>
                  <a:pt x="1427" y="498"/>
                  <a:pt x="1324" y="443"/>
                </a:cubicBezTo>
                <a:cubicBezTo>
                  <a:pt x="1286" y="418"/>
                  <a:pt x="1242" y="407"/>
                  <a:pt x="1197" y="407"/>
                </a:cubicBezTo>
                <a:cubicBezTo>
                  <a:pt x="1177" y="407"/>
                  <a:pt x="1157" y="409"/>
                  <a:pt x="1137" y="413"/>
                </a:cubicBezTo>
                <a:cubicBezTo>
                  <a:pt x="1192" y="172"/>
                  <a:pt x="999" y="1"/>
                  <a:pt x="8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-6158353" flipH="1">
            <a:off x="7062245" y="188432"/>
            <a:ext cx="2842342" cy="1799976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4"/>
          <p:cNvSpPr/>
          <p:nvPr/>
        </p:nvSpPr>
        <p:spPr>
          <a:xfrm>
            <a:off x="7553615" y="1822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4"/>
          <p:cNvSpPr/>
          <p:nvPr/>
        </p:nvSpPr>
        <p:spPr>
          <a:xfrm>
            <a:off x="8310960" y="666395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4"/>
          <p:cNvSpPr/>
          <p:nvPr/>
        </p:nvSpPr>
        <p:spPr>
          <a:xfrm>
            <a:off x="7341763" y="681242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4"/>
          <p:cNvSpPr/>
          <p:nvPr/>
        </p:nvSpPr>
        <p:spPr>
          <a:xfrm>
            <a:off x="8757365" y="15021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4"/>
          <p:cNvSpPr/>
          <p:nvPr/>
        </p:nvSpPr>
        <p:spPr>
          <a:xfrm>
            <a:off x="6819250" y="234950"/>
            <a:ext cx="153823" cy="131876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4"/>
          <p:cNvSpPr/>
          <p:nvPr/>
        </p:nvSpPr>
        <p:spPr>
          <a:xfrm>
            <a:off x="1520590" y="15360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4"/>
          <p:cNvSpPr/>
          <p:nvPr/>
        </p:nvSpPr>
        <p:spPr>
          <a:xfrm>
            <a:off x="1863238" y="-4435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4"/>
          <p:cNvSpPr/>
          <p:nvPr/>
        </p:nvSpPr>
        <p:spPr>
          <a:xfrm>
            <a:off x="1023400" y="206250"/>
            <a:ext cx="153823" cy="131876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"/>
          <p:cNvSpPr/>
          <p:nvPr/>
        </p:nvSpPr>
        <p:spPr>
          <a:xfrm>
            <a:off x="-17537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"/>
          <p:cNvSpPr/>
          <p:nvPr/>
        </p:nvSpPr>
        <p:spPr>
          <a:xfrm>
            <a:off x="-17537" y="4541247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56900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3" name="Google Shape;163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1310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9766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2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5"/>
          <p:cNvSpPr txBox="1">
            <a:spLocks noGrp="1"/>
          </p:cNvSpPr>
          <p:nvPr>
            <p:ph type="title" hasCustomPrompt="1"/>
          </p:nvPr>
        </p:nvSpPr>
        <p:spPr>
          <a:xfrm flipH="1">
            <a:off x="3506100" y="738813"/>
            <a:ext cx="2131800" cy="12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9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6" name="Google Shape;226;p15"/>
          <p:cNvSpPr txBox="1">
            <a:spLocks noGrp="1"/>
          </p:cNvSpPr>
          <p:nvPr>
            <p:ph type="title" idx="2"/>
          </p:nvPr>
        </p:nvSpPr>
        <p:spPr>
          <a:xfrm>
            <a:off x="2943750" y="2094575"/>
            <a:ext cx="3256500" cy="6711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">
                <a:latin typeface="Allerta"/>
                <a:ea typeface="Allerta"/>
                <a:cs typeface="Allerta"/>
                <a:sym typeface="Allert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7" name="Google Shape;227;p15"/>
          <p:cNvSpPr txBox="1">
            <a:spLocks noGrp="1"/>
          </p:cNvSpPr>
          <p:nvPr>
            <p:ph type="subTitle" idx="1"/>
          </p:nvPr>
        </p:nvSpPr>
        <p:spPr>
          <a:xfrm>
            <a:off x="2943750" y="2925475"/>
            <a:ext cx="3256500" cy="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15"/>
          <p:cNvSpPr/>
          <p:nvPr/>
        </p:nvSpPr>
        <p:spPr>
          <a:xfrm rot="10800000">
            <a:off x="-11955" y="-308709"/>
            <a:ext cx="9167892" cy="1373659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5"/>
          <p:cNvSpPr/>
          <p:nvPr/>
        </p:nvSpPr>
        <p:spPr>
          <a:xfrm>
            <a:off x="322546" y="4376850"/>
            <a:ext cx="8498921" cy="124857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5"/>
          <p:cNvSpPr/>
          <p:nvPr/>
        </p:nvSpPr>
        <p:spPr>
          <a:xfrm>
            <a:off x="5153175" y="4564048"/>
            <a:ext cx="495874" cy="221200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5"/>
          <p:cNvSpPr/>
          <p:nvPr/>
        </p:nvSpPr>
        <p:spPr>
          <a:xfrm>
            <a:off x="269213" y="597317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5"/>
          <p:cNvSpPr/>
          <p:nvPr/>
        </p:nvSpPr>
        <p:spPr>
          <a:xfrm>
            <a:off x="879665" y="24658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5"/>
          <p:cNvSpPr/>
          <p:nvPr/>
        </p:nvSpPr>
        <p:spPr>
          <a:xfrm>
            <a:off x="1664978" y="130982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5"/>
          <p:cNvSpPr/>
          <p:nvPr/>
        </p:nvSpPr>
        <p:spPr>
          <a:xfrm>
            <a:off x="1579223" y="704795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5"/>
          <p:cNvSpPr/>
          <p:nvPr/>
        </p:nvSpPr>
        <p:spPr>
          <a:xfrm>
            <a:off x="8020388" y="187254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5"/>
          <p:cNvSpPr/>
          <p:nvPr/>
        </p:nvSpPr>
        <p:spPr>
          <a:xfrm>
            <a:off x="8466725" y="1362475"/>
            <a:ext cx="223975" cy="192013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5"/>
          <p:cNvSpPr/>
          <p:nvPr/>
        </p:nvSpPr>
        <p:spPr>
          <a:xfrm>
            <a:off x="8594990" y="59731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5"/>
          <p:cNvSpPr/>
          <p:nvPr/>
        </p:nvSpPr>
        <p:spPr>
          <a:xfrm>
            <a:off x="7294453" y="332145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5"/>
          <p:cNvSpPr/>
          <p:nvPr/>
        </p:nvSpPr>
        <p:spPr>
          <a:xfrm>
            <a:off x="7725972" y="3075326"/>
            <a:ext cx="136092" cy="143613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5"/>
          <p:cNvSpPr/>
          <p:nvPr/>
        </p:nvSpPr>
        <p:spPr>
          <a:xfrm>
            <a:off x="1631673" y="2574170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5"/>
          <p:cNvSpPr/>
          <p:nvPr/>
        </p:nvSpPr>
        <p:spPr>
          <a:xfrm>
            <a:off x="269215" y="181745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5"/>
          <p:cNvSpPr/>
          <p:nvPr/>
        </p:nvSpPr>
        <p:spPr>
          <a:xfrm>
            <a:off x="1010290" y="5161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5"/>
          <p:cNvSpPr/>
          <p:nvPr/>
        </p:nvSpPr>
        <p:spPr>
          <a:xfrm>
            <a:off x="2705088" y="542492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5"/>
          <p:cNvSpPr/>
          <p:nvPr/>
        </p:nvSpPr>
        <p:spPr>
          <a:xfrm>
            <a:off x="6727903" y="21021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5" name="Google Shape;245;p15"/>
          <p:cNvGrpSpPr/>
          <p:nvPr/>
        </p:nvGrpSpPr>
        <p:grpSpPr>
          <a:xfrm>
            <a:off x="6299121" y="2983897"/>
            <a:ext cx="2893128" cy="2397297"/>
            <a:chOff x="6299146" y="2859547"/>
            <a:chExt cx="2893128" cy="2397297"/>
          </a:xfrm>
        </p:grpSpPr>
        <p:sp>
          <p:nvSpPr>
            <p:cNvPr id="246" name="Google Shape;246;p15"/>
            <p:cNvSpPr/>
            <p:nvPr/>
          </p:nvSpPr>
          <p:spPr>
            <a:xfrm>
              <a:off x="6299146" y="3795327"/>
              <a:ext cx="2893084" cy="1459721"/>
            </a:xfrm>
            <a:custGeom>
              <a:avLst/>
              <a:gdLst/>
              <a:ahLst/>
              <a:cxnLst/>
              <a:rect l="l" t="t" r="r" b="b"/>
              <a:pathLst>
                <a:path w="19354" h="9765" extrusionOk="0">
                  <a:moveTo>
                    <a:pt x="19354" y="0"/>
                  </a:moveTo>
                  <a:cubicBezTo>
                    <a:pt x="16888" y="453"/>
                    <a:pt x="15469" y="2532"/>
                    <a:pt x="15209" y="2949"/>
                  </a:cubicBezTo>
                  <a:cubicBezTo>
                    <a:pt x="14502" y="1982"/>
                    <a:pt x="13559" y="1227"/>
                    <a:pt x="12466" y="737"/>
                  </a:cubicBezTo>
                  <a:lnTo>
                    <a:pt x="12466" y="737"/>
                  </a:lnTo>
                  <a:lnTo>
                    <a:pt x="13456" y="2206"/>
                  </a:lnTo>
                  <a:cubicBezTo>
                    <a:pt x="13456" y="2206"/>
                    <a:pt x="11988" y="955"/>
                    <a:pt x="10453" y="846"/>
                  </a:cubicBezTo>
                  <a:lnTo>
                    <a:pt x="10453" y="846"/>
                  </a:lnTo>
                  <a:lnTo>
                    <a:pt x="10949" y="2079"/>
                  </a:lnTo>
                  <a:lnTo>
                    <a:pt x="10780" y="2067"/>
                  </a:lnTo>
                  <a:cubicBezTo>
                    <a:pt x="10188" y="1559"/>
                    <a:pt x="8605" y="411"/>
                    <a:pt x="6055" y="73"/>
                  </a:cubicBezTo>
                  <a:lnTo>
                    <a:pt x="6055" y="73"/>
                  </a:lnTo>
                  <a:lnTo>
                    <a:pt x="8182" y="2163"/>
                  </a:lnTo>
                  <a:lnTo>
                    <a:pt x="8188" y="2169"/>
                  </a:lnTo>
                  <a:cubicBezTo>
                    <a:pt x="7571" y="2266"/>
                    <a:pt x="6967" y="2429"/>
                    <a:pt x="6387" y="2659"/>
                  </a:cubicBezTo>
                  <a:lnTo>
                    <a:pt x="6363" y="2671"/>
                  </a:lnTo>
                  <a:cubicBezTo>
                    <a:pt x="5692" y="2943"/>
                    <a:pt x="5058" y="3299"/>
                    <a:pt x="4472" y="3728"/>
                  </a:cubicBezTo>
                  <a:lnTo>
                    <a:pt x="4580" y="1861"/>
                  </a:lnTo>
                  <a:lnTo>
                    <a:pt x="4580" y="1861"/>
                  </a:lnTo>
                  <a:cubicBezTo>
                    <a:pt x="3487" y="2490"/>
                    <a:pt x="3118" y="4562"/>
                    <a:pt x="3118" y="4562"/>
                  </a:cubicBezTo>
                  <a:cubicBezTo>
                    <a:pt x="3007" y="4553"/>
                    <a:pt x="2896" y="4549"/>
                    <a:pt x="2787" y="4549"/>
                  </a:cubicBezTo>
                  <a:cubicBezTo>
                    <a:pt x="1435" y="4549"/>
                    <a:pt x="296" y="5190"/>
                    <a:pt x="296" y="5190"/>
                  </a:cubicBezTo>
                  <a:cubicBezTo>
                    <a:pt x="308" y="5186"/>
                    <a:pt x="324" y="5183"/>
                    <a:pt x="342" y="5183"/>
                  </a:cubicBezTo>
                  <a:cubicBezTo>
                    <a:pt x="697" y="5183"/>
                    <a:pt x="2188" y="6024"/>
                    <a:pt x="2188" y="6024"/>
                  </a:cubicBezTo>
                  <a:lnTo>
                    <a:pt x="2236" y="5994"/>
                  </a:lnTo>
                  <a:lnTo>
                    <a:pt x="2236" y="5994"/>
                  </a:lnTo>
                  <a:cubicBezTo>
                    <a:pt x="1722" y="6683"/>
                    <a:pt x="1287" y="7426"/>
                    <a:pt x="931" y="8205"/>
                  </a:cubicBezTo>
                  <a:cubicBezTo>
                    <a:pt x="858" y="8363"/>
                    <a:pt x="828" y="8453"/>
                    <a:pt x="828" y="8453"/>
                  </a:cubicBezTo>
                  <a:lnTo>
                    <a:pt x="0" y="9764"/>
                  </a:lnTo>
                  <a:lnTo>
                    <a:pt x="19354" y="9764"/>
                  </a:lnTo>
                  <a:lnTo>
                    <a:pt x="193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8785679" y="3798915"/>
              <a:ext cx="406592" cy="1457927"/>
            </a:xfrm>
            <a:custGeom>
              <a:avLst/>
              <a:gdLst/>
              <a:ahLst/>
              <a:cxnLst/>
              <a:rect l="l" t="t" r="r" b="b"/>
              <a:pathLst>
                <a:path w="2720" h="9753" extrusionOk="0">
                  <a:moveTo>
                    <a:pt x="2720" y="0"/>
                  </a:moveTo>
                  <a:cubicBezTo>
                    <a:pt x="2267" y="744"/>
                    <a:pt x="31" y="4665"/>
                    <a:pt x="1" y="9752"/>
                  </a:cubicBezTo>
                  <a:lnTo>
                    <a:pt x="55" y="9752"/>
                  </a:lnTo>
                  <a:cubicBezTo>
                    <a:pt x="85" y="4834"/>
                    <a:pt x="2182" y="1009"/>
                    <a:pt x="2720" y="103"/>
                  </a:cubicBezTo>
                  <a:lnTo>
                    <a:pt x="27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5"/>
            <p:cNvSpPr/>
            <p:nvPr/>
          </p:nvSpPr>
          <p:spPr>
            <a:xfrm>
              <a:off x="8864308" y="4124943"/>
              <a:ext cx="327965" cy="1131900"/>
            </a:xfrm>
            <a:custGeom>
              <a:avLst/>
              <a:gdLst/>
              <a:ahLst/>
              <a:cxnLst/>
              <a:rect l="l" t="t" r="r" b="b"/>
              <a:pathLst>
                <a:path w="2194" h="7572" extrusionOk="0">
                  <a:moveTo>
                    <a:pt x="2194" y="1"/>
                  </a:moveTo>
                  <a:cubicBezTo>
                    <a:pt x="2018" y="351"/>
                    <a:pt x="1837" y="726"/>
                    <a:pt x="1656" y="1130"/>
                  </a:cubicBezTo>
                  <a:cubicBezTo>
                    <a:pt x="937" y="2756"/>
                    <a:pt x="109" y="5112"/>
                    <a:pt x="0" y="7571"/>
                  </a:cubicBezTo>
                  <a:lnTo>
                    <a:pt x="61" y="7571"/>
                  </a:lnTo>
                  <a:cubicBezTo>
                    <a:pt x="170" y="5118"/>
                    <a:pt x="985" y="2774"/>
                    <a:pt x="1704" y="1155"/>
                  </a:cubicBezTo>
                  <a:cubicBezTo>
                    <a:pt x="1867" y="792"/>
                    <a:pt x="2031" y="442"/>
                    <a:pt x="2194" y="127"/>
                  </a:cubicBezTo>
                  <a:lnTo>
                    <a:pt x="21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5"/>
            <p:cNvSpPr/>
            <p:nvPr/>
          </p:nvSpPr>
          <p:spPr>
            <a:xfrm>
              <a:off x="8982551" y="4466368"/>
              <a:ext cx="209724" cy="790477"/>
            </a:xfrm>
            <a:custGeom>
              <a:avLst/>
              <a:gdLst/>
              <a:ahLst/>
              <a:cxnLst/>
              <a:rect l="l" t="t" r="r" b="b"/>
              <a:pathLst>
                <a:path w="1403" h="5288" extrusionOk="0">
                  <a:moveTo>
                    <a:pt x="1403" y="1"/>
                  </a:moveTo>
                  <a:cubicBezTo>
                    <a:pt x="672" y="1553"/>
                    <a:pt x="1" y="3505"/>
                    <a:pt x="61" y="5287"/>
                  </a:cubicBezTo>
                  <a:lnTo>
                    <a:pt x="116" y="5287"/>
                  </a:lnTo>
                  <a:cubicBezTo>
                    <a:pt x="55" y="3553"/>
                    <a:pt x="696" y="1662"/>
                    <a:pt x="1403" y="133"/>
                  </a:cubicBezTo>
                  <a:lnTo>
                    <a:pt x="14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5"/>
            <p:cNvSpPr/>
            <p:nvPr/>
          </p:nvSpPr>
          <p:spPr>
            <a:xfrm>
              <a:off x="8585220" y="2859547"/>
              <a:ext cx="533951" cy="1444324"/>
            </a:xfrm>
            <a:custGeom>
              <a:avLst/>
              <a:gdLst/>
              <a:ahLst/>
              <a:cxnLst/>
              <a:rect l="l" t="t" r="r" b="b"/>
              <a:pathLst>
                <a:path w="3572" h="9662" extrusionOk="0">
                  <a:moveTo>
                    <a:pt x="1728" y="0"/>
                  </a:moveTo>
                  <a:lnTo>
                    <a:pt x="1680" y="55"/>
                  </a:lnTo>
                  <a:cubicBezTo>
                    <a:pt x="1112" y="768"/>
                    <a:pt x="689" y="1590"/>
                    <a:pt x="441" y="2466"/>
                  </a:cubicBezTo>
                  <a:cubicBezTo>
                    <a:pt x="0" y="3988"/>
                    <a:pt x="55" y="5662"/>
                    <a:pt x="665" y="7130"/>
                  </a:cubicBezTo>
                  <a:cubicBezTo>
                    <a:pt x="985" y="7886"/>
                    <a:pt x="1438" y="8611"/>
                    <a:pt x="1553" y="9414"/>
                  </a:cubicBezTo>
                  <a:cubicBezTo>
                    <a:pt x="1565" y="9493"/>
                    <a:pt x="1571" y="9577"/>
                    <a:pt x="1577" y="9662"/>
                  </a:cubicBezTo>
                  <a:cubicBezTo>
                    <a:pt x="1595" y="9602"/>
                    <a:pt x="1620" y="9541"/>
                    <a:pt x="1638" y="9487"/>
                  </a:cubicBezTo>
                  <a:cubicBezTo>
                    <a:pt x="1656" y="9414"/>
                    <a:pt x="1680" y="9354"/>
                    <a:pt x="1698" y="9293"/>
                  </a:cubicBezTo>
                  <a:cubicBezTo>
                    <a:pt x="1885" y="8725"/>
                    <a:pt x="1958" y="8562"/>
                    <a:pt x="2321" y="7855"/>
                  </a:cubicBezTo>
                  <a:cubicBezTo>
                    <a:pt x="3571" y="5414"/>
                    <a:pt x="3348" y="2284"/>
                    <a:pt x="1759" y="49"/>
                  </a:cubicBezTo>
                  <a:lnTo>
                    <a:pt x="17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5"/>
            <p:cNvSpPr/>
            <p:nvPr/>
          </p:nvSpPr>
          <p:spPr>
            <a:xfrm>
              <a:off x="8788370" y="2859547"/>
              <a:ext cx="59793" cy="1444324"/>
            </a:xfrm>
            <a:custGeom>
              <a:avLst/>
              <a:gdLst/>
              <a:ahLst/>
              <a:cxnLst/>
              <a:rect l="l" t="t" r="r" b="b"/>
              <a:pathLst>
                <a:path w="400" h="9662" extrusionOk="0">
                  <a:moveTo>
                    <a:pt x="369" y="0"/>
                  </a:moveTo>
                  <a:lnTo>
                    <a:pt x="321" y="61"/>
                  </a:lnTo>
                  <a:cubicBezTo>
                    <a:pt x="152" y="1590"/>
                    <a:pt x="1" y="3360"/>
                    <a:pt x="1" y="5070"/>
                  </a:cubicBezTo>
                  <a:cubicBezTo>
                    <a:pt x="1" y="6514"/>
                    <a:pt x="67" y="7964"/>
                    <a:pt x="194" y="9414"/>
                  </a:cubicBezTo>
                  <a:cubicBezTo>
                    <a:pt x="206" y="9493"/>
                    <a:pt x="212" y="9577"/>
                    <a:pt x="218" y="9662"/>
                  </a:cubicBezTo>
                  <a:cubicBezTo>
                    <a:pt x="236" y="9602"/>
                    <a:pt x="255" y="9541"/>
                    <a:pt x="273" y="9487"/>
                  </a:cubicBezTo>
                  <a:cubicBezTo>
                    <a:pt x="146" y="8012"/>
                    <a:pt x="79" y="6538"/>
                    <a:pt x="79" y="5064"/>
                  </a:cubicBezTo>
                  <a:cubicBezTo>
                    <a:pt x="73" y="3354"/>
                    <a:pt x="230" y="1577"/>
                    <a:pt x="400" y="49"/>
                  </a:cubicBezTo>
                  <a:cubicBezTo>
                    <a:pt x="388" y="31"/>
                    <a:pt x="375" y="13"/>
                    <a:pt x="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5"/>
            <p:cNvSpPr/>
            <p:nvPr/>
          </p:nvSpPr>
          <p:spPr>
            <a:xfrm>
              <a:off x="8585220" y="3228029"/>
              <a:ext cx="327965" cy="1075844"/>
            </a:xfrm>
            <a:custGeom>
              <a:avLst/>
              <a:gdLst/>
              <a:ahLst/>
              <a:cxnLst/>
              <a:rect l="l" t="t" r="r" b="b"/>
              <a:pathLst>
                <a:path w="2194" h="7197" extrusionOk="0">
                  <a:moveTo>
                    <a:pt x="441" y="1"/>
                  </a:moveTo>
                  <a:lnTo>
                    <a:pt x="441" y="1"/>
                  </a:lnTo>
                  <a:cubicBezTo>
                    <a:pt x="0" y="1523"/>
                    <a:pt x="55" y="3197"/>
                    <a:pt x="665" y="4665"/>
                  </a:cubicBezTo>
                  <a:cubicBezTo>
                    <a:pt x="985" y="5421"/>
                    <a:pt x="1438" y="6146"/>
                    <a:pt x="1553" y="6949"/>
                  </a:cubicBezTo>
                  <a:cubicBezTo>
                    <a:pt x="1565" y="7028"/>
                    <a:pt x="1571" y="7112"/>
                    <a:pt x="1577" y="7197"/>
                  </a:cubicBezTo>
                  <a:cubicBezTo>
                    <a:pt x="1595" y="7137"/>
                    <a:pt x="1620" y="7076"/>
                    <a:pt x="1638" y="7022"/>
                  </a:cubicBezTo>
                  <a:cubicBezTo>
                    <a:pt x="1656" y="6949"/>
                    <a:pt x="1680" y="6889"/>
                    <a:pt x="1698" y="6828"/>
                  </a:cubicBezTo>
                  <a:cubicBezTo>
                    <a:pt x="1728" y="6478"/>
                    <a:pt x="1777" y="6127"/>
                    <a:pt x="1843" y="5783"/>
                  </a:cubicBezTo>
                  <a:cubicBezTo>
                    <a:pt x="2194" y="3771"/>
                    <a:pt x="1644" y="1638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5"/>
            <p:cNvSpPr/>
            <p:nvPr/>
          </p:nvSpPr>
          <p:spPr>
            <a:xfrm>
              <a:off x="8193121" y="3149549"/>
              <a:ext cx="646063" cy="1385576"/>
            </a:xfrm>
            <a:custGeom>
              <a:avLst/>
              <a:gdLst/>
              <a:ahLst/>
              <a:cxnLst/>
              <a:rect l="l" t="t" r="r" b="b"/>
              <a:pathLst>
                <a:path w="4322" h="9269" extrusionOk="0">
                  <a:moveTo>
                    <a:pt x="938" y="0"/>
                  </a:moveTo>
                  <a:cubicBezTo>
                    <a:pt x="931" y="24"/>
                    <a:pt x="919" y="42"/>
                    <a:pt x="913" y="66"/>
                  </a:cubicBezTo>
                  <a:cubicBezTo>
                    <a:pt x="1" y="2393"/>
                    <a:pt x="454" y="5202"/>
                    <a:pt x="2061" y="7118"/>
                  </a:cubicBezTo>
                  <a:cubicBezTo>
                    <a:pt x="2587" y="7746"/>
                    <a:pt x="3240" y="8302"/>
                    <a:pt x="3590" y="9033"/>
                  </a:cubicBezTo>
                  <a:cubicBezTo>
                    <a:pt x="3626" y="9112"/>
                    <a:pt x="3657" y="9190"/>
                    <a:pt x="3687" y="9269"/>
                  </a:cubicBezTo>
                  <a:lnTo>
                    <a:pt x="3687" y="9075"/>
                  </a:lnTo>
                  <a:cubicBezTo>
                    <a:pt x="3693" y="8308"/>
                    <a:pt x="3705" y="8181"/>
                    <a:pt x="3856" y="7317"/>
                  </a:cubicBezTo>
                  <a:cubicBezTo>
                    <a:pt x="4321" y="4610"/>
                    <a:pt x="3167" y="1692"/>
                    <a:pt x="986" y="36"/>
                  </a:cubicBezTo>
                  <a:cubicBezTo>
                    <a:pt x="968" y="24"/>
                    <a:pt x="956" y="12"/>
                    <a:pt x="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5"/>
            <p:cNvSpPr/>
            <p:nvPr/>
          </p:nvSpPr>
          <p:spPr>
            <a:xfrm>
              <a:off x="8329600" y="3150446"/>
              <a:ext cx="414664" cy="1384680"/>
            </a:xfrm>
            <a:custGeom>
              <a:avLst/>
              <a:gdLst/>
              <a:ahLst/>
              <a:cxnLst/>
              <a:rect l="l" t="t" r="r" b="b"/>
              <a:pathLst>
                <a:path w="2774" h="9263" extrusionOk="0">
                  <a:moveTo>
                    <a:pt x="25" y="0"/>
                  </a:moveTo>
                  <a:cubicBezTo>
                    <a:pt x="18" y="18"/>
                    <a:pt x="12" y="42"/>
                    <a:pt x="0" y="67"/>
                  </a:cubicBezTo>
                  <a:cubicBezTo>
                    <a:pt x="296" y="1577"/>
                    <a:pt x="683" y="3311"/>
                    <a:pt x="1191" y="4943"/>
                  </a:cubicBezTo>
                  <a:cubicBezTo>
                    <a:pt x="1626" y="6320"/>
                    <a:pt x="2121" y="7686"/>
                    <a:pt x="2671" y="9027"/>
                  </a:cubicBezTo>
                  <a:cubicBezTo>
                    <a:pt x="2707" y="9106"/>
                    <a:pt x="2744" y="9184"/>
                    <a:pt x="2774" y="9263"/>
                  </a:cubicBezTo>
                  <a:lnTo>
                    <a:pt x="2774" y="9069"/>
                  </a:lnTo>
                  <a:cubicBezTo>
                    <a:pt x="2206" y="7710"/>
                    <a:pt x="1704" y="6314"/>
                    <a:pt x="1263" y="4918"/>
                  </a:cubicBezTo>
                  <a:cubicBezTo>
                    <a:pt x="744" y="3287"/>
                    <a:pt x="363" y="1541"/>
                    <a:pt x="67" y="30"/>
                  </a:cubicBezTo>
                  <a:cubicBezTo>
                    <a:pt x="55" y="18"/>
                    <a:pt x="37" y="6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237756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8"/>
          <p:cNvSpPr txBox="1">
            <a:spLocks noGrp="1"/>
          </p:cNvSpPr>
          <p:nvPr>
            <p:ph type="body" idx="1"/>
          </p:nvPr>
        </p:nvSpPr>
        <p:spPr>
          <a:xfrm>
            <a:off x="721050" y="1586900"/>
            <a:ext cx="6138000" cy="23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/>
          </p:nvPr>
        </p:nvSpPr>
        <p:spPr>
          <a:xfrm>
            <a:off x="721050" y="542500"/>
            <a:ext cx="5184000" cy="1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8"/>
          <p:cNvSpPr/>
          <p:nvPr/>
        </p:nvSpPr>
        <p:spPr>
          <a:xfrm rot="-2700000">
            <a:off x="6485381" y="-1169178"/>
            <a:ext cx="4452615" cy="4176702"/>
          </a:xfrm>
          <a:custGeom>
            <a:avLst/>
            <a:gdLst/>
            <a:ahLst/>
            <a:cxnLst/>
            <a:rect l="l" t="t" r="r" b="b"/>
            <a:pathLst>
              <a:path w="11361" h="10657" extrusionOk="0">
                <a:moveTo>
                  <a:pt x="3937" y="1"/>
                </a:moveTo>
                <a:cubicBezTo>
                  <a:pt x="3597" y="1"/>
                  <a:pt x="3215" y="130"/>
                  <a:pt x="2768" y="446"/>
                </a:cubicBezTo>
                <a:cubicBezTo>
                  <a:pt x="2110" y="923"/>
                  <a:pt x="1675" y="1648"/>
                  <a:pt x="1560" y="2452"/>
                </a:cubicBezTo>
                <a:cubicBezTo>
                  <a:pt x="1530" y="2622"/>
                  <a:pt x="1676" y="4610"/>
                  <a:pt x="1943" y="4610"/>
                </a:cubicBezTo>
                <a:cubicBezTo>
                  <a:pt x="1952" y="4610"/>
                  <a:pt x="1961" y="4608"/>
                  <a:pt x="1971" y="4603"/>
                </a:cubicBezTo>
                <a:lnTo>
                  <a:pt x="1971" y="4603"/>
                </a:lnTo>
                <a:cubicBezTo>
                  <a:pt x="605" y="5304"/>
                  <a:pt x="1" y="7213"/>
                  <a:pt x="714" y="8585"/>
                </a:cubicBezTo>
                <a:cubicBezTo>
                  <a:pt x="1214" y="9551"/>
                  <a:pt x="2294" y="10125"/>
                  <a:pt x="3359" y="10125"/>
                </a:cubicBezTo>
                <a:cubicBezTo>
                  <a:pt x="3812" y="10125"/>
                  <a:pt x="4263" y="10021"/>
                  <a:pt x="4665" y="9799"/>
                </a:cubicBezTo>
                <a:cubicBezTo>
                  <a:pt x="4980" y="9623"/>
                  <a:pt x="5329" y="9379"/>
                  <a:pt x="5667" y="9379"/>
                </a:cubicBezTo>
                <a:cubicBezTo>
                  <a:pt x="5757" y="9379"/>
                  <a:pt x="5846" y="9396"/>
                  <a:pt x="5934" y="9437"/>
                </a:cubicBezTo>
                <a:cubicBezTo>
                  <a:pt x="6206" y="9564"/>
                  <a:pt x="6345" y="9872"/>
                  <a:pt x="6532" y="10108"/>
                </a:cubicBezTo>
                <a:cubicBezTo>
                  <a:pt x="6820" y="10456"/>
                  <a:pt x="7248" y="10657"/>
                  <a:pt x="7694" y="10657"/>
                </a:cubicBezTo>
                <a:cubicBezTo>
                  <a:pt x="7782" y="10657"/>
                  <a:pt x="7870" y="10649"/>
                  <a:pt x="7958" y="10633"/>
                </a:cubicBezTo>
                <a:cubicBezTo>
                  <a:pt x="8490" y="10524"/>
                  <a:pt x="8925" y="10138"/>
                  <a:pt x="9094" y="9624"/>
                </a:cubicBezTo>
                <a:cubicBezTo>
                  <a:pt x="9457" y="8482"/>
                  <a:pt x="8430" y="7177"/>
                  <a:pt x="8931" y="6089"/>
                </a:cubicBezTo>
                <a:cubicBezTo>
                  <a:pt x="9378" y="5117"/>
                  <a:pt x="11360" y="3715"/>
                  <a:pt x="9523" y="2748"/>
                </a:cubicBezTo>
                <a:cubicBezTo>
                  <a:pt x="8593" y="2259"/>
                  <a:pt x="7620" y="2821"/>
                  <a:pt x="6671" y="2090"/>
                </a:cubicBezTo>
                <a:cubicBezTo>
                  <a:pt x="5690" y="1330"/>
                  <a:pt x="5029" y="1"/>
                  <a:pt x="393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8"/>
          <p:cNvSpPr/>
          <p:nvPr/>
        </p:nvSpPr>
        <p:spPr>
          <a:xfrm>
            <a:off x="-17537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8"/>
          <p:cNvSpPr/>
          <p:nvPr/>
        </p:nvSpPr>
        <p:spPr>
          <a:xfrm>
            <a:off x="-17537" y="4541247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8"/>
          <p:cNvSpPr/>
          <p:nvPr/>
        </p:nvSpPr>
        <p:spPr>
          <a:xfrm>
            <a:off x="936824" y="202023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8"/>
          <p:cNvSpPr/>
          <p:nvPr/>
        </p:nvSpPr>
        <p:spPr>
          <a:xfrm>
            <a:off x="7253713" y="186792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8"/>
          <p:cNvSpPr/>
          <p:nvPr/>
        </p:nvSpPr>
        <p:spPr>
          <a:xfrm>
            <a:off x="5954440" y="15024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8"/>
          <p:cNvSpPr/>
          <p:nvPr/>
        </p:nvSpPr>
        <p:spPr>
          <a:xfrm>
            <a:off x="8599698" y="264495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8"/>
          <p:cNvSpPr/>
          <p:nvPr/>
        </p:nvSpPr>
        <p:spPr>
          <a:xfrm>
            <a:off x="7902365" y="4564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8"/>
          <p:cNvSpPr/>
          <p:nvPr/>
        </p:nvSpPr>
        <p:spPr>
          <a:xfrm>
            <a:off x="8422946" y="1266197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8"/>
          <p:cNvSpPr/>
          <p:nvPr/>
        </p:nvSpPr>
        <p:spPr>
          <a:xfrm>
            <a:off x="8878340" y="81671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8"/>
          <p:cNvSpPr/>
          <p:nvPr/>
        </p:nvSpPr>
        <p:spPr>
          <a:xfrm>
            <a:off x="7407546" y="1019222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8"/>
          <p:cNvSpPr/>
          <p:nvPr/>
        </p:nvSpPr>
        <p:spPr>
          <a:xfrm>
            <a:off x="415878" y="3341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8"/>
          <p:cNvSpPr/>
          <p:nvPr/>
        </p:nvSpPr>
        <p:spPr>
          <a:xfrm>
            <a:off x="162171" y="866697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8"/>
          <p:cNvSpPr/>
          <p:nvPr/>
        </p:nvSpPr>
        <p:spPr>
          <a:xfrm>
            <a:off x="415878" y="137114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585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38"/>
          <p:cNvSpPr/>
          <p:nvPr/>
        </p:nvSpPr>
        <p:spPr>
          <a:xfrm>
            <a:off x="7548219" y="-59735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38"/>
          <p:cNvSpPr/>
          <p:nvPr/>
        </p:nvSpPr>
        <p:spPr>
          <a:xfrm rot="10800000" flipH="1">
            <a:off x="-377200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38"/>
          <p:cNvSpPr/>
          <p:nvPr/>
        </p:nvSpPr>
        <p:spPr>
          <a:xfrm flipH="1">
            <a:off x="109583" y="4376850"/>
            <a:ext cx="8498921" cy="124857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4" name="Google Shape;834;p38"/>
          <p:cNvGrpSpPr/>
          <p:nvPr/>
        </p:nvGrpSpPr>
        <p:grpSpPr>
          <a:xfrm flipH="1">
            <a:off x="5911743" y="2927925"/>
            <a:ext cx="3558881" cy="2509262"/>
            <a:chOff x="-212950" y="2797175"/>
            <a:chExt cx="3558881" cy="2509262"/>
          </a:xfrm>
        </p:grpSpPr>
        <p:sp>
          <p:nvSpPr>
            <p:cNvPr id="835" name="Google Shape;835;p38"/>
            <p:cNvSpPr/>
            <p:nvPr/>
          </p:nvSpPr>
          <p:spPr>
            <a:xfrm>
              <a:off x="-212950" y="2798072"/>
              <a:ext cx="599873" cy="1365844"/>
            </a:xfrm>
            <a:custGeom>
              <a:avLst/>
              <a:gdLst/>
              <a:ahLst/>
              <a:cxnLst/>
              <a:rect l="l" t="t" r="r" b="b"/>
              <a:pathLst>
                <a:path w="4013" h="9137" extrusionOk="0">
                  <a:moveTo>
                    <a:pt x="3578" y="0"/>
                  </a:moveTo>
                  <a:lnTo>
                    <a:pt x="3529" y="31"/>
                  </a:lnTo>
                  <a:cubicBezTo>
                    <a:pt x="1282" y="1595"/>
                    <a:pt x="1" y="4465"/>
                    <a:pt x="357" y="7184"/>
                  </a:cubicBezTo>
                  <a:cubicBezTo>
                    <a:pt x="454" y="7976"/>
                    <a:pt x="472" y="8145"/>
                    <a:pt x="454" y="8749"/>
                  </a:cubicBezTo>
                  <a:cubicBezTo>
                    <a:pt x="454" y="8810"/>
                    <a:pt x="448" y="8876"/>
                    <a:pt x="448" y="8949"/>
                  </a:cubicBezTo>
                  <a:cubicBezTo>
                    <a:pt x="448" y="9009"/>
                    <a:pt x="442" y="9070"/>
                    <a:pt x="442" y="9136"/>
                  </a:cubicBezTo>
                  <a:cubicBezTo>
                    <a:pt x="472" y="9064"/>
                    <a:pt x="508" y="8985"/>
                    <a:pt x="551" y="8913"/>
                  </a:cubicBezTo>
                  <a:cubicBezTo>
                    <a:pt x="931" y="8194"/>
                    <a:pt x="1602" y="7668"/>
                    <a:pt x="2158" y="7064"/>
                  </a:cubicBezTo>
                  <a:cubicBezTo>
                    <a:pt x="3227" y="5891"/>
                    <a:pt x="3850" y="4339"/>
                    <a:pt x="3952" y="2756"/>
                  </a:cubicBezTo>
                  <a:cubicBezTo>
                    <a:pt x="4013" y="1843"/>
                    <a:pt x="3898" y="931"/>
                    <a:pt x="3602" y="67"/>
                  </a:cubicBezTo>
                  <a:cubicBezTo>
                    <a:pt x="3596" y="43"/>
                    <a:pt x="3584" y="18"/>
                    <a:pt x="35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8"/>
            <p:cNvSpPr/>
            <p:nvPr/>
          </p:nvSpPr>
          <p:spPr>
            <a:xfrm>
              <a:off x="-147027" y="2797175"/>
              <a:ext cx="472514" cy="1366741"/>
            </a:xfrm>
            <a:custGeom>
              <a:avLst/>
              <a:gdLst/>
              <a:ahLst/>
              <a:cxnLst/>
              <a:rect l="l" t="t" r="r" b="b"/>
              <a:pathLst>
                <a:path w="3161" h="9143" extrusionOk="0">
                  <a:moveTo>
                    <a:pt x="3137" y="0"/>
                  </a:moveTo>
                  <a:cubicBezTo>
                    <a:pt x="3125" y="12"/>
                    <a:pt x="3107" y="24"/>
                    <a:pt x="3088" y="30"/>
                  </a:cubicBezTo>
                  <a:cubicBezTo>
                    <a:pt x="2732" y="1529"/>
                    <a:pt x="2273" y="3257"/>
                    <a:pt x="1693" y="4864"/>
                  </a:cubicBezTo>
                  <a:cubicBezTo>
                    <a:pt x="1191" y="6248"/>
                    <a:pt x="629" y="7613"/>
                    <a:pt x="7" y="8955"/>
                  </a:cubicBezTo>
                  <a:cubicBezTo>
                    <a:pt x="7" y="9015"/>
                    <a:pt x="1" y="9076"/>
                    <a:pt x="1" y="9142"/>
                  </a:cubicBezTo>
                  <a:cubicBezTo>
                    <a:pt x="31" y="9070"/>
                    <a:pt x="67" y="8991"/>
                    <a:pt x="110" y="8919"/>
                  </a:cubicBezTo>
                  <a:cubicBezTo>
                    <a:pt x="714" y="7601"/>
                    <a:pt x="1270" y="6260"/>
                    <a:pt x="1759" y="4900"/>
                  </a:cubicBezTo>
                  <a:cubicBezTo>
                    <a:pt x="2345" y="3293"/>
                    <a:pt x="2798" y="1571"/>
                    <a:pt x="3161" y="73"/>
                  </a:cubicBezTo>
                  <a:lnTo>
                    <a:pt x="31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8"/>
            <p:cNvSpPr/>
            <p:nvPr/>
          </p:nvSpPr>
          <p:spPr>
            <a:xfrm>
              <a:off x="-147027" y="3209905"/>
              <a:ext cx="524983" cy="954013"/>
            </a:xfrm>
            <a:custGeom>
              <a:avLst/>
              <a:gdLst/>
              <a:ahLst/>
              <a:cxnLst/>
              <a:rect l="l" t="t" r="r" b="b"/>
              <a:pathLst>
                <a:path w="3512" h="6382" extrusionOk="0">
                  <a:moveTo>
                    <a:pt x="3511" y="1"/>
                  </a:moveTo>
                  <a:lnTo>
                    <a:pt x="3511" y="1"/>
                  </a:lnTo>
                  <a:cubicBezTo>
                    <a:pt x="1820" y="1136"/>
                    <a:pt x="581" y="2955"/>
                    <a:pt x="230" y="4955"/>
                  </a:cubicBezTo>
                  <a:cubicBezTo>
                    <a:pt x="176" y="5306"/>
                    <a:pt x="104" y="5650"/>
                    <a:pt x="13" y="5994"/>
                  </a:cubicBezTo>
                  <a:cubicBezTo>
                    <a:pt x="13" y="6055"/>
                    <a:pt x="7" y="6121"/>
                    <a:pt x="7" y="6194"/>
                  </a:cubicBezTo>
                  <a:cubicBezTo>
                    <a:pt x="7" y="6254"/>
                    <a:pt x="1" y="6315"/>
                    <a:pt x="1" y="6381"/>
                  </a:cubicBezTo>
                  <a:cubicBezTo>
                    <a:pt x="31" y="6309"/>
                    <a:pt x="67" y="6230"/>
                    <a:pt x="110" y="6158"/>
                  </a:cubicBezTo>
                  <a:cubicBezTo>
                    <a:pt x="490" y="5439"/>
                    <a:pt x="1161" y="4913"/>
                    <a:pt x="1717" y="4309"/>
                  </a:cubicBezTo>
                  <a:cubicBezTo>
                    <a:pt x="2786" y="3136"/>
                    <a:pt x="3409" y="1584"/>
                    <a:pt x="3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8"/>
            <p:cNvSpPr/>
            <p:nvPr/>
          </p:nvSpPr>
          <p:spPr>
            <a:xfrm>
              <a:off x="-86486" y="4148375"/>
              <a:ext cx="3432417" cy="1158060"/>
            </a:xfrm>
            <a:custGeom>
              <a:avLst/>
              <a:gdLst/>
              <a:ahLst/>
              <a:cxnLst/>
              <a:rect l="l" t="t" r="r" b="b"/>
              <a:pathLst>
                <a:path w="22962" h="7747" extrusionOk="0">
                  <a:moveTo>
                    <a:pt x="4982" y="0"/>
                  </a:moveTo>
                  <a:cubicBezTo>
                    <a:pt x="4321" y="0"/>
                    <a:pt x="3666" y="90"/>
                    <a:pt x="3034" y="260"/>
                  </a:cubicBezTo>
                  <a:lnTo>
                    <a:pt x="3022" y="260"/>
                  </a:lnTo>
                  <a:lnTo>
                    <a:pt x="2961" y="278"/>
                  </a:lnTo>
                  <a:cubicBezTo>
                    <a:pt x="2399" y="441"/>
                    <a:pt x="1850" y="653"/>
                    <a:pt x="1324" y="919"/>
                  </a:cubicBezTo>
                  <a:lnTo>
                    <a:pt x="1288" y="937"/>
                  </a:lnTo>
                  <a:lnTo>
                    <a:pt x="1421" y="387"/>
                  </a:lnTo>
                  <a:cubicBezTo>
                    <a:pt x="1303" y="371"/>
                    <a:pt x="1185" y="363"/>
                    <a:pt x="1068" y="363"/>
                  </a:cubicBezTo>
                  <a:cubicBezTo>
                    <a:pt x="702" y="363"/>
                    <a:pt x="339" y="440"/>
                    <a:pt x="1" y="586"/>
                  </a:cubicBezTo>
                  <a:lnTo>
                    <a:pt x="1" y="7746"/>
                  </a:lnTo>
                  <a:lnTo>
                    <a:pt x="22961" y="7746"/>
                  </a:lnTo>
                  <a:cubicBezTo>
                    <a:pt x="22647" y="7227"/>
                    <a:pt x="22303" y="6737"/>
                    <a:pt x="21922" y="6278"/>
                  </a:cubicBezTo>
                  <a:cubicBezTo>
                    <a:pt x="21868" y="6212"/>
                    <a:pt x="21813" y="6145"/>
                    <a:pt x="21759" y="6079"/>
                  </a:cubicBezTo>
                  <a:cubicBezTo>
                    <a:pt x="21112" y="5324"/>
                    <a:pt x="20369" y="4641"/>
                    <a:pt x="19493" y="4170"/>
                  </a:cubicBezTo>
                  <a:cubicBezTo>
                    <a:pt x="19161" y="3988"/>
                    <a:pt x="18810" y="3837"/>
                    <a:pt x="18448" y="3722"/>
                  </a:cubicBezTo>
                  <a:cubicBezTo>
                    <a:pt x="17874" y="3124"/>
                    <a:pt x="17185" y="2641"/>
                    <a:pt x="16423" y="2302"/>
                  </a:cubicBezTo>
                  <a:lnTo>
                    <a:pt x="16423" y="2302"/>
                  </a:lnTo>
                  <a:lnTo>
                    <a:pt x="17197" y="3450"/>
                  </a:lnTo>
                  <a:cubicBezTo>
                    <a:pt x="17136" y="3444"/>
                    <a:pt x="17076" y="3432"/>
                    <a:pt x="17016" y="3426"/>
                  </a:cubicBezTo>
                  <a:cubicBezTo>
                    <a:pt x="16514" y="3076"/>
                    <a:pt x="15535" y="2484"/>
                    <a:pt x="14520" y="2411"/>
                  </a:cubicBezTo>
                  <a:lnTo>
                    <a:pt x="14520" y="2411"/>
                  </a:lnTo>
                  <a:lnTo>
                    <a:pt x="14925" y="3408"/>
                  </a:lnTo>
                  <a:cubicBezTo>
                    <a:pt x="14834" y="3414"/>
                    <a:pt x="14750" y="3420"/>
                    <a:pt x="14659" y="3426"/>
                  </a:cubicBezTo>
                  <a:cubicBezTo>
                    <a:pt x="14001" y="2901"/>
                    <a:pt x="12569" y="1976"/>
                    <a:pt x="10369" y="1680"/>
                  </a:cubicBezTo>
                  <a:lnTo>
                    <a:pt x="10369" y="1680"/>
                  </a:lnTo>
                  <a:lnTo>
                    <a:pt x="12375" y="3656"/>
                  </a:lnTo>
                  <a:lnTo>
                    <a:pt x="12393" y="3674"/>
                  </a:lnTo>
                  <a:lnTo>
                    <a:pt x="12387" y="3674"/>
                  </a:lnTo>
                  <a:lnTo>
                    <a:pt x="12109" y="3432"/>
                  </a:lnTo>
                  <a:cubicBezTo>
                    <a:pt x="12043" y="3372"/>
                    <a:pt x="11976" y="3312"/>
                    <a:pt x="11904" y="3251"/>
                  </a:cubicBezTo>
                  <a:cubicBezTo>
                    <a:pt x="10623" y="2133"/>
                    <a:pt x="9275" y="1046"/>
                    <a:pt x="7674" y="466"/>
                  </a:cubicBezTo>
                  <a:cubicBezTo>
                    <a:pt x="6853" y="164"/>
                    <a:pt x="5982" y="6"/>
                    <a:pt x="5106" y="0"/>
                  </a:cubicBezTo>
                  <a:lnTo>
                    <a:pt x="5046" y="0"/>
                  </a:lnTo>
                  <a:cubicBezTo>
                    <a:pt x="5025" y="0"/>
                    <a:pt x="5003" y="0"/>
                    <a:pt x="4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8"/>
            <p:cNvSpPr/>
            <p:nvPr/>
          </p:nvSpPr>
          <p:spPr>
            <a:xfrm>
              <a:off x="103211" y="4286500"/>
              <a:ext cx="630517" cy="1019936"/>
            </a:xfrm>
            <a:custGeom>
              <a:avLst/>
              <a:gdLst/>
              <a:ahLst/>
              <a:cxnLst/>
              <a:rect l="l" t="t" r="r" b="b"/>
              <a:pathLst>
                <a:path w="4218" h="6823" extrusionOk="0">
                  <a:moveTo>
                    <a:pt x="61" y="1"/>
                  </a:moveTo>
                  <a:lnTo>
                    <a:pt x="1" y="25"/>
                  </a:lnTo>
                  <a:cubicBezTo>
                    <a:pt x="840" y="587"/>
                    <a:pt x="1584" y="1270"/>
                    <a:pt x="2206" y="2067"/>
                  </a:cubicBezTo>
                  <a:cubicBezTo>
                    <a:pt x="3275" y="3445"/>
                    <a:pt x="3952" y="5088"/>
                    <a:pt x="4164" y="6822"/>
                  </a:cubicBezTo>
                  <a:lnTo>
                    <a:pt x="4218" y="6822"/>
                  </a:lnTo>
                  <a:cubicBezTo>
                    <a:pt x="4007" y="5076"/>
                    <a:pt x="3324" y="3421"/>
                    <a:pt x="2248" y="2031"/>
                  </a:cubicBezTo>
                  <a:cubicBezTo>
                    <a:pt x="1632" y="1240"/>
                    <a:pt x="889" y="557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8"/>
            <p:cNvSpPr/>
            <p:nvPr/>
          </p:nvSpPr>
          <p:spPr>
            <a:xfrm>
              <a:off x="356139" y="4188138"/>
              <a:ext cx="446355" cy="1118297"/>
            </a:xfrm>
            <a:custGeom>
              <a:avLst/>
              <a:gdLst/>
              <a:ahLst/>
              <a:cxnLst/>
              <a:rect l="l" t="t" r="r" b="b"/>
              <a:pathLst>
                <a:path w="2986" h="7481" extrusionOk="0">
                  <a:moveTo>
                    <a:pt x="61" y="0"/>
                  </a:moveTo>
                  <a:lnTo>
                    <a:pt x="0" y="18"/>
                  </a:lnTo>
                  <a:cubicBezTo>
                    <a:pt x="447" y="441"/>
                    <a:pt x="846" y="913"/>
                    <a:pt x="1197" y="1420"/>
                  </a:cubicBezTo>
                  <a:cubicBezTo>
                    <a:pt x="2671" y="3565"/>
                    <a:pt x="2931" y="5885"/>
                    <a:pt x="2882" y="7480"/>
                  </a:cubicBezTo>
                  <a:lnTo>
                    <a:pt x="2937" y="7480"/>
                  </a:lnTo>
                  <a:cubicBezTo>
                    <a:pt x="2985" y="5879"/>
                    <a:pt x="2719" y="3547"/>
                    <a:pt x="1239" y="1390"/>
                  </a:cubicBezTo>
                  <a:cubicBezTo>
                    <a:pt x="895" y="888"/>
                    <a:pt x="496" y="423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8"/>
            <p:cNvSpPr/>
            <p:nvPr/>
          </p:nvSpPr>
          <p:spPr>
            <a:xfrm>
              <a:off x="666769" y="4148375"/>
              <a:ext cx="217945" cy="1158060"/>
            </a:xfrm>
            <a:custGeom>
              <a:avLst/>
              <a:gdLst/>
              <a:ahLst/>
              <a:cxnLst/>
              <a:rect l="l" t="t" r="r" b="b"/>
              <a:pathLst>
                <a:path w="1458" h="7747" extrusionOk="0">
                  <a:moveTo>
                    <a:pt x="1" y="0"/>
                  </a:moveTo>
                  <a:cubicBezTo>
                    <a:pt x="357" y="822"/>
                    <a:pt x="714" y="1662"/>
                    <a:pt x="950" y="2538"/>
                  </a:cubicBezTo>
                  <a:cubicBezTo>
                    <a:pt x="1403" y="4242"/>
                    <a:pt x="1403" y="6043"/>
                    <a:pt x="950" y="7746"/>
                  </a:cubicBezTo>
                  <a:lnTo>
                    <a:pt x="1004" y="7746"/>
                  </a:lnTo>
                  <a:cubicBezTo>
                    <a:pt x="1457" y="6037"/>
                    <a:pt x="1451" y="4236"/>
                    <a:pt x="998" y="2526"/>
                  </a:cubicBezTo>
                  <a:cubicBezTo>
                    <a:pt x="762" y="1656"/>
                    <a:pt x="412" y="816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8"/>
            <p:cNvSpPr/>
            <p:nvPr/>
          </p:nvSpPr>
          <p:spPr>
            <a:xfrm>
              <a:off x="1692834" y="4635249"/>
              <a:ext cx="343361" cy="671188"/>
            </a:xfrm>
            <a:custGeom>
              <a:avLst/>
              <a:gdLst/>
              <a:ahLst/>
              <a:cxnLst/>
              <a:rect l="l" t="t" r="r" b="b"/>
              <a:pathLst>
                <a:path w="2297" h="4490" extrusionOk="0">
                  <a:moveTo>
                    <a:pt x="1" y="0"/>
                  </a:moveTo>
                  <a:lnTo>
                    <a:pt x="1" y="0"/>
                  </a:lnTo>
                  <a:cubicBezTo>
                    <a:pt x="1052" y="1323"/>
                    <a:pt x="1814" y="2852"/>
                    <a:pt x="2243" y="4489"/>
                  </a:cubicBezTo>
                  <a:lnTo>
                    <a:pt x="2297" y="4489"/>
                  </a:lnTo>
                  <a:cubicBezTo>
                    <a:pt x="1892" y="2931"/>
                    <a:pt x="1179" y="1462"/>
                    <a:pt x="200" y="17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8"/>
            <p:cNvSpPr/>
            <p:nvPr/>
          </p:nvSpPr>
          <p:spPr>
            <a:xfrm>
              <a:off x="2075814" y="4662306"/>
              <a:ext cx="77880" cy="644131"/>
            </a:xfrm>
            <a:custGeom>
              <a:avLst/>
              <a:gdLst/>
              <a:ahLst/>
              <a:cxnLst/>
              <a:rect l="l" t="t" r="r" b="b"/>
              <a:pathLst>
                <a:path w="521" h="4309" extrusionOk="0">
                  <a:moveTo>
                    <a:pt x="1" y="0"/>
                  </a:moveTo>
                  <a:cubicBezTo>
                    <a:pt x="267" y="550"/>
                    <a:pt x="321" y="1179"/>
                    <a:pt x="387" y="1873"/>
                  </a:cubicBezTo>
                  <a:lnTo>
                    <a:pt x="400" y="2031"/>
                  </a:lnTo>
                  <a:cubicBezTo>
                    <a:pt x="472" y="2792"/>
                    <a:pt x="406" y="3553"/>
                    <a:pt x="309" y="4308"/>
                  </a:cubicBezTo>
                  <a:lnTo>
                    <a:pt x="363" y="4308"/>
                  </a:lnTo>
                  <a:cubicBezTo>
                    <a:pt x="460" y="3553"/>
                    <a:pt x="520" y="2792"/>
                    <a:pt x="454" y="2025"/>
                  </a:cubicBezTo>
                  <a:lnTo>
                    <a:pt x="436" y="1867"/>
                  </a:lnTo>
                  <a:cubicBezTo>
                    <a:pt x="375" y="1203"/>
                    <a:pt x="321" y="562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8"/>
            <p:cNvSpPr/>
            <p:nvPr/>
          </p:nvSpPr>
          <p:spPr>
            <a:xfrm>
              <a:off x="-153306" y="3244286"/>
              <a:ext cx="867297" cy="1163442"/>
            </a:xfrm>
            <a:custGeom>
              <a:avLst/>
              <a:gdLst/>
              <a:ahLst/>
              <a:cxnLst/>
              <a:rect l="l" t="t" r="r" b="b"/>
              <a:pathLst>
                <a:path w="5802" h="7783" extrusionOk="0">
                  <a:moveTo>
                    <a:pt x="5729" y="0"/>
                  </a:moveTo>
                  <a:lnTo>
                    <a:pt x="5674" y="12"/>
                  </a:lnTo>
                  <a:cubicBezTo>
                    <a:pt x="3058" y="834"/>
                    <a:pt x="979" y="3190"/>
                    <a:pt x="502" y="5891"/>
                  </a:cubicBezTo>
                  <a:cubicBezTo>
                    <a:pt x="351" y="6755"/>
                    <a:pt x="321" y="6876"/>
                    <a:pt x="61" y="7607"/>
                  </a:cubicBezTo>
                  <a:lnTo>
                    <a:pt x="1" y="7783"/>
                  </a:lnTo>
                  <a:cubicBezTo>
                    <a:pt x="55" y="7716"/>
                    <a:pt x="115" y="7656"/>
                    <a:pt x="170" y="7595"/>
                  </a:cubicBezTo>
                  <a:cubicBezTo>
                    <a:pt x="750" y="7027"/>
                    <a:pt x="1553" y="6725"/>
                    <a:pt x="2260" y="6314"/>
                  </a:cubicBezTo>
                  <a:cubicBezTo>
                    <a:pt x="4417" y="5057"/>
                    <a:pt x="5801" y="2568"/>
                    <a:pt x="5729" y="67"/>
                  </a:cubicBezTo>
                  <a:lnTo>
                    <a:pt x="57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8"/>
            <p:cNvSpPr/>
            <p:nvPr/>
          </p:nvSpPr>
          <p:spPr>
            <a:xfrm>
              <a:off x="-153306" y="3243389"/>
              <a:ext cx="856385" cy="1164339"/>
            </a:xfrm>
            <a:custGeom>
              <a:avLst/>
              <a:gdLst/>
              <a:ahLst/>
              <a:cxnLst/>
              <a:rect l="l" t="t" r="r" b="b"/>
              <a:pathLst>
                <a:path w="5729" h="7789" extrusionOk="0">
                  <a:moveTo>
                    <a:pt x="5729" y="0"/>
                  </a:moveTo>
                  <a:lnTo>
                    <a:pt x="5674" y="18"/>
                  </a:lnTo>
                  <a:cubicBezTo>
                    <a:pt x="4883" y="1341"/>
                    <a:pt x="3934" y="2852"/>
                    <a:pt x="2895" y="4212"/>
                  </a:cubicBezTo>
                  <a:cubicBezTo>
                    <a:pt x="2001" y="5378"/>
                    <a:pt x="1058" y="6520"/>
                    <a:pt x="61" y="7607"/>
                  </a:cubicBezTo>
                  <a:lnTo>
                    <a:pt x="1" y="7789"/>
                  </a:lnTo>
                  <a:cubicBezTo>
                    <a:pt x="55" y="7722"/>
                    <a:pt x="115" y="7662"/>
                    <a:pt x="170" y="7601"/>
                  </a:cubicBezTo>
                  <a:cubicBezTo>
                    <a:pt x="1149" y="6526"/>
                    <a:pt x="2079" y="5408"/>
                    <a:pt x="2949" y="4260"/>
                  </a:cubicBezTo>
                  <a:cubicBezTo>
                    <a:pt x="3988" y="2900"/>
                    <a:pt x="4937" y="1396"/>
                    <a:pt x="5729" y="73"/>
                  </a:cubicBezTo>
                  <a:lnTo>
                    <a:pt x="57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6" name="Google Shape;846;p38"/>
          <p:cNvSpPr/>
          <p:nvPr/>
        </p:nvSpPr>
        <p:spPr>
          <a:xfrm flipH="1">
            <a:off x="5624747" y="4601000"/>
            <a:ext cx="444528" cy="198301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38"/>
          <p:cNvSpPr/>
          <p:nvPr/>
        </p:nvSpPr>
        <p:spPr>
          <a:xfrm flipH="1">
            <a:off x="2920548" y="4950323"/>
            <a:ext cx="610127" cy="272149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38"/>
          <p:cNvSpPr/>
          <p:nvPr/>
        </p:nvSpPr>
        <p:spPr>
          <a:xfrm>
            <a:off x="7996637" y="280735"/>
            <a:ext cx="1726627" cy="523549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38"/>
          <p:cNvSpPr/>
          <p:nvPr/>
        </p:nvSpPr>
        <p:spPr>
          <a:xfrm flipH="1">
            <a:off x="589262" y="924527"/>
            <a:ext cx="897583" cy="272174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38"/>
          <p:cNvSpPr/>
          <p:nvPr/>
        </p:nvSpPr>
        <p:spPr>
          <a:xfrm>
            <a:off x="1783915" y="6072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38"/>
          <p:cNvSpPr/>
          <p:nvPr/>
        </p:nvSpPr>
        <p:spPr>
          <a:xfrm>
            <a:off x="2071423" y="227120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38"/>
          <p:cNvSpPr/>
          <p:nvPr/>
        </p:nvSpPr>
        <p:spPr>
          <a:xfrm>
            <a:off x="1273738" y="241967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38"/>
          <p:cNvSpPr/>
          <p:nvPr/>
        </p:nvSpPr>
        <p:spPr>
          <a:xfrm>
            <a:off x="8175888" y="3724804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38"/>
          <p:cNvSpPr/>
          <p:nvPr/>
        </p:nvSpPr>
        <p:spPr>
          <a:xfrm>
            <a:off x="4176765" y="41911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38"/>
          <p:cNvSpPr/>
          <p:nvPr/>
        </p:nvSpPr>
        <p:spPr>
          <a:xfrm>
            <a:off x="2986090" y="97235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38"/>
          <p:cNvSpPr/>
          <p:nvPr/>
        </p:nvSpPr>
        <p:spPr>
          <a:xfrm>
            <a:off x="8310960" y="2494558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38"/>
          <p:cNvSpPr/>
          <p:nvPr/>
        </p:nvSpPr>
        <p:spPr>
          <a:xfrm>
            <a:off x="3574774" y="840498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38"/>
          <p:cNvSpPr/>
          <p:nvPr/>
        </p:nvSpPr>
        <p:spPr>
          <a:xfrm>
            <a:off x="7495753" y="402110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38"/>
          <p:cNvSpPr/>
          <p:nvPr/>
        </p:nvSpPr>
        <p:spPr>
          <a:xfrm>
            <a:off x="8396715" y="183977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38"/>
          <p:cNvSpPr/>
          <p:nvPr/>
        </p:nvSpPr>
        <p:spPr>
          <a:xfrm>
            <a:off x="8833715" y="217682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8735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301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subTitle" idx="1"/>
          </p:nvPr>
        </p:nvSpPr>
        <p:spPr>
          <a:xfrm>
            <a:off x="4572000" y="1894650"/>
            <a:ext cx="2759100" cy="135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4572000" y="425525"/>
            <a:ext cx="3852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>
            <a:spLocks noGrp="1"/>
          </p:cNvSpPr>
          <p:nvPr>
            <p:ph type="title"/>
          </p:nvPr>
        </p:nvSpPr>
        <p:spPr>
          <a:xfrm>
            <a:off x="720009" y="2571750"/>
            <a:ext cx="16458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ubTitle" idx="1"/>
          </p:nvPr>
        </p:nvSpPr>
        <p:spPr>
          <a:xfrm>
            <a:off x="720009" y="3028950"/>
            <a:ext cx="1645800" cy="4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 idx="2"/>
          </p:nvPr>
        </p:nvSpPr>
        <p:spPr>
          <a:xfrm>
            <a:off x="4758811" y="2571750"/>
            <a:ext cx="16458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" name="Google Shape;145;p27"/>
          <p:cNvSpPr txBox="1">
            <a:spLocks noGrp="1"/>
          </p:cNvSpPr>
          <p:nvPr>
            <p:ph type="subTitle" idx="3"/>
          </p:nvPr>
        </p:nvSpPr>
        <p:spPr>
          <a:xfrm>
            <a:off x="4758806" y="3028950"/>
            <a:ext cx="1645800" cy="4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7"/>
          <p:cNvSpPr txBox="1">
            <a:spLocks noGrp="1"/>
          </p:cNvSpPr>
          <p:nvPr>
            <p:ph type="title" idx="4"/>
          </p:nvPr>
        </p:nvSpPr>
        <p:spPr>
          <a:xfrm>
            <a:off x="2739410" y="2571750"/>
            <a:ext cx="16458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7" name="Google Shape;147;p27"/>
          <p:cNvSpPr txBox="1">
            <a:spLocks noGrp="1"/>
          </p:cNvSpPr>
          <p:nvPr>
            <p:ph type="subTitle" idx="5"/>
          </p:nvPr>
        </p:nvSpPr>
        <p:spPr>
          <a:xfrm>
            <a:off x="2739408" y="3028950"/>
            <a:ext cx="1645800" cy="4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7"/>
          <p:cNvSpPr txBox="1">
            <a:spLocks noGrp="1"/>
          </p:cNvSpPr>
          <p:nvPr>
            <p:ph type="title" idx="6"/>
          </p:nvPr>
        </p:nvSpPr>
        <p:spPr>
          <a:xfrm>
            <a:off x="6778212" y="2571750"/>
            <a:ext cx="16458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9" name="Google Shape;149;p27"/>
          <p:cNvSpPr txBox="1">
            <a:spLocks noGrp="1"/>
          </p:cNvSpPr>
          <p:nvPr>
            <p:ph type="subTitle" idx="7"/>
          </p:nvPr>
        </p:nvSpPr>
        <p:spPr>
          <a:xfrm>
            <a:off x="6778205" y="3028950"/>
            <a:ext cx="1645800" cy="4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7"/>
          <p:cNvSpPr txBox="1">
            <a:spLocks noGrp="1"/>
          </p:cNvSpPr>
          <p:nvPr>
            <p:ph type="title" idx="8"/>
          </p:nvPr>
        </p:nvSpPr>
        <p:spPr>
          <a:xfrm>
            <a:off x="720000" y="410155"/>
            <a:ext cx="7704000" cy="54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pic>
        <p:nvPicPr>
          <p:cNvPr id="151" name="Google Shape;151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30098" y="111241"/>
            <a:ext cx="903263" cy="61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524250"/>
            <a:ext cx="9144000" cy="161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448060"/>
            <a:ext cx="9144000" cy="1695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2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0" y="3371850"/>
            <a:ext cx="9144000" cy="177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6A6C-0271-4995-B6D1-423A4356282A}" type="datetimeFigureOut">
              <a:rPr lang="es-ES" smtClean="0"/>
              <a:t>29/06/2023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A4724-57D1-49BA-AE70-E00E0609DF3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2083460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0155"/>
            <a:ext cx="7704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a One"/>
              <a:buNone/>
              <a:defRPr sz="4000">
                <a:solidFill>
                  <a:schemeClr val="dk1"/>
                </a:solidFill>
                <a:latin typeface="Chela One"/>
                <a:ea typeface="Chela One"/>
                <a:cs typeface="Chela One"/>
                <a:sym typeface="Chel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a One"/>
              <a:buNone/>
              <a:defRPr sz="4000">
                <a:solidFill>
                  <a:schemeClr val="dk1"/>
                </a:solidFill>
                <a:latin typeface="Chela One"/>
                <a:ea typeface="Chela One"/>
                <a:cs typeface="Chela One"/>
                <a:sym typeface="Chel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a One"/>
              <a:buNone/>
              <a:defRPr sz="4000">
                <a:solidFill>
                  <a:schemeClr val="dk1"/>
                </a:solidFill>
                <a:latin typeface="Chela One"/>
                <a:ea typeface="Chela One"/>
                <a:cs typeface="Chela One"/>
                <a:sym typeface="Chel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a One"/>
              <a:buNone/>
              <a:defRPr sz="4000">
                <a:solidFill>
                  <a:schemeClr val="dk1"/>
                </a:solidFill>
                <a:latin typeface="Chela One"/>
                <a:ea typeface="Chela One"/>
                <a:cs typeface="Chela One"/>
                <a:sym typeface="Chel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a One"/>
              <a:buNone/>
              <a:defRPr sz="4000">
                <a:solidFill>
                  <a:schemeClr val="dk1"/>
                </a:solidFill>
                <a:latin typeface="Chela One"/>
                <a:ea typeface="Chela One"/>
                <a:cs typeface="Chela One"/>
                <a:sym typeface="Chel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a One"/>
              <a:buNone/>
              <a:defRPr sz="4000">
                <a:solidFill>
                  <a:schemeClr val="dk1"/>
                </a:solidFill>
                <a:latin typeface="Chela One"/>
                <a:ea typeface="Chela One"/>
                <a:cs typeface="Chela One"/>
                <a:sym typeface="Chel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a One"/>
              <a:buNone/>
              <a:defRPr sz="4000">
                <a:solidFill>
                  <a:schemeClr val="dk1"/>
                </a:solidFill>
                <a:latin typeface="Chela One"/>
                <a:ea typeface="Chela One"/>
                <a:cs typeface="Chela One"/>
                <a:sym typeface="Chel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a One"/>
              <a:buNone/>
              <a:defRPr sz="4000">
                <a:solidFill>
                  <a:schemeClr val="dk1"/>
                </a:solidFill>
                <a:latin typeface="Chela One"/>
                <a:ea typeface="Chela One"/>
                <a:cs typeface="Chela One"/>
                <a:sym typeface="Chel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a One"/>
              <a:buNone/>
              <a:defRPr sz="4000">
                <a:solidFill>
                  <a:schemeClr val="dk1"/>
                </a:solidFill>
                <a:latin typeface="Chela One"/>
                <a:ea typeface="Chela One"/>
                <a:cs typeface="Chela One"/>
                <a:sym typeface="Chel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66" r:id="rId4"/>
    <p:sldLayoutId id="2147483673" r:id="rId5"/>
    <p:sldLayoutId id="2147483680" r:id="rId6"/>
    <p:sldLayoutId id="2147483681" r:id="rId7"/>
    <p:sldLayoutId id="2147483682" r:id="rId8"/>
    <p:sldLayoutId id="2147483686" r:id="rId9"/>
    <p:sldLayoutId id="214748368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52881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arrio"/>
              <a:buNone/>
              <a:defRPr sz="2800">
                <a:solidFill>
                  <a:schemeClr val="accent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●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○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■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●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○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■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●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○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■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09601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9" Type="http://schemas.openxmlformats.org/officeDocument/2006/relationships/image" Target="../media/image26.pn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22.png"/><Relationship Id="rId42" Type="http://schemas.openxmlformats.org/officeDocument/2006/relationships/image" Target="../media/image28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5.gif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microsoft.com/office/2007/relationships/hdphoto" Target="../media/hdphoto11.wdp"/><Relationship Id="rId41" Type="http://schemas.openxmlformats.org/officeDocument/2006/relationships/image" Target="../media/image27.jpeg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24" Type="http://schemas.openxmlformats.org/officeDocument/2006/relationships/image" Target="../media/image17.png"/><Relationship Id="rId32" Type="http://schemas.openxmlformats.org/officeDocument/2006/relationships/image" Target="../media/image21.png"/><Relationship Id="rId37" Type="http://schemas.openxmlformats.org/officeDocument/2006/relationships/image" Target="../media/image24.png"/><Relationship Id="rId40" Type="http://schemas.microsoft.com/office/2007/relationships/hdphoto" Target="../media/hdphoto15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9.png"/><Relationship Id="rId36" Type="http://schemas.openxmlformats.org/officeDocument/2006/relationships/image" Target="../media/image23.emf"/><Relationship Id="rId10" Type="http://schemas.openxmlformats.org/officeDocument/2006/relationships/image" Target="../media/image10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microsoft.com/office/2007/relationships/hdphoto" Target="../media/hdphoto10.wdp"/><Relationship Id="rId30" Type="http://schemas.openxmlformats.org/officeDocument/2006/relationships/image" Target="../media/image20.png"/><Relationship Id="rId35" Type="http://schemas.microsoft.com/office/2007/relationships/hdphoto" Target="../media/hdphoto14.wdp"/><Relationship Id="rId43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9.xml"/><Relationship Id="rId7" Type="http://schemas.microsoft.com/office/2007/relationships/hdphoto" Target="../media/hdphoto18.wdp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36.png"/><Relationship Id="rId11" Type="http://schemas.microsoft.com/office/2007/relationships/hdphoto" Target="../media/hdphoto17.wdp"/><Relationship Id="rId5" Type="http://schemas.openxmlformats.org/officeDocument/2006/relationships/image" Target="../media/image35.png"/><Relationship Id="rId10" Type="http://schemas.openxmlformats.org/officeDocument/2006/relationships/image" Target="../media/image33.png"/><Relationship Id="rId4" Type="http://schemas.openxmlformats.org/officeDocument/2006/relationships/image" Target="../media/image34.png"/><Relationship Id="rId9" Type="http://schemas.microsoft.com/office/2007/relationships/hdphoto" Target="../media/hdphoto1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media4.mp3"/><Relationship Id="rId7" Type="http://schemas.openxmlformats.org/officeDocument/2006/relationships/image" Target="../media/image57.png"/><Relationship Id="rId2" Type="http://schemas.microsoft.com/office/2007/relationships/media" Target="../media/media4.mp3"/><Relationship Id="rId1" Type="http://schemas.openxmlformats.org/officeDocument/2006/relationships/tags" Target="../tags/tag11.xml"/><Relationship Id="rId6" Type="http://schemas.openxmlformats.org/officeDocument/2006/relationships/audio" Target="../media/audio4.wav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5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media5.mp3"/><Relationship Id="rId7" Type="http://schemas.openxmlformats.org/officeDocument/2006/relationships/image" Target="../media/image59.png"/><Relationship Id="rId2" Type="http://schemas.microsoft.com/office/2007/relationships/media" Target="../media/media5.mp3"/><Relationship Id="rId1" Type="http://schemas.openxmlformats.org/officeDocument/2006/relationships/tags" Target="../tags/tag12.xml"/><Relationship Id="rId6" Type="http://schemas.openxmlformats.org/officeDocument/2006/relationships/audio" Target="../media/audio4.wav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5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media6.mp3"/><Relationship Id="rId7" Type="http://schemas.openxmlformats.org/officeDocument/2006/relationships/image" Target="../media/image60.png"/><Relationship Id="rId2" Type="http://schemas.microsoft.com/office/2007/relationships/media" Target="../media/media6.mp3"/><Relationship Id="rId1" Type="http://schemas.openxmlformats.org/officeDocument/2006/relationships/tags" Target="../tags/tag13.xml"/><Relationship Id="rId6" Type="http://schemas.openxmlformats.org/officeDocument/2006/relationships/audio" Target="../media/audio4.wav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5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media7.mp3"/><Relationship Id="rId7" Type="http://schemas.openxmlformats.org/officeDocument/2006/relationships/image" Target="../media/image61.png"/><Relationship Id="rId2" Type="http://schemas.microsoft.com/office/2007/relationships/media" Target="../media/media7.mp3"/><Relationship Id="rId1" Type="http://schemas.openxmlformats.org/officeDocument/2006/relationships/tags" Target="../tags/tag14.xml"/><Relationship Id="rId6" Type="http://schemas.openxmlformats.org/officeDocument/2006/relationships/audio" Target="../media/audio4.wav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5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5.xml"/><Relationship Id="rId5" Type="http://schemas.openxmlformats.org/officeDocument/2006/relationships/image" Target="../media/image29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5.xml"/><Relationship Id="rId7" Type="http://schemas.microsoft.com/office/2007/relationships/hdphoto" Target="../media/hdphoto18.wdp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36.png"/><Relationship Id="rId11" Type="http://schemas.microsoft.com/office/2007/relationships/hdphoto" Target="../media/hdphoto17.wdp"/><Relationship Id="rId5" Type="http://schemas.openxmlformats.org/officeDocument/2006/relationships/image" Target="../media/image35.png"/><Relationship Id="rId10" Type="http://schemas.openxmlformats.org/officeDocument/2006/relationships/image" Target="../media/image33.png"/><Relationship Id="rId4" Type="http://schemas.openxmlformats.org/officeDocument/2006/relationships/image" Target="../media/image34.png"/><Relationship Id="rId9" Type="http://schemas.microsoft.com/office/2007/relationships/hdphoto" Target="../media/hdphoto1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7.xml"/><Relationship Id="rId7" Type="http://schemas.microsoft.com/office/2007/relationships/hdphoto" Target="../media/hdphoto18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29.png"/><Relationship Id="rId4" Type="http://schemas.openxmlformats.org/officeDocument/2006/relationships/image" Target="../media/image34.png"/><Relationship Id="rId9" Type="http://schemas.microsoft.com/office/2007/relationships/hdphoto" Target="../media/hdphoto1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29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2.xml"/><Relationship Id="rId7" Type="http://schemas.microsoft.com/office/2007/relationships/hdphoto" Target="../media/hdphoto16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29.png"/><Relationship Id="rId4" Type="http://schemas.openxmlformats.org/officeDocument/2006/relationships/image" Target="../media/image30.png"/><Relationship Id="rId9" Type="http://schemas.microsoft.com/office/2007/relationships/hdphoto" Target="../media/hdphoto17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29.png"/><Relationship Id="rId3" Type="http://schemas.openxmlformats.org/officeDocument/2006/relationships/audio" Target="../media/media8.mp3"/><Relationship Id="rId7" Type="http://schemas.openxmlformats.org/officeDocument/2006/relationships/image" Target="../media/image64.jpg"/><Relationship Id="rId12" Type="http://schemas.openxmlformats.org/officeDocument/2006/relationships/image" Target="../media/image68.png"/><Relationship Id="rId2" Type="http://schemas.microsoft.com/office/2007/relationships/media" Target="../media/media8.mp3"/><Relationship Id="rId1" Type="http://schemas.openxmlformats.org/officeDocument/2006/relationships/tags" Target="../tags/tag20.xml"/><Relationship Id="rId6" Type="http://schemas.openxmlformats.org/officeDocument/2006/relationships/image" Target="../media/image24.png"/><Relationship Id="rId11" Type="http://schemas.microsoft.com/office/2007/relationships/hdphoto" Target="../media/hdphoto24.wdp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67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70.g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6" Type="http://schemas.openxmlformats.org/officeDocument/2006/relationships/image" Target="../media/image69.png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70.g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Relationship Id="rId6" Type="http://schemas.openxmlformats.org/officeDocument/2006/relationships/image" Target="../media/image69.png"/><Relationship Id="rId5" Type="http://schemas.openxmlformats.org/officeDocument/2006/relationships/audio" Target="../media/audio5.wav"/><Relationship Id="rId4" Type="http://schemas.openxmlformats.org/officeDocument/2006/relationships/audio" Target="../media/audio6.wav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microsoft.com/office/2007/relationships/hdphoto" Target="../media/hdphoto29.wdp"/><Relationship Id="rId3" Type="http://schemas.openxmlformats.org/officeDocument/2006/relationships/notesSlide" Target="../notesSlides/notesSlide22.xml"/><Relationship Id="rId7" Type="http://schemas.microsoft.com/office/2007/relationships/hdphoto" Target="../media/hdphoto26.wdp"/><Relationship Id="rId12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74.png"/><Relationship Id="rId11" Type="http://schemas.microsoft.com/office/2007/relationships/hdphoto" Target="../media/hdphoto28.wdp"/><Relationship Id="rId5" Type="http://schemas.microsoft.com/office/2007/relationships/hdphoto" Target="../media/hdphoto25.wdp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microsoft.com/office/2007/relationships/hdphoto" Target="../media/hdphoto27.wdp"/><Relationship Id="rId1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23.xml"/><Relationship Id="rId7" Type="http://schemas.microsoft.com/office/2007/relationships/hdphoto" Target="../media/hdphoto18.wdp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36.png"/><Relationship Id="rId11" Type="http://schemas.microsoft.com/office/2007/relationships/hdphoto" Target="../media/hdphoto17.wdp"/><Relationship Id="rId5" Type="http://schemas.openxmlformats.org/officeDocument/2006/relationships/image" Target="../media/image35.png"/><Relationship Id="rId10" Type="http://schemas.openxmlformats.org/officeDocument/2006/relationships/image" Target="../media/image33.png"/><Relationship Id="rId4" Type="http://schemas.openxmlformats.org/officeDocument/2006/relationships/image" Target="../media/image34.png"/><Relationship Id="rId9" Type="http://schemas.microsoft.com/office/2007/relationships/hdphoto" Target="../media/hdphoto1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29.png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media9.mp3"/><Relationship Id="rId7" Type="http://schemas.openxmlformats.org/officeDocument/2006/relationships/image" Target="../media/image80.png"/><Relationship Id="rId2" Type="http://schemas.microsoft.com/office/2007/relationships/media" Target="../media/media9.mp3"/><Relationship Id="rId1" Type="http://schemas.openxmlformats.org/officeDocument/2006/relationships/tags" Target="../tags/tag26.xml"/><Relationship Id="rId6" Type="http://schemas.openxmlformats.org/officeDocument/2006/relationships/image" Target="../media/image79.jpeg"/><Relationship Id="rId11" Type="http://schemas.openxmlformats.org/officeDocument/2006/relationships/image" Target="../media/image29.png"/><Relationship Id="rId5" Type="http://schemas.openxmlformats.org/officeDocument/2006/relationships/notesSlide" Target="../notesSlides/notesSlide25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3.xml"/><Relationship Id="rId7" Type="http://schemas.microsoft.com/office/2007/relationships/hdphoto" Target="../media/hdphoto18.wdp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6.png"/><Relationship Id="rId11" Type="http://schemas.microsoft.com/office/2007/relationships/hdphoto" Target="../media/hdphoto19.wdp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microsoft.com/office/2007/relationships/hdphoto" Target="../media/hdphoto17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slide" Target="slide7.xml"/><Relationship Id="rId18" Type="http://schemas.openxmlformats.org/officeDocument/2006/relationships/image" Target="../media/image40.png"/><Relationship Id="rId3" Type="http://schemas.openxmlformats.org/officeDocument/2006/relationships/audio" Target="../media/media2.mp3"/><Relationship Id="rId21" Type="http://schemas.openxmlformats.org/officeDocument/2006/relationships/image" Target="../media/image29.png"/><Relationship Id="rId7" Type="http://schemas.openxmlformats.org/officeDocument/2006/relationships/image" Target="../media/image37.png"/><Relationship Id="rId12" Type="http://schemas.openxmlformats.org/officeDocument/2006/relationships/slide" Target="slide9.xml"/><Relationship Id="rId17" Type="http://schemas.openxmlformats.org/officeDocument/2006/relationships/image" Target="../media/image39.png"/><Relationship Id="rId2" Type="http://schemas.microsoft.com/office/2007/relationships/media" Target="../media/media2.mp3"/><Relationship Id="rId16" Type="http://schemas.openxmlformats.org/officeDocument/2006/relationships/slide" Target="slide10.xml"/><Relationship Id="rId20" Type="http://schemas.openxmlformats.org/officeDocument/2006/relationships/image" Target="../media/image24.png"/><Relationship Id="rId1" Type="http://schemas.openxmlformats.org/officeDocument/2006/relationships/tags" Target="../tags/tag5.xml"/><Relationship Id="rId6" Type="http://schemas.openxmlformats.org/officeDocument/2006/relationships/audio" Target="../media/audio2.wav"/><Relationship Id="rId11" Type="http://schemas.openxmlformats.org/officeDocument/2006/relationships/slide" Target="slide5.xml"/><Relationship Id="rId5" Type="http://schemas.openxmlformats.org/officeDocument/2006/relationships/notesSlide" Target="../notesSlides/notesSlide4.xml"/><Relationship Id="rId15" Type="http://schemas.openxmlformats.org/officeDocument/2006/relationships/slide" Target="slide8.xml"/><Relationship Id="rId10" Type="http://schemas.microsoft.com/office/2007/relationships/hdphoto" Target="../media/hdphoto20.wdp"/><Relationship Id="rId19" Type="http://schemas.microsoft.com/office/2007/relationships/hdphoto" Target="../media/hdphoto21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8.png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media2.mp3"/><Relationship Id="rId7" Type="http://schemas.openxmlformats.org/officeDocument/2006/relationships/image" Target="../media/image41.png"/><Relationship Id="rId2" Type="http://schemas.microsoft.com/office/2007/relationships/media" Target="../media/media2.mp3"/><Relationship Id="rId1" Type="http://schemas.openxmlformats.org/officeDocument/2006/relationships/tags" Target="../tags/tag6.xml"/><Relationship Id="rId6" Type="http://schemas.openxmlformats.org/officeDocument/2006/relationships/slide" Target="slide4.xml"/><Relationship Id="rId11" Type="http://schemas.openxmlformats.org/officeDocument/2006/relationships/image" Target="../media/image29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9.xml"/><Relationship Id="rId9" Type="http://schemas.microsoft.com/office/2007/relationships/hdphoto" Target="../media/hdphoto2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4.xml"/><Relationship Id="rId3" Type="http://schemas.openxmlformats.org/officeDocument/2006/relationships/audio" Target="../media/media2.mp3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microsoft.com/office/2007/relationships/media" Target="../media/media2.mp3"/><Relationship Id="rId16" Type="http://schemas.openxmlformats.org/officeDocument/2006/relationships/image" Target="../media/image29.png"/><Relationship Id="rId1" Type="http://schemas.openxmlformats.org/officeDocument/2006/relationships/tags" Target="../tags/tag7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24.png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6.pn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9.png"/><Relationship Id="rId3" Type="http://schemas.openxmlformats.org/officeDocument/2006/relationships/audio" Target="../media/media2.mp3"/><Relationship Id="rId7" Type="http://schemas.openxmlformats.org/officeDocument/2006/relationships/image" Target="../media/image50.png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tags" Target="../tags/tag8.xml"/><Relationship Id="rId6" Type="http://schemas.openxmlformats.org/officeDocument/2006/relationships/audio" Target="../media/audio3.wav"/><Relationship Id="rId11" Type="http://schemas.openxmlformats.org/officeDocument/2006/relationships/image" Target="../media/image41.png"/><Relationship Id="rId5" Type="http://schemas.openxmlformats.org/officeDocument/2006/relationships/notesSlide" Target="../notesSlides/notesSlide7.xml"/><Relationship Id="rId10" Type="http://schemas.openxmlformats.org/officeDocument/2006/relationships/slide" Target="slide4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29.png"/><Relationship Id="rId3" Type="http://schemas.openxmlformats.org/officeDocument/2006/relationships/audio" Target="../media/media2.mp3"/><Relationship Id="rId7" Type="http://schemas.openxmlformats.org/officeDocument/2006/relationships/image" Target="../media/image44.png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tags" Target="../tags/tag9.xml"/><Relationship Id="rId6" Type="http://schemas.openxmlformats.org/officeDocument/2006/relationships/audio" Target="../media/audio1.wav"/><Relationship Id="rId11" Type="http://schemas.openxmlformats.org/officeDocument/2006/relationships/image" Target="../media/image41.png"/><Relationship Id="rId5" Type="http://schemas.openxmlformats.org/officeDocument/2006/relationships/notesSlide" Target="../notesSlides/notesSlide8.xml"/><Relationship Id="rId10" Type="http://schemas.openxmlformats.org/officeDocument/2006/relationships/slide" Target="slide4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11" Type="http://schemas.microsoft.com/office/2007/relationships/hdphoto" Target="../media/hdphoto23.wdp"/><Relationship Id="rId5" Type="http://schemas.openxmlformats.org/officeDocument/2006/relationships/image" Target="../media/image55.png"/><Relationship Id="rId10" Type="http://schemas.openxmlformats.org/officeDocument/2006/relationships/image" Target="../media/image56.png"/><Relationship Id="rId4" Type="http://schemas.openxmlformats.org/officeDocument/2006/relationships/audio" Target="../media/audio3.wav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11379" y1="23482" x2="11379" y2="23482"/>
                        <a14:foregroundMark x1="19037" y1="37247" x2="36105" y2="34211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67871" y1="33952" x2="67871" y2="33952"/>
                        <a14:foregroundMark x1="80723" y1="32653" x2="80723" y2="32653"/>
                        <a14:foregroundMark x1="74900" y1="76809" x2="79317" y2="64378"/>
                        <a14:foregroundMark x1="93574" y1="76809" x2="82731" y2="67718"/>
                        <a14:foregroundMark x1="67871" y1="53061" x2="77912" y2="51206"/>
                        <a14:foregroundMark x1="89157" y1="50464" x2="89960" y2="57699"/>
                        <a14:foregroundMark x1="65663" y1="53803" x2="65663" y2="53803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805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5"/>
          <p:cNvSpPr txBox="1">
            <a:spLocks noGrp="1"/>
          </p:cNvSpPr>
          <p:nvPr>
            <p:ph type="title"/>
          </p:nvPr>
        </p:nvSpPr>
        <p:spPr>
          <a:xfrm>
            <a:off x="877350" y="1819231"/>
            <a:ext cx="7389300" cy="9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Name of the section</a:t>
            </a:r>
            <a:endParaRPr dirty="0"/>
          </a:p>
        </p:txBody>
      </p:sp>
      <p:sp>
        <p:nvSpPr>
          <p:cNvPr id="289" name="Google Shape;289;p45"/>
          <p:cNvSpPr txBox="1">
            <a:spLocks noGrp="1"/>
          </p:cNvSpPr>
          <p:nvPr>
            <p:ph type="subTitle" idx="1"/>
          </p:nvPr>
        </p:nvSpPr>
        <p:spPr>
          <a:xfrm>
            <a:off x="2286000" y="2805127"/>
            <a:ext cx="45720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enter a subtitle here if you need it</a:t>
            </a:r>
            <a:endParaRPr/>
          </a:p>
        </p:txBody>
      </p:sp>
      <p:sp>
        <p:nvSpPr>
          <p:cNvPr id="290" name="Google Shape;290;p45"/>
          <p:cNvSpPr txBox="1">
            <a:spLocks noGrp="1"/>
          </p:cNvSpPr>
          <p:nvPr>
            <p:ph type="title" idx="2"/>
          </p:nvPr>
        </p:nvSpPr>
        <p:spPr>
          <a:xfrm>
            <a:off x="3840450" y="701881"/>
            <a:ext cx="1463100" cy="109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pic>
        <p:nvPicPr>
          <p:cNvPr id="292" name="Google Shape;29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5450" y="540000"/>
            <a:ext cx="1656576" cy="6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47549" y="1256575"/>
            <a:ext cx="845701" cy="34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614769" y="1488025"/>
            <a:ext cx="1000806" cy="40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50328"/>
            <a:ext cx="9214945" cy="57938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71" b="92766" l="6061" r="60920"/>
                    </a14:imgEffect>
                  </a14:imgLayer>
                </a14:imgProps>
              </a:ext>
            </a:extLst>
          </a:blip>
          <a:srcRect t="27751" r="38478"/>
          <a:stretch/>
        </p:blipFill>
        <p:spPr>
          <a:xfrm>
            <a:off x="1132183" y="0"/>
            <a:ext cx="5621179" cy="39361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93250" y="369335"/>
            <a:ext cx="44129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1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</a:rPr>
              <a:t>2</a:t>
            </a:r>
          </a:p>
          <a:p>
            <a:pPr algn="ctr"/>
            <a:r>
              <a:rPr lang="en-US" sz="5400" b="1" dirty="0">
                <a:solidFill>
                  <a:schemeClr val="tx1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93" b="99277" l="7309" r="98134">
                        <a14:foregroundMark x1="50700" y1="8137" x2="50700" y2="11935"/>
                        <a14:foregroundMark x1="36236" y1="13382" x2="38414" y2="16456"/>
                        <a14:foregroundMark x1="25350" y1="23146" x2="27838" y2="25316"/>
                        <a14:foregroundMark x1="16796" y1="37432" x2="23017" y2="40687"/>
                        <a14:foregroundMark x1="17107" y1="56962" x2="23328" y2="56962"/>
                        <a14:foregroundMark x1="18351" y1="75045" x2="26128" y2="69259"/>
                        <a14:foregroundMark x1="28771" y1="84810" x2="33593" y2="78481"/>
                        <a14:foregroundMark x1="42457" y1="93671" x2="43235" y2="86980"/>
                        <a14:foregroundMark x1="58631" y1="96926" x2="56921" y2="89873"/>
                        <a14:foregroundMark x1="71229" y1="90054" x2="68896" y2="84087"/>
                        <a14:foregroundMark x1="83048" y1="79566" x2="78694" y2="73237"/>
                        <a14:foregroundMark x1="89736" y1="63653" x2="84914" y2="61844"/>
                        <a14:foregroundMark x1="89580" y1="48101" x2="84603" y2="47920"/>
                        <a14:foregroundMark x1="86314" y1="31465" x2="81337" y2="33996"/>
                        <a14:foregroundMark x1="73872" y1="19349" x2="72162" y2="22061"/>
                        <a14:foregroundMark x1="66407" y1="11573" x2="66096" y2="166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0933" y="-245200"/>
            <a:ext cx="3114964" cy="26789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7468" y="2760364"/>
            <a:ext cx="4649283" cy="23314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8584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786" y="110389"/>
            <a:ext cx="4121894" cy="548700"/>
          </a:xfrm>
        </p:spPr>
        <p:txBody>
          <a:bodyPr/>
          <a:lstStyle/>
          <a:p>
            <a:r>
              <a:rPr lang="en-US" sz="2800" b="1">
                <a:solidFill>
                  <a:srgbClr val="FF0000"/>
                </a:solidFill>
                <a:latin typeface="Comic Sans MS" panose="030F0702030302020204" pitchFamily="66" charset="0"/>
              </a:rPr>
              <a:t>7</a:t>
            </a:r>
            <a:r>
              <a:rPr lang="en-US" sz="2800" b="1">
                <a:latin typeface="Comic Sans MS" panose="030F0702030302020204" pitchFamily="66" charset="0"/>
              </a:rPr>
              <a:t>. Listen and tick. 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766" y="1111467"/>
            <a:ext cx="6858000" cy="3460459"/>
          </a:xfrm>
          <a:prstGeom prst="rect">
            <a:avLst/>
          </a:prstGeom>
        </p:spPr>
      </p:pic>
      <p:pic>
        <p:nvPicPr>
          <p:cNvPr id="7" name="Symbol zastępczy zawartości 10" descr="Obraz zawierający znak&#10;&#10;Opis wygenerowany automatycznie">
            <a:extLst>
              <a:ext uri="{FF2B5EF4-FFF2-40B4-BE49-F238E27FC236}">
                <a16:creationId xmlns:a16="http://schemas.microsoft.com/office/drawing/2014/main" id="{2AE46E7B-BC65-45F1-8217-24EBA2DA7E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003" y="3954780"/>
            <a:ext cx="425588" cy="390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3" name="10.7.mp3" descr="10.7.mp3">
            <a:hlinkClick r:id="" action="ppaction://media"/>
            <a:extLst>
              <a:ext uri="{FF2B5EF4-FFF2-40B4-BE49-F238E27FC236}">
                <a16:creationId xmlns:a16="http://schemas.microsoft.com/office/drawing/2014/main" id="{DC37958B-77CC-817E-EAE9-DCB5A7B23D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40314" y="-25334"/>
            <a:ext cx="711200" cy="711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85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455" y="867103"/>
            <a:ext cx="7253601" cy="351571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17927" y="149975"/>
            <a:ext cx="2715873" cy="548700"/>
          </a:xfrm>
        </p:spPr>
        <p:txBody>
          <a:bodyPr/>
          <a:lstStyle/>
          <a:p>
            <a:r>
              <a:rPr lang="en-US" sz="2800" b="1" dirty="0">
                <a:latin typeface="Comic Sans MS" panose="030F0702030302020204" pitchFamily="66" charset="0"/>
              </a:rPr>
              <a:t>Listen and tick </a:t>
            </a:r>
          </a:p>
        </p:txBody>
      </p:sp>
      <p:pic>
        <p:nvPicPr>
          <p:cNvPr id="7" name="Symbol zastępczy zawartości 10" descr="Obraz zawierający znak&#10;&#10;Opis wygenerowany automatycznie">
            <a:extLst>
              <a:ext uri="{FF2B5EF4-FFF2-40B4-BE49-F238E27FC236}">
                <a16:creationId xmlns:a16="http://schemas.microsoft.com/office/drawing/2014/main" id="{2AE46E7B-BC65-45F1-8217-24EBA2DA7E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328" y="3771899"/>
            <a:ext cx="430805" cy="395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3" name="10.7-2.mp3" descr="10.7-2.mp3">
            <a:hlinkClick r:id="" action="ppaction://media"/>
            <a:extLst>
              <a:ext uri="{FF2B5EF4-FFF2-40B4-BE49-F238E27FC236}">
                <a16:creationId xmlns:a16="http://schemas.microsoft.com/office/drawing/2014/main" id="{C4A588CC-397D-B8A2-EC0B-6092D53107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33369" y="0"/>
            <a:ext cx="722160" cy="7221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93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0748" y="924550"/>
            <a:ext cx="7141527" cy="376835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36585" y="375850"/>
            <a:ext cx="7704000" cy="548700"/>
          </a:xfrm>
        </p:spPr>
        <p:txBody>
          <a:bodyPr/>
          <a:lstStyle/>
          <a:p>
            <a:r>
              <a:rPr lang="en-US" sz="2800" b="1" dirty="0">
                <a:latin typeface="Comic Sans MS" panose="030F0702030302020204" pitchFamily="66" charset="0"/>
              </a:rPr>
              <a:t>Listen and tick </a:t>
            </a:r>
          </a:p>
        </p:txBody>
      </p:sp>
      <p:pic>
        <p:nvPicPr>
          <p:cNvPr id="7" name="Symbol zastępczy zawartości 10" descr="Obraz zawierający znak&#10;&#10;Opis wygenerowany automatycznie">
            <a:extLst>
              <a:ext uri="{FF2B5EF4-FFF2-40B4-BE49-F238E27FC236}">
                <a16:creationId xmlns:a16="http://schemas.microsoft.com/office/drawing/2014/main" id="{2AE46E7B-BC65-45F1-8217-24EBA2DA7E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530" y="4023824"/>
            <a:ext cx="425505" cy="390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3" name="10.7-3.mp3" descr="10.7-3.mp3">
            <a:hlinkClick r:id="" action="ppaction://media"/>
            <a:extLst>
              <a:ext uri="{FF2B5EF4-FFF2-40B4-BE49-F238E27FC236}">
                <a16:creationId xmlns:a16="http://schemas.microsoft.com/office/drawing/2014/main" id="{1F8C3A9E-2ED9-6B8B-B9F2-D7050A1CA8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49640" y="216037"/>
            <a:ext cx="722360" cy="722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877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362" y="1078947"/>
            <a:ext cx="7010350" cy="359365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58766" y="530247"/>
            <a:ext cx="7704000" cy="548700"/>
          </a:xfrm>
        </p:spPr>
        <p:txBody>
          <a:bodyPr/>
          <a:lstStyle/>
          <a:p>
            <a:r>
              <a:rPr lang="en-US" sz="2800" b="1" dirty="0">
                <a:latin typeface="Comic Sans MS" panose="030F0702030302020204" pitchFamily="66" charset="0"/>
              </a:rPr>
              <a:t>Listen and tick </a:t>
            </a:r>
          </a:p>
        </p:txBody>
      </p:sp>
      <p:pic>
        <p:nvPicPr>
          <p:cNvPr id="7" name="Symbol zastępczy zawartości 10" descr="Obraz zawierający znak&#10;&#10;Opis wygenerowany automatycznie">
            <a:extLst>
              <a:ext uri="{FF2B5EF4-FFF2-40B4-BE49-F238E27FC236}">
                <a16:creationId xmlns:a16="http://schemas.microsoft.com/office/drawing/2014/main" id="{2AE46E7B-BC65-45F1-8217-24EBA2DA7E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537" y="3872124"/>
            <a:ext cx="419623" cy="3848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3" name="10.7-4.mp3" descr="10.7-4.mp3">
            <a:hlinkClick r:id="" action="ppaction://media"/>
            <a:extLst>
              <a:ext uri="{FF2B5EF4-FFF2-40B4-BE49-F238E27FC236}">
                <a16:creationId xmlns:a16="http://schemas.microsoft.com/office/drawing/2014/main" id="{649E1207-8485-5A54-883F-BA1B4611C1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07501" y="411898"/>
            <a:ext cx="703036" cy="7030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515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085;p52"/>
          <p:cNvSpPr/>
          <p:nvPr/>
        </p:nvSpPr>
        <p:spPr>
          <a:xfrm rot="5252741">
            <a:off x="3616860" y="-3418451"/>
            <a:ext cx="1719126" cy="9119583"/>
          </a:xfrm>
          <a:custGeom>
            <a:avLst/>
            <a:gdLst/>
            <a:ahLst/>
            <a:cxnLst/>
            <a:rect l="l" t="t" r="r" b="b"/>
            <a:pathLst>
              <a:path w="40991" h="56266" extrusionOk="0">
                <a:moveTo>
                  <a:pt x="40922" y="0"/>
                </a:moveTo>
                <a:lnTo>
                  <a:pt x="1" y="52"/>
                </a:lnTo>
                <a:lnTo>
                  <a:pt x="69" y="56265"/>
                </a:lnTo>
                <a:lnTo>
                  <a:pt x="40990" y="56214"/>
                </a:lnTo>
                <a:lnTo>
                  <a:pt x="4092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12 CuadroTexto"/>
          <p:cNvSpPr txBox="1"/>
          <p:nvPr/>
        </p:nvSpPr>
        <p:spPr>
          <a:xfrm rot="21434239">
            <a:off x="-329125" y="665537"/>
            <a:ext cx="9666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Fastest Pen Game</a:t>
            </a:r>
            <a:endParaRPr kumimoji="0" lang="es-E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10" name="Google Shape;1849;p60"/>
          <p:cNvGrpSpPr/>
          <p:nvPr/>
        </p:nvGrpSpPr>
        <p:grpSpPr>
          <a:xfrm flipH="1">
            <a:off x="3720611" y="1421598"/>
            <a:ext cx="3249150" cy="3403450"/>
            <a:chOff x="458002" y="2751688"/>
            <a:chExt cx="1903737" cy="2120967"/>
          </a:xfrm>
        </p:grpSpPr>
        <p:grpSp>
          <p:nvGrpSpPr>
            <p:cNvPr id="12" name="Google Shape;1850;p60"/>
            <p:cNvGrpSpPr/>
            <p:nvPr/>
          </p:nvGrpSpPr>
          <p:grpSpPr>
            <a:xfrm>
              <a:off x="458002" y="2751688"/>
              <a:ext cx="1700262" cy="2120967"/>
              <a:chOff x="458002" y="2751688"/>
              <a:chExt cx="1700262" cy="2120967"/>
            </a:xfrm>
          </p:grpSpPr>
          <p:sp>
            <p:nvSpPr>
              <p:cNvPr id="20" name="Google Shape;1851;p60"/>
              <p:cNvSpPr/>
              <p:nvPr/>
            </p:nvSpPr>
            <p:spPr>
              <a:xfrm>
                <a:off x="1022438" y="4469931"/>
                <a:ext cx="216213" cy="205668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00" extrusionOk="0">
                    <a:moveTo>
                      <a:pt x="1096" y="1"/>
                    </a:moveTo>
                    <a:cubicBezTo>
                      <a:pt x="824" y="315"/>
                      <a:pt x="582" y="653"/>
                      <a:pt x="358" y="1004"/>
                    </a:cubicBezTo>
                    <a:cubicBezTo>
                      <a:pt x="1" y="1545"/>
                      <a:pt x="103" y="1599"/>
                      <a:pt x="159" y="1599"/>
                    </a:cubicBezTo>
                    <a:cubicBezTo>
                      <a:pt x="172" y="1599"/>
                      <a:pt x="183" y="1596"/>
                      <a:pt x="183" y="1596"/>
                    </a:cubicBezTo>
                    <a:lnTo>
                      <a:pt x="1380" y="979"/>
                    </a:lnTo>
                    <a:lnTo>
                      <a:pt x="1682" y="345"/>
                    </a:lnTo>
                    <a:lnTo>
                      <a:pt x="1096" y="1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852;p60"/>
              <p:cNvSpPr/>
              <p:nvPr/>
            </p:nvSpPr>
            <p:spPr>
              <a:xfrm>
                <a:off x="899807" y="4424170"/>
                <a:ext cx="306965" cy="32585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535" extrusionOk="0">
                    <a:moveTo>
                      <a:pt x="1524" y="0"/>
                    </a:moveTo>
                    <a:lnTo>
                      <a:pt x="19" y="2393"/>
                    </a:lnTo>
                    <a:cubicBezTo>
                      <a:pt x="1" y="2397"/>
                      <a:pt x="314" y="2534"/>
                      <a:pt x="529" y="2534"/>
                    </a:cubicBezTo>
                    <a:cubicBezTo>
                      <a:pt x="593" y="2534"/>
                      <a:pt x="649" y="2522"/>
                      <a:pt x="684" y="2489"/>
                    </a:cubicBezTo>
                    <a:cubicBezTo>
                      <a:pt x="684" y="2489"/>
                      <a:pt x="1759" y="1918"/>
                      <a:pt x="1989" y="1918"/>
                    </a:cubicBezTo>
                    <a:cubicBezTo>
                      <a:pt x="2006" y="1918"/>
                      <a:pt x="2018" y="1921"/>
                      <a:pt x="2025" y="1928"/>
                    </a:cubicBezTo>
                    <a:lnTo>
                      <a:pt x="2243" y="1414"/>
                    </a:lnTo>
                    <a:lnTo>
                      <a:pt x="1530" y="1438"/>
                    </a:lnTo>
                    <a:lnTo>
                      <a:pt x="2388" y="538"/>
                    </a:lnTo>
                    <a:lnTo>
                      <a:pt x="2249" y="453"/>
                    </a:lnTo>
                    <a:lnTo>
                      <a:pt x="1639" y="67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853;p60"/>
              <p:cNvSpPr/>
              <p:nvPr/>
            </p:nvSpPr>
            <p:spPr>
              <a:xfrm>
                <a:off x="1039277" y="4659147"/>
                <a:ext cx="19924" cy="73012"/>
              </a:xfrm>
              <a:custGeom>
                <a:avLst/>
                <a:gdLst/>
                <a:ahLst/>
                <a:cxnLst/>
                <a:rect l="l" t="t" r="r" b="b"/>
                <a:pathLst>
                  <a:path w="155" h="568" extrusionOk="0">
                    <a:moveTo>
                      <a:pt x="42" y="1"/>
                    </a:moveTo>
                    <a:cubicBezTo>
                      <a:pt x="37" y="1"/>
                      <a:pt x="32" y="1"/>
                      <a:pt x="28" y="3"/>
                    </a:cubicBezTo>
                    <a:cubicBezTo>
                      <a:pt x="22" y="9"/>
                      <a:pt x="16" y="15"/>
                      <a:pt x="10" y="21"/>
                    </a:cubicBezTo>
                    <a:cubicBezTo>
                      <a:pt x="4" y="33"/>
                      <a:pt x="4" y="45"/>
                      <a:pt x="10" y="57"/>
                    </a:cubicBezTo>
                    <a:cubicBezTo>
                      <a:pt x="76" y="202"/>
                      <a:pt x="76" y="365"/>
                      <a:pt x="16" y="516"/>
                    </a:cubicBezTo>
                    <a:cubicBezTo>
                      <a:pt x="0" y="544"/>
                      <a:pt x="26" y="567"/>
                      <a:pt x="51" y="567"/>
                    </a:cubicBezTo>
                    <a:cubicBezTo>
                      <a:pt x="64" y="567"/>
                      <a:pt x="76" y="561"/>
                      <a:pt x="82" y="547"/>
                    </a:cubicBezTo>
                    <a:cubicBezTo>
                      <a:pt x="155" y="378"/>
                      <a:pt x="155" y="190"/>
                      <a:pt x="82" y="27"/>
                    </a:cubicBezTo>
                    <a:cubicBezTo>
                      <a:pt x="73" y="9"/>
                      <a:pt x="57" y="1"/>
                      <a:pt x="42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854;p60"/>
              <p:cNvSpPr/>
              <p:nvPr/>
            </p:nvSpPr>
            <p:spPr>
              <a:xfrm>
                <a:off x="1069228" y="4645136"/>
                <a:ext cx="19539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67" extrusionOk="0">
                    <a:moveTo>
                      <a:pt x="39" y="1"/>
                    </a:moveTo>
                    <a:cubicBezTo>
                      <a:pt x="34" y="1"/>
                      <a:pt x="29" y="2"/>
                      <a:pt x="25" y="3"/>
                    </a:cubicBezTo>
                    <a:cubicBezTo>
                      <a:pt x="19" y="9"/>
                      <a:pt x="13" y="9"/>
                      <a:pt x="7" y="21"/>
                    </a:cubicBezTo>
                    <a:cubicBezTo>
                      <a:pt x="0" y="27"/>
                      <a:pt x="0" y="45"/>
                      <a:pt x="7" y="58"/>
                    </a:cubicBezTo>
                    <a:cubicBezTo>
                      <a:pt x="73" y="203"/>
                      <a:pt x="73" y="366"/>
                      <a:pt x="13" y="511"/>
                    </a:cubicBezTo>
                    <a:cubicBezTo>
                      <a:pt x="0" y="529"/>
                      <a:pt x="13" y="553"/>
                      <a:pt x="31" y="565"/>
                    </a:cubicBezTo>
                    <a:cubicBezTo>
                      <a:pt x="34" y="566"/>
                      <a:pt x="37" y="567"/>
                      <a:pt x="41" y="567"/>
                    </a:cubicBezTo>
                    <a:cubicBezTo>
                      <a:pt x="57" y="567"/>
                      <a:pt x="74" y="556"/>
                      <a:pt x="79" y="541"/>
                    </a:cubicBezTo>
                    <a:cubicBezTo>
                      <a:pt x="152" y="378"/>
                      <a:pt x="152" y="184"/>
                      <a:pt x="73" y="21"/>
                    </a:cubicBezTo>
                    <a:cubicBezTo>
                      <a:pt x="68" y="8"/>
                      <a:pt x="54" y="1"/>
                      <a:pt x="39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855;p60"/>
              <p:cNvSpPr/>
              <p:nvPr/>
            </p:nvSpPr>
            <p:spPr>
              <a:xfrm>
                <a:off x="1096350" y="4633953"/>
                <a:ext cx="19667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3" h="567" extrusionOk="0">
                    <a:moveTo>
                      <a:pt x="41" y="1"/>
                    </a:moveTo>
                    <a:cubicBezTo>
                      <a:pt x="36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7" y="18"/>
                    </a:cubicBezTo>
                    <a:cubicBezTo>
                      <a:pt x="1" y="30"/>
                      <a:pt x="1" y="42"/>
                      <a:pt x="7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1" y="531"/>
                      <a:pt x="13" y="555"/>
                      <a:pt x="31" y="561"/>
                    </a:cubicBezTo>
                    <a:cubicBezTo>
                      <a:pt x="36" y="565"/>
                      <a:pt x="42" y="566"/>
                      <a:pt x="47" y="566"/>
                    </a:cubicBezTo>
                    <a:cubicBezTo>
                      <a:pt x="61" y="566"/>
                      <a:pt x="75" y="556"/>
                      <a:pt x="80" y="543"/>
                    </a:cubicBezTo>
                    <a:cubicBezTo>
                      <a:pt x="152" y="374"/>
                      <a:pt x="152" y="187"/>
                      <a:pt x="73" y="24"/>
                    </a:cubicBezTo>
                    <a:cubicBezTo>
                      <a:pt x="69" y="11"/>
                      <a:pt x="55" y="1"/>
                      <a:pt x="41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856;p60"/>
              <p:cNvSpPr/>
              <p:nvPr/>
            </p:nvSpPr>
            <p:spPr>
              <a:xfrm>
                <a:off x="921659" y="4431497"/>
                <a:ext cx="204772" cy="315829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457" extrusionOk="0">
                    <a:moveTo>
                      <a:pt x="1542" y="0"/>
                    </a:moveTo>
                    <a:cubicBezTo>
                      <a:pt x="1531" y="0"/>
                      <a:pt x="1519" y="6"/>
                      <a:pt x="1511" y="22"/>
                    </a:cubicBezTo>
                    <a:lnTo>
                      <a:pt x="13" y="2396"/>
                    </a:lnTo>
                    <a:cubicBezTo>
                      <a:pt x="0" y="2414"/>
                      <a:pt x="6" y="2439"/>
                      <a:pt x="25" y="2451"/>
                    </a:cubicBezTo>
                    <a:cubicBezTo>
                      <a:pt x="31" y="2455"/>
                      <a:pt x="38" y="2457"/>
                      <a:pt x="45" y="2457"/>
                    </a:cubicBezTo>
                    <a:cubicBezTo>
                      <a:pt x="58" y="2457"/>
                      <a:pt x="71" y="2450"/>
                      <a:pt x="79" y="2439"/>
                    </a:cubicBezTo>
                    <a:lnTo>
                      <a:pt x="1571" y="58"/>
                    </a:lnTo>
                    <a:cubicBezTo>
                      <a:pt x="1592" y="29"/>
                      <a:pt x="1568" y="0"/>
                      <a:pt x="15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857;p60"/>
              <p:cNvSpPr/>
              <p:nvPr/>
            </p:nvSpPr>
            <p:spPr>
              <a:xfrm>
                <a:off x="704934" y="4613643"/>
                <a:ext cx="1453330" cy="192685"/>
              </a:xfrm>
              <a:custGeom>
                <a:avLst/>
                <a:gdLst/>
                <a:ahLst/>
                <a:cxnLst/>
                <a:rect l="l" t="t" r="r" b="b"/>
                <a:pathLst>
                  <a:path w="11306" h="1499" extrusionOk="0">
                    <a:moveTo>
                      <a:pt x="5656" y="0"/>
                    </a:moveTo>
                    <a:cubicBezTo>
                      <a:pt x="2532" y="0"/>
                      <a:pt x="1" y="333"/>
                      <a:pt x="1" y="750"/>
                    </a:cubicBezTo>
                    <a:cubicBezTo>
                      <a:pt x="1" y="1161"/>
                      <a:pt x="2532" y="1499"/>
                      <a:pt x="5656" y="1499"/>
                    </a:cubicBezTo>
                    <a:cubicBezTo>
                      <a:pt x="8780" y="1499"/>
                      <a:pt x="11306" y="1161"/>
                      <a:pt x="11306" y="750"/>
                    </a:cubicBezTo>
                    <a:cubicBezTo>
                      <a:pt x="11306" y="333"/>
                      <a:pt x="8780" y="0"/>
                      <a:pt x="5656" y="0"/>
                    </a:cubicBezTo>
                    <a:close/>
                  </a:path>
                </a:pathLst>
              </a:custGeom>
              <a:solidFill>
                <a:srgbClr val="000000">
                  <a:alpha val="160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858;p60"/>
              <p:cNvSpPr/>
              <p:nvPr/>
            </p:nvSpPr>
            <p:spPr>
              <a:xfrm>
                <a:off x="1371306" y="3555729"/>
                <a:ext cx="494898" cy="433574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3373" extrusionOk="0">
                    <a:moveTo>
                      <a:pt x="3173" y="1"/>
                    </a:moveTo>
                    <a:cubicBezTo>
                      <a:pt x="2931" y="581"/>
                      <a:pt x="2696" y="1167"/>
                      <a:pt x="2454" y="1747"/>
                    </a:cubicBezTo>
                    <a:cubicBezTo>
                      <a:pt x="1632" y="2055"/>
                      <a:pt x="817" y="2369"/>
                      <a:pt x="1" y="2684"/>
                    </a:cubicBezTo>
                    <a:cubicBezTo>
                      <a:pt x="116" y="2853"/>
                      <a:pt x="502" y="3360"/>
                      <a:pt x="1058" y="3372"/>
                    </a:cubicBezTo>
                    <a:cubicBezTo>
                      <a:pt x="1064" y="3373"/>
                      <a:pt x="1070" y="3373"/>
                      <a:pt x="1075" y="3373"/>
                    </a:cubicBezTo>
                    <a:cubicBezTo>
                      <a:pt x="1287" y="3373"/>
                      <a:pt x="1504" y="3264"/>
                      <a:pt x="1916" y="3040"/>
                    </a:cubicBezTo>
                    <a:cubicBezTo>
                      <a:pt x="2599" y="2678"/>
                      <a:pt x="2937" y="2496"/>
                      <a:pt x="3179" y="2158"/>
                    </a:cubicBezTo>
                    <a:cubicBezTo>
                      <a:pt x="3324" y="1959"/>
                      <a:pt x="3409" y="1705"/>
                      <a:pt x="3590" y="1203"/>
                    </a:cubicBezTo>
                    <a:cubicBezTo>
                      <a:pt x="3711" y="841"/>
                      <a:pt x="3795" y="533"/>
                      <a:pt x="3850" y="321"/>
                    </a:cubicBezTo>
                    <a:cubicBezTo>
                      <a:pt x="3717" y="255"/>
                      <a:pt x="3584" y="188"/>
                      <a:pt x="3445" y="128"/>
                    </a:cubicBezTo>
                    <a:cubicBezTo>
                      <a:pt x="3354" y="86"/>
                      <a:pt x="3264" y="43"/>
                      <a:pt x="3173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859;p60"/>
              <p:cNvSpPr/>
              <p:nvPr/>
            </p:nvSpPr>
            <p:spPr>
              <a:xfrm>
                <a:off x="1355109" y="3819886"/>
                <a:ext cx="250920" cy="205154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596" extrusionOk="0">
                    <a:moveTo>
                      <a:pt x="1517" y="0"/>
                    </a:moveTo>
                    <a:lnTo>
                      <a:pt x="0" y="139"/>
                    </a:lnTo>
                    <a:cubicBezTo>
                      <a:pt x="66" y="423"/>
                      <a:pt x="139" y="713"/>
                      <a:pt x="212" y="1003"/>
                    </a:cubicBezTo>
                    <a:cubicBezTo>
                      <a:pt x="254" y="1203"/>
                      <a:pt x="302" y="1396"/>
                      <a:pt x="350" y="1595"/>
                    </a:cubicBezTo>
                    <a:lnTo>
                      <a:pt x="1915" y="1330"/>
                    </a:lnTo>
                    <a:cubicBezTo>
                      <a:pt x="1952" y="852"/>
                      <a:pt x="1807" y="381"/>
                      <a:pt x="1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860;p60"/>
              <p:cNvSpPr/>
              <p:nvPr/>
            </p:nvSpPr>
            <p:spPr>
              <a:xfrm>
                <a:off x="1144554" y="4194976"/>
                <a:ext cx="655708" cy="562373"/>
              </a:xfrm>
              <a:custGeom>
                <a:avLst/>
                <a:gdLst/>
                <a:ahLst/>
                <a:cxnLst/>
                <a:rect l="l" t="t" r="r" b="b"/>
                <a:pathLst>
                  <a:path w="5101" h="4375" extrusionOk="0">
                    <a:moveTo>
                      <a:pt x="2266" y="1"/>
                    </a:moveTo>
                    <a:lnTo>
                      <a:pt x="417" y="405"/>
                    </a:lnTo>
                    <a:lnTo>
                      <a:pt x="1124" y="1759"/>
                    </a:lnTo>
                    <a:lnTo>
                      <a:pt x="1819" y="2955"/>
                    </a:lnTo>
                    <a:lnTo>
                      <a:pt x="236" y="3396"/>
                    </a:lnTo>
                    <a:lnTo>
                      <a:pt x="1" y="4170"/>
                    </a:lnTo>
                    <a:cubicBezTo>
                      <a:pt x="399" y="4254"/>
                      <a:pt x="804" y="4315"/>
                      <a:pt x="1209" y="4345"/>
                    </a:cubicBezTo>
                    <a:cubicBezTo>
                      <a:pt x="1459" y="4366"/>
                      <a:pt x="1675" y="4375"/>
                      <a:pt x="1895" y="4375"/>
                    </a:cubicBezTo>
                    <a:cubicBezTo>
                      <a:pt x="2170" y="4375"/>
                      <a:pt x="2451" y="4362"/>
                      <a:pt x="2810" y="4345"/>
                    </a:cubicBezTo>
                    <a:cubicBezTo>
                      <a:pt x="4097" y="4291"/>
                      <a:pt x="4484" y="4158"/>
                      <a:pt x="4738" y="4055"/>
                    </a:cubicBezTo>
                    <a:lnTo>
                      <a:pt x="4816" y="4019"/>
                    </a:lnTo>
                    <a:cubicBezTo>
                      <a:pt x="5034" y="3916"/>
                      <a:pt x="5100" y="3644"/>
                      <a:pt x="4955" y="3457"/>
                    </a:cubicBezTo>
                    <a:lnTo>
                      <a:pt x="22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861;p60"/>
              <p:cNvSpPr/>
              <p:nvPr/>
            </p:nvSpPr>
            <p:spPr>
              <a:xfrm>
                <a:off x="983746" y="4190092"/>
                <a:ext cx="616887" cy="625745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4868" extrusionOk="0">
                    <a:moveTo>
                      <a:pt x="1200" y="1"/>
                    </a:moveTo>
                    <a:cubicBezTo>
                      <a:pt x="883" y="1"/>
                      <a:pt x="569" y="154"/>
                      <a:pt x="381" y="450"/>
                    </a:cubicBezTo>
                    <a:cubicBezTo>
                      <a:pt x="243" y="842"/>
                      <a:pt x="249" y="1271"/>
                      <a:pt x="394" y="1658"/>
                    </a:cubicBezTo>
                    <a:cubicBezTo>
                      <a:pt x="478" y="1857"/>
                      <a:pt x="593" y="2033"/>
                      <a:pt x="744" y="2184"/>
                    </a:cubicBezTo>
                    <a:lnTo>
                      <a:pt x="1487" y="3283"/>
                    </a:lnTo>
                    <a:lnTo>
                      <a:pt x="1" y="3362"/>
                    </a:lnTo>
                    <a:cubicBezTo>
                      <a:pt x="110" y="3809"/>
                      <a:pt x="218" y="4256"/>
                      <a:pt x="327" y="4697"/>
                    </a:cubicBezTo>
                    <a:cubicBezTo>
                      <a:pt x="916" y="4811"/>
                      <a:pt x="1511" y="4868"/>
                      <a:pt x="2106" y="4868"/>
                    </a:cubicBezTo>
                    <a:cubicBezTo>
                      <a:pt x="2872" y="4868"/>
                      <a:pt x="3636" y="4773"/>
                      <a:pt x="4381" y="4582"/>
                    </a:cubicBezTo>
                    <a:cubicBezTo>
                      <a:pt x="4678" y="4504"/>
                      <a:pt x="4798" y="4147"/>
                      <a:pt x="4617" y="3906"/>
                    </a:cubicBezTo>
                    <a:cubicBezTo>
                      <a:pt x="3723" y="2715"/>
                      <a:pt x="2829" y="1525"/>
                      <a:pt x="1928" y="329"/>
                    </a:cubicBezTo>
                    <a:cubicBezTo>
                      <a:pt x="1733" y="108"/>
                      <a:pt x="1465" y="1"/>
                      <a:pt x="12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862;p60"/>
              <p:cNvSpPr/>
              <p:nvPr/>
            </p:nvSpPr>
            <p:spPr>
              <a:xfrm>
                <a:off x="1403185" y="4399232"/>
                <a:ext cx="179577" cy="384599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2992" extrusionOk="0">
                    <a:moveTo>
                      <a:pt x="49" y="1"/>
                    </a:moveTo>
                    <a:lnTo>
                      <a:pt x="1" y="43"/>
                    </a:lnTo>
                    <a:cubicBezTo>
                      <a:pt x="532" y="659"/>
                      <a:pt x="949" y="1366"/>
                      <a:pt x="1233" y="2128"/>
                    </a:cubicBezTo>
                    <a:cubicBezTo>
                      <a:pt x="1294" y="2279"/>
                      <a:pt x="1324" y="2436"/>
                      <a:pt x="1318" y="2593"/>
                    </a:cubicBezTo>
                    <a:cubicBezTo>
                      <a:pt x="1300" y="2738"/>
                      <a:pt x="1209" y="2895"/>
                      <a:pt x="1058" y="2925"/>
                    </a:cubicBezTo>
                    <a:lnTo>
                      <a:pt x="1070" y="2992"/>
                    </a:lnTo>
                    <a:cubicBezTo>
                      <a:pt x="1263" y="2955"/>
                      <a:pt x="1366" y="2762"/>
                      <a:pt x="1384" y="2605"/>
                    </a:cubicBezTo>
                    <a:cubicBezTo>
                      <a:pt x="1396" y="2430"/>
                      <a:pt x="1360" y="2261"/>
                      <a:pt x="1294" y="2109"/>
                    </a:cubicBezTo>
                    <a:cubicBezTo>
                      <a:pt x="1010" y="1336"/>
                      <a:pt x="593" y="617"/>
                      <a:pt x="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863;p60"/>
              <p:cNvSpPr/>
              <p:nvPr/>
            </p:nvSpPr>
            <p:spPr>
              <a:xfrm>
                <a:off x="1147639" y="4611972"/>
                <a:ext cx="83297" cy="23523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83" extrusionOk="0">
                    <a:moveTo>
                      <a:pt x="125" y="1"/>
                    </a:moveTo>
                    <a:cubicBezTo>
                      <a:pt x="83" y="1"/>
                      <a:pt x="42" y="3"/>
                      <a:pt x="1" y="7"/>
                    </a:cubicBezTo>
                    <a:lnTo>
                      <a:pt x="7" y="80"/>
                    </a:lnTo>
                    <a:cubicBezTo>
                      <a:pt x="50" y="75"/>
                      <a:pt x="92" y="73"/>
                      <a:pt x="135" y="73"/>
                    </a:cubicBezTo>
                    <a:cubicBezTo>
                      <a:pt x="303" y="73"/>
                      <a:pt x="468" y="110"/>
                      <a:pt x="617" y="183"/>
                    </a:cubicBezTo>
                    <a:lnTo>
                      <a:pt x="647" y="122"/>
                    </a:lnTo>
                    <a:cubicBezTo>
                      <a:pt x="485" y="43"/>
                      <a:pt x="306" y="1"/>
                      <a:pt x="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864;p60"/>
              <p:cNvSpPr/>
              <p:nvPr/>
            </p:nvSpPr>
            <p:spPr>
              <a:xfrm>
                <a:off x="1078483" y="4243951"/>
                <a:ext cx="192817" cy="100263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80" extrusionOk="0">
                    <a:moveTo>
                      <a:pt x="1" y="0"/>
                    </a:moveTo>
                    <a:cubicBezTo>
                      <a:pt x="25" y="357"/>
                      <a:pt x="267" y="659"/>
                      <a:pt x="605" y="756"/>
                    </a:cubicBezTo>
                    <a:cubicBezTo>
                      <a:pt x="666" y="774"/>
                      <a:pt x="732" y="780"/>
                      <a:pt x="793" y="780"/>
                    </a:cubicBezTo>
                    <a:cubicBezTo>
                      <a:pt x="1083" y="780"/>
                      <a:pt x="1348" y="629"/>
                      <a:pt x="1499" y="381"/>
                    </a:cubicBezTo>
                    <a:lnTo>
                      <a:pt x="1439" y="351"/>
                    </a:lnTo>
                    <a:cubicBezTo>
                      <a:pt x="1294" y="601"/>
                      <a:pt x="1055" y="714"/>
                      <a:pt x="817" y="714"/>
                    </a:cubicBezTo>
                    <a:cubicBezTo>
                      <a:pt x="451" y="714"/>
                      <a:pt x="88" y="447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865;p60"/>
              <p:cNvSpPr/>
              <p:nvPr/>
            </p:nvSpPr>
            <p:spPr>
              <a:xfrm>
                <a:off x="1171806" y="3692499"/>
                <a:ext cx="219940" cy="218394"/>
              </a:xfrm>
              <a:custGeom>
                <a:avLst/>
                <a:gdLst/>
                <a:ahLst/>
                <a:cxnLst/>
                <a:rect l="l" t="t" r="r" b="b"/>
                <a:pathLst>
                  <a:path w="1711" h="1699" extrusionOk="0">
                    <a:moveTo>
                      <a:pt x="181" y="0"/>
                    </a:moveTo>
                    <a:lnTo>
                      <a:pt x="127" y="429"/>
                    </a:lnTo>
                    <a:lnTo>
                      <a:pt x="0" y="1438"/>
                    </a:lnTo>
                    <a:lnTo>
                      <a:pt x="1341" y="1698"/>
                    </a:lnTo>
                    <a:cubicBezTo>
                      <a:pt x="1341" y="1698"/>
                      <a:pt x="1378" y="1565"/>
                      <a:pt x="1426" y="1378"/>
                    </a:cubicBezTo>
                    <a:cubicBezTo>
                      <a:pt x="1535" y="961"/>
                      <a:pt x="1710" y="278"/>
                      <a:pt x="1704" y="236"/>
                    </a:cubicBezTo>
                    <a:lnTo>
                      <a:pt x="181" y="0"/>
                    </a:lnTo>
                    <a:close/>
                  </a:path>
                </a:pathLst>
              </a:custGeom>
              <a:solidFill>
                <a:srgbClr val="AE5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866;p60"/>
              <p:cNvSpPr/>
              <p:nvPr/>
            </p:nvSpPr>
            <p:spPr>
              <a:xfrm>
                <a:off x="803656" y="2942704"/>
                <a:ext cx="833486" cy="821644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6392" extrusionOk="0">
                    <a:moveTo>
                      <a:pt x="3228" y="0"/>
                    </a:moveTo>
                    <a:cubicBezTo>
                      <a:pt x="2884" y="0"/>
                      <a:pt x="2537" y="33"/>
                      <a:pt x="2199" y="105"/>
                    </a:cubicBezTo>
                    <a:cubicBezTo>
                      <a:pt x="1499" y="262"/>
                      <a:pt x="997" y="583"/>
                      <a:pt x="653" y="1006"/>
                    </a:cubicBezTo>
                    <a:cubicBezTo>
                      <a:pt x="242" y="1519"/>
                      <a:pt x="54" y="2184"/>
                      <a:pt x="30" y="2891"/>
                    </a:cubicBezTo>
                    <a:cubicBezTo>
                      <a:pt x="18" y="3060"/>
                      <a:pt x="0" y="4069"/>
                      <a:pt x="580" y="4981"/>
                    </a:cubicBezTo>
                    <a:cubicBezTo>
                      <a:pt x="779" y="5308"/>
                      <a:pt x="1039" y="5586"/>
                      <a:pt x="1347" y="5809"/>
                    </a:cubicBezTo>
                    <a:cubicBezTo>
                      <a:pt x="1966" y="6265"/>
                      <a:pt x="2623" y="6391"/>
                      <a:pt x="3202" y="6391"/>
                    </a:cubicBezTo>
                    <a:cubicBezTo>
                      <a:pt x="3654" y="6391"/>
                      <a:pt x="4058" y="6314"/>
                      <a:pt x="4363" y="6256"/>
                    </a:cubicBezTo>
                    <a:cubicBezTo>
                      <a:pt x="4755" y="6184"/>
                      <a:pt x="5958" y="5960"/>
                      <a:pt x="6326" y="5145"/>
                    </a:cubicBezTo>
                    <a:cubicBezTo>
                      <a:pt x="6350" y="5084"/>
                      <a:pt x="6369" y="5036"/>
                      <a:pt x="6387" y="4981"/>
                    </a:cubicBezTo>
                    <a:cubicBezTo>
                      <a:pt x="6429" y="4848"/>
                      <a:pt x="6459" y="4710"/>
                      <a:pt x="6471" y="4571"/>
                    </a:cubicBezTo>
                    <a:cubicBezTo>
                      <a:pt x="6477" y="4504"/>
                      <a:pt x="6483" y="4432"/>
                      <a:pt x="6483" y="4353"/>
                    </a:cubicBezTo>
                    <a:cubicBezTo>
                      <a:pt x="6483" y="3997"/>
                      <a:pt x="6447" y="3646"/>
                      <a:pt x="6363" y="3302"/>
                    </a:cubicBezTo>
                    <a:cubicBezTo>
                      <a:pt x="6356" y="3271"/>
                      <a:pt x="6344" y="3235"/>
                      <a:pt x="6338" y="3199"/>
                    </a:cubicBezTo>
                    <a:cubicBezTo>
                      <a:pt x="6320" y="3126"/>
                      <a:pt x="6302" y="3048"/>
                      <a:pt x="6278" y="2975"/>
                    </a:cubicBezTo>
                    <a:cubicBezTo>
                      <a:pt x="6175" y="2607"/>
                      <a:pt x="6042" y="2250"/>
                      <a:pt x="5879" y="1906"/>
                    </a:cubicBezTo>
                    <a:cubicBezTo>
                      <a:pt x="5752" y="1652"/>
                      <a:pt x="5613" y="1404"/>
                      <a:pt x="5450" y="1175"/>
                    </a:cubicBezTo>
                    <a:cubicBezTo>
                      <a:pt x="5136" y="740"/>
                      <a:pt x="4912" y="559"/>
                      <a:pt x="4798" y="486"/>
                    </a:cubicBezTo>
                    <a:cubicBezTo>
                      <a:pt x="4489" y="275"/>
                      <a:pt x="4139" y="130"/>
                      <a:pt x="3776" y="51"/>
                    </a:cubicBezTo>
                    <a:cubicBezTo>
                      <a:pt x="3650" y="15"/>
                      <a:pt x="3523" y="3"/>
                      <a:pt x="3396" y="3"/>
                    </a:cubicBezTo>
                    <a:cubicBezTo>
                      <a:pt x="3340" y="1"/>
                      <a:pt x="3284" y="0"/>
                      <a:pt x="3228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867;p60"/>
              <p:cNvSpPr/>
              <p:nvPr/>
            </p:nvSpPr>
            <p:spPr>
              <a:xfrm>
                <a:off x="1045961" y="3852664"/>
                <a:ext cx="394633" cy="426118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315" extrusionOk="0">
                    <a:moveTo>
                      <a:pt x="2523" y="1"/>
                    </a:moveTo>
                    <a:cubicBezTo>
                      <a:pt x="2479" y="1"/>
                      <a:pt x="2435" y="2"/>
                      <a:pt x="2393" y="5"/>
                    </a:cubicBezTo>
                    <a:cubicBezTo>
                      <a:pt x="1965" y="47"/>
                      <a:pt x="1894" y="235"/>
                      <a:pt x="1609" y="235"/>
                    </a:cubicBezTo>
                    <a:cubicBezTo>
                      <a:pt x="1604" y="235"/>
                      <a:pt x="1600" y="235"/>
                      <a:pt x="1595" y="235"/>
                    </a:cubicBezTo>
                    <a:cubicBezTo>
                      <a:pt x="1354" y="229"/>
                      <a:pt x="1330" y="96"/>
                      <a:pt x="937" y="29"/>
                    </a:cubicBezTo>
                    <a:lnTo>
                      <a:pt x="931" y="29"/>
                    </a:lnTo>
                    <a:cubicBezTo>
                      <a:pt x="911" y="26"/>
                      <a:pt x="891" y="25"/>
                      <a:pt x="871" y="25"/>
                    </a:cubicBezTo>
                    <a:cubicBezTo>
                      <a:pt x="677" y="25"/>
                      <a:pt x="503" y="158"/>
                      <a:pt x="459" y="356"/>
                    </a:cubicBezTo>
                    <a:cubicBezTo>
                      <a:pt x="423" y="549"/>
                      <a:pt x="381" y="742"/>
                      <a:pt x="345" y="936"/>
                    </a:cubicBezTo>
                    <a:cubicBezTo>
                      <a:pt x="212" y="1612"/>
                      <a:pt x="91" y="2277"/>
                      <a:pt x="0" y="2923"/>
                    </a:cubicBezTo>
                    <a:cubicBezTo>
                      <a:pt x="300" y="3037"/>
                      <a:pt x="876" y="3314"/>
                      <a:pt x="1528" y="3314"/>
                    </a:cubicBezTo>
                    <a:cubicBezTo>
                      <a:pt x="1572" y="3314"/>
                      <a:pt x="1617" y="3313"/>
                      <a:pt x="1662" y="3310"/>
                    </a:cubicBezTo>
                    <a:cubicBezTo>
                      <a:pt x="2145" y="3280"/>
                      <a:pt x="2623" y="3165"/>
                      <a:pt x="3070" y="2966"/>
                    </a:cubicBezTo>
                    <a:cubicBezTo>
                      <a:pt x="2979" y="2392"/>
                      <a:pt x="2894" y="1812"/>
                      <a:pt x="2816" y="1226"/>
                    </a:cubicBezTo>
                    <a:cubicBezTo>
                      <a:pt x="2755" y="815"/>
                      <a:pt x="2707" y="410"/>
                      <a:pt x="2653" y="5"/>
                    </a:cubicBezTo>
                    <a:cubicBezTo>
                      <a:pt x="2610" y="2"/>
                      <a:pt x="2567" y="1"/>
                      <a:pt x="25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868;p60"/>
              <p:cNvSpPr/>
              <p:nvPr/>
            </p:nvSpPr>
            <p:spPr>
              <a:xfrm>
                <a:off x="1430436" y="3233341"/>
                <a:ext cx="123532" cy="66328"/>
              </a:xfrm>
              <a:custGeom>
                <a:avLst/>
                <a:gdLst/>
                <a:ahLst/>
                <a:cxnLst/>
                <a:rect l="l" t="t" r="r" b="b"/>
                <a:pathLst>
                  <a:path w="961" h="516" extrusionOk="0">
                    <a:moveTo>
                      <a:pt x="468" y="1"/>
                    </a:moveTo>
                    <a:cubicBezTo>
                      <a:pt x="202" y="1"/>
                      <a:pt x="0" y="376"/>
                      <a:pt x="0" y="376"/>
                    </a:cubicBezTo>
                    <a:cubicBezTo>
                      <a:pt x="141" y="251"/>
                      <a:pt x="277" y="205"/>
                      <a:pt x="401" y="205"/>
                    </a:cubicBezTo>
                    <a:cubicBezTo>
                      <a:pt x="724" y="205"/>
                      <a:pt x="961" y="515"/>
                      <a:pt x="961" y="515"/>
                    </a:cubicBezTo>
                    <a:cubicBezTo>
                      <a:pt x="793" y="125"/>
                      <a:pt x="620" y="1"/>
                      <a:pt x="46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869;p60"/>
              <p:cNvSpPr/>
              <p:nvPr/>
            </p:nvSpPr>
            <p:spPr>
              <a:xfrm>
                <a:off x="1125016" y="3277303"/>
                <a:ext cx="119033" cy="7738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602" extrusionOk="0">
                    <a:moveTo>
                      <a:pt x="393" y="0"/>
                    </a:moveTo>
                    <a:cubicBezTo>
                      <a:pt x="1" y="0"/>
                      <a:pt x="32" y="602"/>
                      <a:pt x="32" y="602"/>
                    </a:cubicBezTo>
                    <a:cubicBezTo>
                      <a:pt x="139" y="254"/>
                      <a:pt x="389" y="174"/>
                      <a:pt x="598" y="174"/>
                    </a:cubicBezTo>
                    <a:cubicBezTo>
                      <a:pt x="777" y="174"/>
                      <a:pt x="926" y="233"/>
                      <a:pt x="926" y="233"/>
                    </a:cubicBezTo>
                    <a:cubicBezTo>
                      <a:pt x="693" y="64"/>
                      <a:pt x="520" y="0"/>
                      <a:pt x="393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870;p60"/>
              <p:cNvSpPr/>
              <p:nvPr/>
            </p:nvSpPr>
            <p:spPr>
              <a:xfrm>
                <a:off x="1384417" y="3345560"/>
                <a:ext cx="55403" cy="107847"/>
              </a:xfrm>
              <a:custGeom>
                <a:avLst/>
                <a:gdLst/>
                <a:ahLst/>
                <a:cxnLst/>
                <a:rect l="l" t="t" r="r" b="b"/>
                <a:pathLst>
                  <a:path w="431" h="839" extrusionOk="0">
                    <a:moveTo>
                      <a:pt x="41" y="1"/>
                    </a:moveTo>
                    <a:cubicBezTo>
                      <a:pt x="21" y="1"/>
                      <a:pt x="0" y="20"/>
                      <a:pt x="8" y="47"/>
                    </a:cubicBezTo>
                    <a:cubicBezTo>
                      <a:pt x="50" y="137"/>
                      <a:pt x="14" y="246"/>
                      <a:pt x="38" y="349"/>
                    </a:cubicBezTo>
                    <a:cubicBezTo>
                      <a:pt x="50" y="427"/>
                      <a:pt x="116" y="494"/>
                      <a:pt x="201" y="506"/>
                    </a:cubicBezTo>
                    <a:cubicBezTo>
                      <a:pt x="218" y="506"/>
                      <a:pt x="236" y="504"/>
                      <a:pt x="253" y="504"/>
                    </a:cubicBezTo>
                    <a:cubicBezTo>
                      <a:pt x="279" y="504"/>
                      <a:pt x="304" y="508"/>
                      <a:pt x="322" y="530"/>
                    </a:cubicBezTo>
                    <a:cubicBezTo>
                      <a:pt x="346" y="560"/>
                      <a:pt x="352" y="603"/>
                      <a:pt x="340" y="639"/>
                    </a:cubicBezTo>
                    <a:cubicBezTo>
                      <a:pt x="310" y="742"/>
                      <a:pt x="165" y="766"/>
                      <a:pt x="74" y="778"/>
                    </a:cubicBezTo>
                    <a:cubicBezTo>
                      <a:pt x="38" y="784"/>
                      <a:pt x="44" y="838"/>
                      <a:pt x="80" y="838"/>
                    </a:cubicBezTo>
                    <a:cubicBezTo>
                      <a:pt x="195" y="826"/>
                      <a:pt x="328" y="802"/>
                      <a:pt x="382" y="699"/>
                    </a:cubicBezTo>
                    <a:cubicBezTo>
                      <a:pt x="431" y="621"/>
                      <a:pt x="419" y="530"/>
                      <a:pt x="358" y="470"/>
                    </a:cubicBezTo>
                    <a:cubicBezTo>
                      <a:pt x="323" y="450"/>
                      <a:pt x="284" y="438"/>
                      <a:pt x="244" y="438"/>
                    </a:cubicBezTo>
                    <a:cubicBezTo>
                      <a:pt x="236" y="438"/>
                      <a:pt x="227" y="439"/>
                      <a:pt x="219" y="440"/>
                    </a:cubicBezTo>
                    <a:cubicBezTo>
                      <a:pt x="165" y="440"/>
                      <a:pt x="116" y="403"/>
                      <a:pt x="104" y="349"/>
                    </a:cubicBezTo>
                    <a:cubicBezTo>
                      <a:pt x="68" y="240"/>
                      <a:pt x="110" y="125"/>
                      <a:pt x="68" y="17"/>
                    </a:cubicBezTo>
                    <a:lnTo>
                      <a:pt x="68" y="23"/>
                    </a:lnTo>
                    <a:cubicBezTo>
                      <a:pt x="64" y="7"/>
                      <a:pt x="53" y="1"/>
                      <a:pt x="4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1871;p60"/>
              <p:cNvSpPr/>
              <p:nvPr/>
            </p:nvSpPr>
            <p:spPr>
              <a:xfrm>
                <a:off x="1449075" y="3305454"/>
                <a:ext cx="112477" cy="71213"/>
              </a:xfrm>
              <a:custGeom>
                <a:avLst/>
                <a:gdLst/>
                <a:ahLst/>
                <a:cxnLst/>
                <a:rect l="l" t="t" r="r" b="b"/>
                <a:pathLst>
                  <a:path w="875" h="554" extrusionOk="0">
                    <a:moveTo>
                      <a:pt x="415" y="0"/>
                    </a:moveTo>
                    <a:cubicBezTo>
                      <a:pt x="384" y="0"/>
                      <a:pt x="352" y="5"/>
                      <a:pt x="320" y="14"/>
                    </a:cubicBezTo>
                    <a:cubicBezTo>
                      <a:pt x="42" y="105"/>
                      <a:pt x="0" y="522"/>
                      <a:pt x="48" y="552"/>
                    </a:cubicBezTo>
                    <a:cubicBezTo>
                      <a:pt x="50" y="553"/>
                      <a:pt x="51" y="553"/>
                      <a:pt x="53" y="553"/>
                    </a:cubicBezTo>
                    <a:cubicBezTo>
                      <a:pt x="92" y="553"/>
                      <a:pt x="190" y="326"/>
                      <a:pt x="429" y="262"/>
                    </a:cubicBezTo>
                    <a:cubicBezTo>
                      <a:pt x="475" y="248"/>
                      <a:pt x="520" y="243"/>
                      <a:pt x="561" y="243"/>
                    </a:cubicBezTo>
                    <a:cubicBezTo>
                      <a:pt x="697" y="243"/>
                      <a:pt x="805" y="299"/>
                      <a:pt x="844" y="299"/>
                    </a:cubicBezTo>
                    <a:cubicBezTo>
                      <a:pt x="851" y="299"/>
                      <a:pt x="856" y="297"/>
                      <a:pt x="858" y="292"/>
                    </a:cubicBezTo>
                    <a:cubicBezTo>
                      <a:pt x="874" y="260"/>
                      <a:pt x="658" y="0"/>
                      <a:pt x="415" y="0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872;p60"/>
              <p:cNvSpPr/>
              <p:nvPr/>
            </p:nvSpPr>
            <p:spPr>
              <a:xfrm>
                <a:off x="1154709" y="3376667"/>
                <a:ext cx="112477" cy="70698"/>
              </a:xfrm>
              <a:custGeom>
                <a:avLst/>
                <a:gdLst/>
                <a:ahLst/>
                <a:cxnLst/>
                <a:rect l="l" t="t" r="r" b="b"/>
                <a:pathLst>
                  <a:path w="875" h="550" extrusionOk="0">
                    <a:moveTo>
                      <a:pt x="425" y="1"/>
                    </a:moveTo>
                    <a:cubicBezTo>
                      <a:pt x="393" y="1"/>
                      <a:pt x="360" y="6"/>
                      <a:pt x="326" y="16"/>
                    </a:cubicBezTo>
                    <a:cubicBezTo>
                      <a:pt x="48" y="101"/>
                      <a:pt x="0" y="524"/>
                      <a:pt x="48" y="548"/>
                    </a:cubicBezTo>
                    <a:cubicBezTo>
                      <a:pt x="50" y="549"/>
                      <a:pt x="52" y="550"/>
                      <a:pt x="54" y="550"/>
                    </a:cubicBezTo>
                    <a:cubicBezTo>
                      <a:pt x="94" y="550"/>
                      <a:pt x="193" y="327"/>
                      <a:pt x="429" y="258"/>
                    </a:cubicBezTo>
                    <a:cubicBezTo>
                      <a:pt x="473" y="247"/>
                      <a:pt x="515" y="242"/>
                      <a:pt x="555" y="242"/>
                    </a:cubicBezTo>
                    <a:cubicBezTo>
                      <a:pt x="698" y="242"/>
                      <a:pt x="809" y="301"/>
                      <a:pt x="846" y="301"/>
                    </a:cubicBezTo>
                    <a:cubicBezTo>
                      <a:pt x="852" y="301"/>
                      <a:pt x="857" y="299"/>
                      <a:pt x="858" y="294"/>
                    </a:cubicBezTo>
                    <a:cubicBezTo>
                      <a:pt x="874" y="262"/>
                      <a:pt x="665" y="1"/>
                      <a:pt x="425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1873;p60"/>
              <p:cNvSpPr/>
              <p:nvPr/>
            </p:nvSpPr>
            <p:spPr>
              <a:xfrm>
                <a:off x="1230807" y="3441582"/>
                <a:ext cx="302209" cy="184073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432" extrusionOk="0">
                    <a:moveTo>
                      <a:pt x="2290" y="1"/>
                    </a:moveTo>
                    <a:lnTo>
                      <a:pt x="2254" y="13"/>
                    </a:lnTo>
                    <a:cubicBezTo>
                      <a:pt x="1805" y="392"/>
                      <a:pt x="1240" y="595"/>
                      <a:pt x="665" y="595"/>
                    </a:cubicBezTo>
                    <a:cubicBezTo>
                      <a:pt x="443" y="595"/>
                      <a:pt x="219" y="565"/>
                      <a:pt x="0" y="502"/>
                    </a:cubicBezTo>
                    <a:lnTo>
                      <a:pt x="0" y="502"/>
                    </a:lnTo>
                    <a:cubicBezTo>
                      <a:pt x="6" y="520"/>
                      <a:pt x="6" y="545"/>
                      <a:pt x="18" y="581"/>
                    </a:cubicBezTo>
                    <a:cubicBezTo>
                      <a:pt x="24" y="611"/>
                      <a:pt x="37" y="653"/>
                      <a:pt x="55" y="702"/>
                    </a:cubicBezTo>
                    <a:cubicBezTo>
                      <a:pt x="133" y="913"/>
                      <a:pt x="272" y="1094"/>
                      <a:pt x="459" y="1227"/>
                    </a:cubicBezTo>
                    <a:cubicBezTo>
                      <a:pt x="520" y="1276"/>
                      <a:pt x="580" y="1312"/>
                      <a:pt x="653" y="1342"/>
                    </a:cubicBezTo>
                    <a:lnTo>
                      <a:pt x="677" y="1348"/>
                    </a:lnTo>
                    <a:cubicBezTo>
                      <a:pt x="816" y="1403"/>
                      <a:pt x="966" y="1431"/>
                      <a:pt x="1118" y="1431"/>
                    </a:cubicBezTo>
                    <a:cubicBezTo>
                      <a:pt x="1184" y="1431"/>
                      <a:pt x="1251" y="1426"/>
                      <a:pt x="1317" y="1415"/>
                    </a:cubicBezTo>
                    <a:cubicBezTo>
                      <a:pt x="1559" y="1372"/>
                      <a:pt x="1789" y="1264"/>
                      <a:pt x="1976" y="1100"/>
                    </a:cubicBezTo>
                    <a:cubicBezTo>
                      <a:pt x="2018" y="1058"/>
                      <a:pt x="2061" y="1010"/>
                      <a:pt x="2097" y="967"/>
                    </a:cubicBezTo>
                    <a:cubicBezTo>
                      <a:pt x="2145" y="895"/>
                      <a:pt x="2194" y="822"/>
                      <a:pt x="2230" y="744"/>
                    </a:cubicBezTo>
                    <a:cubicBezTo>
                      <a:pt x="2327" y="508"/>
                      <a:pt x="2351" y="248"/>
                      <a:pt x="2290" y="1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874;p60"/>
              <p:cNvSpPr/>
              <p:nvPr/>
            </p:nvSpPr>
            <p:spPr>
              <a:xfrm>
                <a:off x="1317831" y="3571154"/>
                <a:ext cx="167109" cy="54502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424" extrusionOk="0">
                    <a:moveTo>
                      <a:pt x="1022" y="0"/>
                    </a:moveTo>
                    <a:cubicBezTo>
                      <a:pt x="875" y="0"/>
                      <a:pt x="740" y="60"/>
                      <a:pt x="640" y="165"/>
                    </a:cubicBezTo>
                    <a:cubicBezTo>
                      <a:pt x="579" y="146"/>
                      <a:pt x="516" y="136"/>
                      <a:pt x="454" y="136"/>
                    </a:cubicBezTo>
                    <a:cubicBezTo>
                      <a:pt x="282" y="136"/>
                      <a:pt x="115" y="207"/>
                      <a:pt x="0" y="340"/>
                    </a:cubicBezTo>
                    <a:cubicBezTo>
                      <a:pt x="139" y="395"/>
                      <a:pt x="289" y="423"/>
                      <a:pt x="441" y="423"/>
                    </a:cubicBezTo>
                    <a:cubicBezTo>
                      <a:pt x="507" y="423"/>
                      <a:pt x="574" y="418"/>
                      <a:pt x="640" y="407"/>
                    </a:cubicBezTo>
                    <a:cubicBezTo>
                      <a:pt x="882" y="364"/>
                      <a:pt x="1112" y="256"/>
                      <a:pt x="1299" y="92"/>
                    </a:cubicBezTo>
                    <a:cubicBezTo>
                      <a:pt x="1227" y="44"/>
                      <a:pt x="1142" y="14"/>
                      <a:pt x="1063" y="2"/>
                    </a:cubicBezTo>
                    <a:cubicBezTo>
                      <a:pt x="1050" y="1"/>
                      <a:pt x="1036" y="0"/>
                      <a:pt x="1022" y="0"/>
                    </a:cubicBez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875;p60"/>
              <p:cNvSpPr/>
              <p:nvPr/>
            </p:nvSpPr>
            <p:spPr>
              <a:xfrm>
                <a:off x="1231579" y="3441582"/>
                <a:ext cx="294497" cy="109518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852" extrusionOk="0">
                    <a:moveTo>
                      <a:pt x="2290" y="1"/>
                    </a:moveTo>
                    <a:lnTo>
                      <a:pt x="2248" y="13"/>
                    </a:lnTo>
                    <a:cubicBezTo>
                      <a:pt x="1799" y="392"/>
                      <a:pt x="1237" y="595"/>
                      <a:pt x="664" y="595"/>
                    </a:cubicBezTo>
                    <a:cubicBezTo>
                      <a:pt x="443" y="595"/>
                      <a:pt x="219" y="565"/>
                      <a:pt x="0" y="502"/>
                    </a:cubicBezTo>
                    <a:lnTo>
                      <a:pt x="0" y="502"/>
                    </a:lnTo>
                    <a:cubicBezTo>
                      <a:pt x="28" y="523"/>
                      <a:pt x="482" y="851"/>
                      <a:pt x="1029" y="851"/>
                    </a:cubicBezTo>
                    <a:cubicBezTo>
                      <a:pt x="1445" y="851"/>
                      <a:pt x="1914" y="661"/>
                      <a:pt x="2290" y="1"/>
                    </a:cubicBezTo>
                    <a:close/>
                  </a:path>
                </a:pathLst>
              </a:custGeom>
              <a:solidFill>
                <a:srgbClr val="FFF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876;p60"/>
              <p:cNvSpPr/>
              <p:nvPr/>
            </p:nvSpPr>
            <p:spPr>
              <a:xfrm>
                <a:off x="1578775" y="3323322"/>
                <a:ext cx="8613" cy="7584"/>
              </a:xfrm>
              <a:custGeom>
                <a:avLst/>
                <a:gdLst/>
                <a:ahLst/>
                <a:cxnLst/>
                <a:rect l="l" t="t" r="r" b="b"/>
                <a:pathLst>
                  <a:path w="67" h="59" extrusionOk="0">
                    <a:moveTo>
                      <a:pt x="34" y="1"/>
                    </a:moveTo>
                    <a:cubicBezTo>
                      <a:pt x="31" y="1"/>
                      <a:pt x="28" y="1"/>
                      <a:pt x="24" y="2"/>
                    </a:cubicBezTo>
                    <a:cubicBezTo>
                      <a:pt x="12" y="2"/>
                      <a:pt x="0" y="20"/>
                      <a:pt x="6" y="33"/>
                    </a:cubicBezTo>
                    <a:cubicBezTo>
                      <a:pt x="6" y="47"/>
                      <a:pt x="19" y="58"/>
                      <a:pt x="33" y="58"/>
                    </a:cubicBezTo>
                    <a:cubicBezTo>
                      <a:pt x="36" y="58"/>
                      <a:pt x="39" y="58"/>
                      <a:pt x="42" y="57"/>
                    </a:cubicBezTo>
                    <a:cubicBezTo>
                      <a:pt x="55" y="51"/>
                      <a:pt x="67" y="39"/>
                      <a:pt x="61" y="20"/>
                    </a:cubicBezTo>
                    <a:cubicBezTo>
                      <a:pt x="61" y="11"/>
                      <a:pt x="49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877;p60"/>
              <p:cNvSpPr/>
              <p:nvPr/>
            </p:nvSpPr>
            <p:spPr>
              <a:xfrm>
                <a:off x="1375291" y="3395049"/>
                <a:ext cx="9384" cy="7841"/>
              </a:xfrm>
              <a:custGeom>
                <a:avLst/>
                <a:gdLst/>
                <a:ahLst/>
                <a:cxnLst/>
                <a:rect l="l" t="t" r="r" b="b"/>
                <a:pathLst>
                  <a:path w="73" h="61" extrusionOk="0">
                    <a:moveTo>
                      <a:pt x="30" y="0"/>
                    </a:moveTo>
                    <a:cubicBezTo>
                      <a:pt x="12" y="6"/>
                      <a:pt x="0" y="24"/>
                      <a:pt x="6" y="36"/>
                    </a:cubicBezTo>
                    <a:cubicBezTo>
                      <a:pt x="6" y="55"/>
                      <a:pt x="24" y="61"/>
                      <a:pt x="42" y="61"/>
                    </a:cubicBezTo>
                    <a:cubicBezTo>
                      <a:pt x="73" y="49"/>
                      <a:pt x="61" y="0"/>
                      <a:pt x="3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878;p60"/>
              <p:cNvSpPr/>
              <p:nvPr/>
            </p:nvSpPr>
            <p:spPr>
              <a:xfrm>
                <a:off x="1494836" y="3403533"/>
                <a:ext cx="8484" cy="7327"/>
              </a:xfrm>
              <a:custGeom>
                <a:avLst/>
                <a:gdLst/>
                <a:ahLst/>
                <a:cxnLst/>
                <a:rect l="l" t="t" r="r" b="b"/>
                <a:pathLst>
                  <a:path w="66" h="57" extrusionOk="0">
                    <a:moveTo>
                      <a:pt x="31" y="0"/>
                    </a:moveTo>
                    <a:cubicBezTo>
                      <a:pt x="29" y="0"/>
                      <a:pt x="27" y="0"/>
                      <a:pt x="25" y="1"/>
                    </a:cubicBezTo>
                    <a:cubicBezTo>
                      <a:pt x="7" y="1"/>
                      <a:pt x="1" y="19"/>
                      <a:pt x="1" y="31"/>
                    </a:cubicBezTo>
                    <a:cubicBezTo>
                      <a:pt x="6" y="46"/>
                      <a:pt x="19" y="57"/>
                      <a:pt x="30" y="57"/>
                    </a:cubicBezTo>
                    <a:cubicBezTo>
                      <a:pt x="32" y="57"/>
                      <a:pt x="35" y="56"/>
                      <a:pt x="37" y="55"/>
                    </a:cubicBezTo>
                    <a:cubicBezTo>
                      <a:pt x="65" y="44"/>
                      <a:pt x="62" y="0"/>
                      <a:pt x="31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879;p60"/>
              <p:cNvSpPr/>
              <p:nvPr/>
            </p:nvSpPr>
            <p:spPr>
              <a:xfrm>
                <a:off x="1535071" y="3381423"/>
                <a:ext cx="8998" cy="797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7" y="0"/>
                    </a:moveTo>
                    <a:cubicBezTo>
                      <a:pt x="19" y="0"/>
                      <a:pt x="1" y="15"/>
                      <a:pt x="8" y="40"/>
                    </a:cubicBezTo>
                    <a:cubicBezTo>
                      <a:pt x="10" y="54"/>
                      <a:pt x="22" y="61"/>
                      <a:pt x="34" y="61"/>
                    </a:cubicBezTo>
                    <a:cubicBezTo>
                      <a:pt x="51" y="61"/>
                      <a:pt x="69" y="47"/>
                      <a:pt x="62" y="22"/>
                    </a:cubicBezTo>
                    <a:cubicBezTo>
                      <a:pt x="60" y="7"/>
                      <a:pt x="48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880;p60"/>
              <p:cNvSpPr/>
              <p:nvPr/>
            </p:nvSpPr>
            <p:spPr>
              <a:xfrm>
                <a:off x="1490980" y="3370883"/>
                <a:ext cx="9384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73" h="58" extrusionOk="0">
                    <a:moveTo>
                      <a:pt x="31" y="1"/>
                    </a:moveTo>
                    <a:cubicBezTo>
                      <a:pt x="13" y="7"/>
                      <a:pt x="0" y="19"/>
                      <a:pt x="6" y="37"/>
                    </a:cubicBezTo>
                    <a:cubicBezTo>
                      <a:pt x="11" y="51"/>
                      <a:pt x="19" y="58"/>
                      <a:pt x="30" y="58"/>
                    </a:cubicBezTo>
                    <a:cubicBezTo>
                      <a:pt x="34" y="58"/>
                      <a:pt x="38" y="57"/>
                      <a:pt x="43" y="55"/>
                    </a:cubicBezTo>
                    <a:cubicBezTo>
                      <a:pt x="73" y="43"/>
                      <a:pt x="61" y="1"/>
                      <a:pt x="3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881;p60"/>
              <p:cNvSpPr/>
              <p:nvPr/>
            </p:nvSpPr>
            <p:spPr>
              <a:xfrm>
                <a:off x="1573248" y="3354429"/>
                <a:ext cx="8741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8" y="0"/>
                    </a:moveTo>
                    <a:cubicBezTo>
                      <a:pt x="36" y="0"/>
                      <a:pt x="33" y="1"/>
                      <a:pt x="31" y="2"/>
                    </a:cubicBezTo>
                    <a:cubicBezTo>
                      <a:pt x="13" y="2"/>
                      <a:pt x="1" y="20"/>
                      <a:pt x="7" y="32"/>
                    </a:cubicBezTo>
                    <a:cubicBezTo>
                      <a:pt x="12" y="47"/>
                      <a:pt x="21" y="58"/>
                      <a:pt x="34" y="58"/>
                    </a:cubicBezTo>
                    <a:cubicBezTo>
                      <a:pt x="37" y="58"/>
                      <a:pt x="40" y="57"/>
                      <a:pt x="43" y="56"/>
                    </a:cubicBezTo>
                    <a:cubicBezTo>
                      <a:pt x="55" y="50"/>
                      <a:pt x="67" y="38"/>
                      <a:pt x="61" y="20"/>
                    </a:cubicBezTo>
                    <a:cubicBezTo>
                      <a:pt x="61" y="10"/>
                      <a:pt x="49" y="0"/>
                      <a:pt x="3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882;p60"/>
              <p:cNvSpPr/>
              <p:nvPr/>
            </p:nvSpPr>
            <p:spPr>
              <a:xfrm>
                <a:off x="1336470" y="3432841"/>
                <a:ext cx="8613" cy="7327"/>
              </a:xfrm>
              <a:custGeom>
                <a:avLst/>
                <a:gdLst/>
                <a:ahLst/>
                <a:cxnLst/>
                <a:rect l="l" t="t" r="r" b="b"/>
                <a:pathLst>
                  <a:path w="67" h="57" extrusionOk="0">
                    <a:moveTo>
                      <a:pt x="37" y="0"/>
                    </a:moveTo>
                    <a:cubicBezTo>
                      <a:pt x="33" y="0"/>
                      <a:pt x="29" y="1"/>
                      <a:pt x="24" y="2"/>
                    </a:cubicBezTo>
                    <a:cubicBezTo>
                      <a:pt x="12" y="2"/>
                      <a:pt x="0" y="20"/>
                      <a:pt x="6" y="32"/>
                    </a:cubicBezTo>
                    <a:cubicBezTo>
                      <a:pt x="6" y="51"/>
                      <a:pt x="24" y="57"/>
                      <a:pt x="42" y="57"/>
                    </a:cubicBezTo>
                    <a:cubicBezTo>
                      <a:pt x="54" y="51"/>
                      <a:pt x="66" y="39"/>
                      <a:pt x="60" y="20"/>
                    </a:cubicBezTo>
                    <a:cubicBezTo>
                      <a:pt x="60" y="7"/>
                      <a:pt x="50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883;p60"/>
              <p:cNvSpPr/>
              <p:nvPr/>
            </p:nvSpPr>
            <p:spPr>
              <a:xfrm>
                <a:off x="1162422" y="3496599"/>
                <a:ext cx="7841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61" h="58" extrusionOk="0">
                    <a:moveTo>
                      <a:pt x="32" y="0"/>
                    </a:moveTo>
                    <a:cubicBezTo>
                      <a:pt x="29" y="0"/>
                      <a:pt x="27" y="1"/>
                      <a:pt x="25" y="2"/>
                    </a:cubicBezTo>
                    <a:cubicBezTo>
                      <a:pt x="7" y="8"/>
                      <a:pt x="1" y="20"/>
                      <a:pt x="1" y="38"/>
                    </a:cubicBezTo>
                    <a:cubicBezTo>
                      <a:pt x="5" y="48"/>
                      <a:pt x="14" y="58"/>
                      <a:pt x="27" y="58"/>
                    </a:cubicBezTo>
                    <a:cubicBezTo>
                      <a:pt x="30" y="58"/>
                      <a:pt x="33" y="57"/>
                      <a:pt x="37" y="56"/>
                    </a:cubicBezTo>
                    <a:cubicBezTo>
                      <a:pt x="55" y="56"/>
                      <a:pt x="61" y="38"/>
                      <a:pt x="61" y="26"/>
                    </a:cubicBezTo>
                    <a:cubicBezTo>
                      <a:pt x="56" y="11"/>
                      <a:pt x="43" y="0"/>
                      <a:pt x="32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884;p60"/>
              <p:cNvSpPr/>
              <p:nvPr/>
            </p:nvSpPr>
            <p:spPr>
              <a:xfrm>
                <a:off x="1168592" y="3452508"/>
                <a:ext cx="8098" cy="6299"/>
              </a:xfrm>
              <a:custGeom>
                <a:avLst/>
                <a:gdLst/>
                <a:ahLst/>
                <a:cxnLst/>
                <a:rect l="l" t="t" r="r" b="b"/>
                <a:pathLst>
                  <a:path w="63" h="49" extrusionOk="0">
                    <a:moveTo>
                      <a:pt x="35" y="0"/>
                    </a:moveTo>
                    <a:cubicBezTo>
                      <a:pt x="34" y="0"/>
                      <a:pt x="33" y="0"/>
                      <a:pt x="31" y="0"/>
                    </a:cubicBezTo>
                    <a:cubicBezTo>
                      <a:pt x="13" y="6"/>
                      <a:pt x="1" y="18"/>
                      <a:pt x="7" y="37"/>
                    </a:cubicBezTo>
                    <a:cubicBezTo>
                      <a:pt x="9" y="45"/>
                      <a:pt x="14" y="48"/>
                      <a:pt x="18" y="48"/>
                    </a:cubicBezTo>
                    <a:cubicBezTo>
                      <a:pt x="36" y="48"/>
                      <a:pt x="62" y="0"/>
                      <a:pt x="35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1885;p60"/>
              <p:cNvSpPr/>
              <p:nvPr/>
            </p:nvSpPr>
            <p:spPr>
              <a:xfrm>
                <a:off x="1334028" y="3397234"/>
                <a:ext cx="9255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72" h="58" extrusionOk="0">
                    <a:moveTo>
                      <a:pt x="31" y="1"/>
                    </a:moveTo>
                    <a:cubicBezTo>
                      <a:pt x="29" y="1"/>
                      <a:pt x="27" y="1"/>
                      <a:pt x="25" y="1"/>
                    </a:cubicBezTo>
                    <a:cubicBezTo>
                      <a:pt x="7" y="1"/>
                      <a:pt x="1" y="19"/>
                      <a:pt x="7" y="38"/>
                    </a:cubicBezTo>
                    <a:cubicBezTo>
                      <a:pt x="7" y="47"/>
                      <a:pt x="19" y="57"/>
                      <a:pt x="30" y="57"/>
                    </a:cubicBezTo>
                    <a:cubicBezTo>
                      <a:pt x="33" y="57"/>
                      <a:pt x="35" y="57"/>
                      <a:pt x="37" y="56"/>
                    </a:cubicBezTo>
                    <a:cubicBezTo>
                      <a:pt x="71" y="44"/>
                      <a:pt x="63" y="1"/>
                      <a:pt x="3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1886;p60"/>
              <p:cNvSpPr/>
              <p:nvPr/>
            </p:nvSpPr>
            <p:spPr>
              <a:xfrm>
                <a:off x="1213582" y="3488757"/>
                <a:ext cx="8741" cy="6813"/>
              </a:xfrm>
              <a:custGeom>
                <a:avLst/>
                <a:gdLst/>
                <a:ahLst/>
                <a:cxnLst/>
                <a:rect l="l" t="t" r="r" b="b"/>
                <a:pathLst>
                  <a:path w="68" h="53" extrusionOk="0">
                    <a:moveTo>
                      <a:pt x="40" y="0"/>
                    </a:moveTo>
                    <a:cubicBezTo>
                      <a:pt x="22" y="0"/>
                      <a:pt x="0" y="14"/>
                      <a:pt x="7" y="33"/>
                    </a:cubicBezTo>
                    <a:cubicBezTo>
                      <a:pt x="7" y="42"/>
                      <a:pt x="19" y="52"/>
                      <a:pt x="34" y="52"/>
                    </a:cubicBezTo>
                    <a:cubicBezTo>
                      <a:pt x="37" y="52"/>
                      <a:pt x="40" y="52"/>
                      <a:pt x="44" y="51"/>
                    </a:cubicBezTo>
                    <a:cubicBezTo>
                      <a:pt x="56" y="51"/>
                      <a:pt x="68" y="33"/>
                      <a:pt x="62" y="20"/>
                    </a:cubicBezTo>
                    <a:cubicBezTo>
                      <a:pt x="62" y="6"/>
                      <a:pt x="51" y="0"/>
                      <a:pt x="4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887;p60"/>
              <p:cNvSpPr/>
              <p:nvPr/>
            </p:nvSpPr>
            <p:spPr>
              <a:xfrm>
                <a:off x="1295979" y="3454565"/>
                <a:ext cx="9127" cy="7584"/>
              </a:xfrm>
              <a:custGeom>
                <a:avLst/>
                <a:gdLst/>
                <a:ahLst/>
                <a:cxnLst/>
                <a:rect l="l" t="t" r="r" b="b"/>
                <a:pathLst>
                  <a:path w="71" h="59" extrusionOk="0">
                    <a:moveTo>
                      <a:pt x="34" y="1"/>
                    </a:moveTo>
                    <a:cubicBezTo>
                      <a:pt x="31" y="1"/>
                      <a:pt x="28" y="1"/>
                      <a:pt x="25" y="2"/>
                    </a:cubicBezTo>
                    <a:cubicBezTo>
                      <a:pt x="7" y="2"/>
                      <a:pt x="1" y="21"/>
                      <a:pt x="1" y="39"/>
                    </a:cubicBezTo>
                    <a:cubicBezTo>
                      <a:pt x="6" y="49"/>
                      <a:pt x="15" y="58"/>
                      <a:pt x="28" y="58"/>
                    </a:cubicBezTo>
                    <a:cubicBezTo>
                      <a:pt x="31" y="58"/>
                      <a:pt x="34" y="58"/>
                      <a:pt x="37" y="57"/>
                    </a:cubicBezTo>
                    <a:cubicBezTo>
                      <a:pt x="70" y="51"/>
                      <a:pt x="63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888;p60"/>
              <p:cNvSpPr/>
              <p:nvPr/>
            </p:nvSpPr>
            <p:spPr>
              <a:xfrm>
                <a:off x="1450617" y="3356743"/>
                <a:ext cx="8613" cy="7198"/>
              </a:xfrm>
              <a:custGeom>
                <a:avLst/>
                <a:gdLst/>
                <a:ahLst/>
                <a:cxnLst/>
                <a:rect l="l" t="t" r="r" b="b"/>
                <a:pathLst>
                  <a:path w="67" h="56" extrusionOk="0">
                    <a:moveTo>
                      <a:pt x="38" y="1"/>
                    </a:moveTo>
                    <a:cubicBezTo>
                      <a:pt x="35" y="1"/>
                      <a:pt x="33" y="1"/>
                      <a:pt x="30" y="2"/>
                    </a:cubicBezTo>
                    <a:cubicBezTo>
                      <a:pt x="12" y="2"/>
                      <a:pt x="0" y="20"/>
                      <a:pt x="6" y="38"/>
                    </a:cubicBezTo>
                    <a:cubicBezTo>
                      <a:pt x="11" y="50"/>
                      <a:pt x="21" y="56"/>
                      <a:pt x="32" y="56"/>
                    </a:cubicBezTo>
                    <a:cubicBezTo>
                      <a:pt x="49" y="56"/>
                      <a:pt x="67" y="42"/>
                      <a:pt x="67" y="20"/>
                    </a:cubicBezTo>
                    <a:cubicBezTo>
                      <a:pt x="62" y="10"/>
                      <a:pt x="49" y="1"/>
                      <a:pt x="3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889;p60"/>
              <p:cNvSpPr/>
              <p:nvPr/>
            </p:nvSpPr>
            <p:spPr>
              <a:xfrm>
                <a:off x="745297" y="2821873"/>
                <a:ext cx="887989" cy="801591"/>
              </a:xfrm>
              <a:custGeom>
                <a:avLst/>
                <a:gdLst/>
                <a:ahLst/>
                <a:cxnLst/>
                <a:rect l="l" t="t" r="r" b="b"/>
                <a:pathLst>
                  <a:path w="6908" h="6236" extrusionOk="0">
                    <a:moveTo>
                      <a:pt x="3567" y="1"/>
                    </a:moveTo>
                    <a:cubicBezTo>
                      <a:pt x="3118" y="1"/>
                      <a:pt x="2667" y="84"/>
                      <a:pt x="2236" y="254"/>
                    </a:cubicBezTo>
                    <a:cubicBezTo>
                      <a:pt x="1953" y="363"/>
                      <a:pt x="1644" y="622"/>
                      <a:pt x="1427" y="943"/>
                    </a:cubicBezTo>
                    <a:cubicBezTo>
                      <a:pt x="1378" y="961"/>
                      <a:pt x="1336" y="979"/>
                      <a:pt x="1294" y="997"/>
                    </a:cubicBezTo>
                    <a:cubicBezTo>
                      <a:pt x="859" y="1215"/>
                      <a:pt x="508" y="1565"/>
                      <a:pt x="291" y="1994"/>
                    </a:cubicBezTo>
                    <a:cubicBezTo>
                      <a:pt x="140" y="2278"/>
                      <a:pt x="55" y="2580"/>
                      <a:pt x="25" y="2894"/>
                    </a:cubicBezTo>
                    <a:cubicBezTo>
                      <a:pt x="1" y="3172"/>
                      <a:pt x="7" y="3444"/>
                      <a:pt x="43" y="3716"/>
                    </a:cubicBezTo>
                    <a:cubicBezTo>
                      <a:pt x="212" y="4949"/>
                      <a:pt x="901" y="6097"/>
                      <a:pt x="992" y="6236"/>
                    </a:cubicBezTo>
                    <a:cubicBezTo>
                      <a:pt x="1082" y="6230"/>
                      <a:pt x="1173" y="6211"/>
                      <a:pt x="1264" y="6187"/>
                    </a:cubicBezTo>
                    <a:cubicBezTo>
                      <a:pt x="1481" y="6121"/>
                      <a:pt x="1765" y="6042"/>
                      <a:pt x="1892" y="5788"/>
                    </a:cubicBezTo>
                    <a:cubicBezTo>
                      <a:pt x="1910" y="5764"/>
                      <a:pt x="1922" y="5734"/>
                      <a:pt x="1928" y="5704"/>
                    </a:cubicBezTo>
                    <a:cubicBezTo>
                      <a:pt x="1989" y="5535"/>
                      <a:pt x="1995" y="5299"/>
                      <a:pt x="1844" y="5136"/>
                    </a:cubicBezTo>
                    <a:cubicBezTo>
                      <a:pt x="1826" y="5112"/>
                      <a:pt x="1801" y="5094"/>
                      <a:pt x="1777" y="5076"/>
                    </a:cubicBezTo>
                    <a:cubicBezTo>
                      <a:pt x="1681" y="5003"/>
                      <a:pt x="1566" y="4967"/>
                      <a:pt x="1451" y="4961"/>
                    </a:cubicBezTo>
                    <a:cubicBezTo>
                      <a:pt x="1771" y="4937"/>
                      <a:pt x="1850" y="4568"/>
                      <a:pt x="1826" y="4248"/>
                    </a:cubicBezTo>
                    <a:cubicBezTo>
                      <a:pt x="2388" y="4175"/>
                      <a:pt x="2672" y="3535"/>
                      <a:pt x="2345" y="3069"/>
                    </a:cubicBezTo>
                    <a:cubicBezTo>
                      <a:pt x="2539" y="3003"/>
                      <a:pt x="2690" y="2852"/>
                      <a:pt x="2762" y="2665"/>
                    </a:cubicBezTo>
                    <a:cubicBezTo>
                      <a:pt x="2786" y="2604"/>
                      <a:pt x="2798" y="2550"/>
                      <a:pt x="2804" y="2489"/>
                    </a:cubicBezTo>
                    <a:cubicBezTo>
                      <a:pt x="2817" y="2417"/>
                      <a:pt x="2817" y="2344"/>
                      <a:pt x="2804" y="2272"/>
                    </a:cubicBezTo>
                    <a:cubicBezTo>
                      <a:pt x="2829" y="2236"/>
                      <a:pt x="2847" y="2193"/>
                      <a:pt x="2865" y="2157"/>
                    </a:cubicBezTo>
                    <a:lnTo>
                      <a:pt x="2865" y="2157"/>
                    </a:lnTo>
                    <a:cubicBezTo>
                      <a:pt x="2835" y="2290"/>
                      <a:pt x="2841" y="2429"/>
                      <a:pt x="2889" y="2562"/>
                    </a:cubicBezTo>
                    <a:cubicBezTo>
                      <a:pt x="2986" y="2852"/>
                      <a:pt x="3233" y="3063"/>
                      <a:pt x="3536" y="3112"/>
                    </a:cubicBezTo>
                    <a:cubicBezTo>
                      <a:pt x="3561" y="3115"/>
                      <a:pt x="3587" y="3116"/>
                      <a:pt x="3612" y="3116"/>
                    </a:cubicBezTo>
                    <a:cubicBezTo>
                      <a:pt x="4003" y="3116"/>
                      <a:pt x="4377" y="2778"/>
                      <a:pt x="4406" y="2387"/>
                    </a:cubicBezTo>
                    <a:lnTo>
                      <a:pt x="4406" y="2387"/>
                    </a:lnTo>
                    <a:cubicBezTo>
                      <a:pt x="4400" y="2807"/>
                      <a:pt x="4737" y="3125"/>
                      <a:pt x="5081" y="3125"/>
                    </a:cubicBezTo>
                    <a:cubicBezTo>
                      <a:pt x="5094" y="3125"/>
                      <a:pt x="5106" y="3125"/>
                      <a:pt x="5119" y="3124"/>
                    </a:cubicBezTo>
                    <a:cubicBezTo>
                      <a:pt x="5427" y="3100"/>
                      <a:pt x="5711" y="2816"/>
                      <a:pt x="5729" y="2441"/>
                    </a:cubicBezTo>
                    <a:cubicBezTo>
                      <a:pt x="5729" y="2701"/>
                      <a:pt x="5844" y="2949"/>
                      <a:pt x="6037" y="3118"/>
                    </a:cubicBezTo>
                    <a:cubicBezTo>
                      <a:pt x="6177" y="3234"/>
                      <a:pt x="6320" y="3291"/>
                      <a:pt x="6448" y="3291"/>
                    </a:cubicBezTo>
                    <a:cubicBezTo>
                      <a:pt x="6672" y="3291"/>
                      <a:pt x="6851" y="3117"/>
                      <a:pt x="6889" y="2786"/>
                    </a:cubicBezTo>
                    <a:cubicBezTo>
                      <a:pt x="6907" y="2550"/>
                      <a:pt x="6865" y="2320"/>
                      <a:pt x="6774" y="2109"/>
                    </a:cubicBezTo>
                    <a:cubicBezTo>
                      <a:pt x="6545" y="1529"/>
                      <a:pt x="6158" y="1027"/>
                      <a:pt x="5650" y="665"/>
                    </a:cubicBezTo>
                    <a:cubicBezTo>
                      <a:pt x="5031" y="226"/>
                      <a:pt x="4302" y="1"/>
                      <a:pt x="3567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890;p60"/>
              <p:cNvSpPr/>
              <p:nvPr/>
            </p:nvSpPr>
            <p:spPr>
              <a:xfrm>
                <a:off x="784889" y="3477960"/>
                <a:ext cx="198988" cy="221993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1727" extrusionOk="0">
                    <a:moveTo>
                      <a:pt x="665" y="0"/>
                    </a:moveTo>
                    <a:cubicBezTo>
                      <a:pt x="528" y="0"/>
                      <a:pt x="393" y="110"/>
                      <a:pt x="285" y="419"/>
                    </a:cubicBezTo>
                    <a:cubicBezTo>
                      <a:pt x="1" y="1205"/>
                      <a:pt x="556" y="1727"/>
                      <a:pt x="1062" y="1727"/>
                    </a:cubicBezTo>
                    <a:cubicBezTo>
                      <a:pt x="1244" y="1727"/>
                      <a:pt x="1420" y="1659"/>
                      <a:pt x="1548" y="1512"/>
                    </a:cubicBezTo>
                    <a:lnTo>
                      <a:pt x="1421" y="962"/>
                    </a:lnTo>
                    <a:cubicBezTo>
                      <a:pt x="1367" y="691"/>
                      <a:pt x="1234" y="437"/>
                      <a:pt x="1046" y="225"/>
                    </a:cubicBezTo>
                    <a:cubicBezTo>
                      <a:pt x="931" y="101"/>
                      <a:pt x="797" y="0"/>
                      <a:pt x="665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891;p60"/>
              <p:cNvSpPr/>
              <p:nvPr/>
            </p:nvSpPr>
            <p:spPr>
              <a:xfrm>
                <a:off x="844147" y="3545188"/>
                <a:ext cx="93966" cy="80982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30" extrusionOk="0">
                    <a:moveTo>
                      <a:pt x="330" y="0"/>
                    </a:moveTo>
                    <a:cubicBezTo>
                      <a:pt x="229" y="0"/>
                      <a:pt x="127" y="36"/>
                      <a:pt x="48" y="107"/>
                    </a:cubicBezTo>
                    <a:cubicBezTo>
                      <a:pt x="0" y="154"/>
                      <a:pt x="46" y="220"/>
                      <a:pt x="100" y="220"/>
                    </a:cubicBezTo>
                    <a:cubicBezTo>
                      <a:pt x="114" y="220"/>
                      <a:pt x="130" y="216"/>
                      <a:pt x="144" y="204"/>
                    </a:cubicBezTo>
                    <a:cubicBezTo>
                      <a:pt x="194" y="159"/>
                      <a:pt x="256" y="134"/>
                      <a:pt x="320" y="134"/>
                    </a:cubicBezTo>
                    <a:cubicBezTo>
                      <a:pt x="342" y="134"/>
                      <a:pt x="364" y="137"/>
                      <a:pt x="386" y="143"/>
                    </a:cubicBezTo>
                    <a:cubicBezTo>
                      <a:pt x="277" y="216"/>
                      <a:pt x="205" y="337"/>
                      <a:pt x="193" y="470"/>
                    </a:cubicBezTo>
                    <a:cubicBezTo>
                      <a:pt x="193" y="506"/>
                      <a:pt x="217" y="536"/>
                      <a:pt x="259" y="536"/>
                    </a:cubicBezTo>
                    <a:cubicBezTo>
                      <a:pt x="262" y="537"/>
                      <a:pt x="265" y="537"/>
                      <a:pt x="268" y="537"/>
                    </a:cubicBezTo>
                    <a:cubicBezTo>
                      <a:pt x="300" y="537"/>
                      <a:pt x="326" y="509"/>
                      <a:pt x="326" y="476"/>
                    </a:cubicBezTo>
                    <a:lnTo>
                      <a:pt x="326" y="452"/>
                    </a:lnTo>
                    <a:cubicBezTo>
                      <a:pt x="326" y="445"/>
                      <a:pt x="326" y="445"/>
                      <a:pt x="326" y="445"/>
                    </a:cubicBezTo>
                    <a:cubicBezTo>
                      <a:pt x="326" y="445"/>
                      <a:pt x="326" y="439"/>
                      <a:pt x="326" y="439"/>
                    </a:cubicBezTo>
                    <a:cubicBezTo>
                      <a:pt x="332" y="421"/>
                      <a:pt x="338" y="409"/>
                      <a:pt x="344" y="391"/>
                    </a:cubicBezTo>
                    <a:cubicBezTo>
                      <a:pt x="344" y="385"/>
                      <a:pt x="344" y="379"/>
                      <a:pt x="350" y="373"/>
                    </a:cubicBezTo>
                    <a:lnTo>
                      <a:pt x="356" y="361"/>
                    </a:lnTo>
                    <a:cubicBezTo>
                      <a:pt x="362" y="349"/>
                      <a:pt x="374" y="337"/>
                      <a:pt x="380" y="325"/>
                    </a:cubicBezTo>
                    <a:lnTo>
                      <a:pt x="386" y="313"/>
                    </a:lnTo>
                    <a:lnTo>
                      <a:pt x="392" y="306"/>
                    </a:lnTo>
                    <a:lnTo>
                      <a:pt x="392" y="313"/>
                    </a:lnTo>
                    <a:cubicBezTo>
                      <a:pt x="398" y="306"/>
                      <a:pt x="404" y="300"/>
                      <a:pt x="410" y="294"/>
                    </a:cubicBezTo>
                    <a:cubicBezTo>
                      <a:pt x="422" y="288"/>
                      <a:pt x="428" y="276"/>
                      <a:pt x="446" y="264"/>
                    </a:cubicBezTo>
                    <a:lnTo>
                      <a:pt x="452" y="258"/>
                    </a:lnTo>
                    <a:lnTo>
                      <a:pt x="477" y="246"/>
                    </a:lnTo>
                    <a:cubicBezTo>
                      <a:pt x="489" y="240"/>
                      <a:pt x="501" y="234"/>
                      <a:pt x="519" y="228"/>
                    </a:cubicBezTo>
                    <a:cubicBezTo>
                      <a:pt x="519" y="222"/>
                      <a:pt x="525" y="222"/>
                      <a:pt x="525" y="222"/>
                    </a:cubicBezTo>
                    <a:cubicBezTo>
                      <a:pt x="555" y="258"/>
                      <a:pt x="573" y="300"/>
                      <a:pt x="585" y="343"/>
                    </a:cubicBezTo>
                    <a:cubicBezTo>
                      <a:pt x="597" y="403"/>
                      <a:pt x="585" y="470"/>
                      <a:pt x="561" y="524"/>
                    </a:cubicBezTo>
                    <a:cubicBezTo>
                      <a:pt x="527" y="575"/>
                      <a:pt x="571" y="629"/>
                      <a:pt x="619" y="629"/>
                    </a:cubicBezTo>
                    <a:cubicBezTo>
                      <a:pt x="639" y="629"/>
                      <a:pt x="660" y="620"/>
                      <a:pt x="676" y="597"/>
                    </a:cubicBezTo>
                    <a:cubicBezTo>
                      <a:pt x="718" y="524"/>
                      <a:pt x="730" y="433"/>
                      <a:pt x="724" y="349"/>
                    </a:cubicBezTo>
                    <a:cubicBezTo>
                      <a:pt x="706" y="204"/>
                      <a:pt x="609" y="77"/>
                      <a:pt x="464" y="23"/>
                    </a:cubicBezTo>
                    <a:cubicBezTo>
                      <a:pt x="421" y="7"/>
                      <a:pt x="376" y="0"/>
                      <a:pt x="33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1892;p60"/>
              <p:cNvSpPr/>
              <p:nvPr/>
            </p:nvSpPr>
            <p:spPr>
              <a:xfrm>
                <a:off x="886695" y="3602390"/>
                <a:ext cx="129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1" h="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7"/>
                      <a:pt x="1" y="7"/>
                      <a:pt x="1" y="7"/>
                    </a:cubicBez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1893;p60"/>
              <p:cNvSpPr/>
              <p:nvPr/>
            </p:nvSpPr>
            <p:spPr>
              <a:xfrm>
                <a:off x="902249" y="3578352"/>
                <a:ext cx="129" cy="1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1894;p60"/>
              <p:cNvSpPr/>
              <p:nvPr/>
            </p:nvSpPr>
            <p:spPr>
              <a:xfrm>
                <a:off x="836949" y="3617172"/>
                <a:ext cx="36635" cy="36635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85" extrusionOk="0">
                    <a:moveTo>
                      <a:pt x="146" y="0"/>
                    </a:moveTo>
                    <a:cubicBezTo>
                      <a:pt x="67" y="0"/>
                      <a:pt x="1" y="61"/>
                      <a:pt x="1" y="139"/>
                    </a:cubicBezTo>
                    <a:cubicBezTo>
                      <a:pt x="1" y="218"/>
                      <a:pt x="67" y="284"/>
                      <a:pt x="146" y="284"/>
                    </a:cubicBezTo>
                    <a:cubicBezTo>
                      <a:pt x="224" y="284"/>
                      <a:pt x="285" y="218"/>
                      <a:pt x="285" y="139"/>
                    </a:cubicBezTo>
                    <a:cubicBezTo>
                      <a:pt x="285" y="61"/>
                      <a:pt x="224" y="0"/>
                      <a:pt x="1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895;p60"/>
              <p:cNvSpPr/>
              <p:nvPr/>
            </p:nvSpPr>
            <p:spPr>
              <a:xfrm>
                <a:off x="1782260" y="3464848"/>
                <a:ext cx="159267" cy="15476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4" extrusionOk="0">
                    <a:moveTo>
                      <a:pt x="623" y="1"/>
                    </a:moveTo>
                    <a:cubicBezTo>
                      <a:pt x="302" y="49"/>
                      <a:pt x="67" y="285"/>
                      <a:pt x="37" y="563"/>
                    </a:cubicBezTo>
                    <a:cubicBezTo>
                      <a:pt x="0" y="841"/>
                      <a:pt x="169" y="1137"/>
                      <a:pt x="411" y="1197"/>
                    </a:cubicBezTo>
                    <a:cubicBezTo>
                      <a:pt x="434" y="1202"/>
                      <a:pt x="456" y="1204"/>
                      <a:pt x="478" y="1204"/>
                    </a:cubicBezTo>
                    <a:cubicBezTo>
                      <a:pt x="632" y="1204"/>
                      <a:pt x="770" y="1101"/>
                      <a:pt x="870" y="1016"/>
                    </a:cubicBezTo>
                    <a:cubicBezTo>
                      <a:pt x="991" y="925"/>
                      <a:pt x="1239" y="738"/>
                      <a:pt x="1215" y="484"/>
                    </a:cubicBezTo>
                    <a:cubicBezTo>
                      <a:pt x="1197" y="261"/>
                      <a:pt x="949" y="43"/>
                      <a:pt x="62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1905;p60"/>
              <p:cNvSpPr/>
              <p:nvPr/>
            </p:nvSpPr>
            <p:spPr>
              <a:xfrm>
                <a:off x="1902577" y="3474746"/>
                <a:ext cx="48333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376" h="653" extrusionOk="0">
                    <a:moveTo>
                      <a:pt x="230" y="1"/>
                    </a:moveTo>
                    <a:cubicBezTo>
                      <a:pt x="166" y="1"/>
                      <a:pt x="108" y="42"/>
                      <a:pt x="91" y="111"/>
                    </a:cubicBezTo>
                    <a:lnTo>
                      <a:pt x="13" y="486"/>
                    </a:lnTo>
                    <a:cubicBezTo>
                      <a:pt x="1" y="558"/>
                      <a:pt x="49" y="631"/>
                      <a:pt x="122" y="649"/>
                    </a:cubicBezTo>
                    <a:cubicBezTo>
                      <a:pt x="132" y="652"/>
                      <a:pt x="142" y="653"/>
                      <a:pt x="153" y="653"/>
                    </a:cubicBezTo>
                    <a:cubicBezTo>
                      <a:pt x="214" y="653"/>
                      <a:pt x="269" y="608"/>
                      <a:pt x="285" y="546"/>
                    </a:cubicBezTo>
                    <a:lnTo>
                      <a:pt x="357" y="166"/>
                    </a:lnTo>
                    <a:cubicBezTo>
                      <a:pt x="375" y="93"/>
                      <a:pt x="327" y="21"/>
                      <a:pt x="255" y="3"/>
                    </a:cubicBezTo>
                    <a:cubicBezTo>
                      <a:pt x="246" y="1"/>
                      <a:pt x="238" y="1"/>
                      <a:pt x="230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906;p60"/>
              <p:cNvSpPr/>
              <p:nvPr/>
            </p:nvSpPr>
            <p:spPr>
              <a:xfrm>
                <a:off x="1870056" y="3463177"/>
                <a:ext cx="48204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53" extrusionOk="0">
                    <a:moveTo>
                      <a:pt x="231" y="0"/>
                    </a:moveTo>
                    <a:cubicBezTo>
                      <a:pt x="166" y="0"/>
                      <a:pt x="102" y="46"/>
                      <a:pt x="91" y="111"/>
                    </a:cubicBezTo>
                    <a:lnTo>
                      <a:pt x="12" y="485"/>
                    </a:lnTo>
                    <a:cubicBezTo>
                      <a:pt x="0" y="558"/>
                      <a:pt x="42" y="630"/>
                      <a:pt x="115" y="648"/>
                    </a:cubicBezTo>
                    <a:cubicBezTo>
                      <a:pt x="125" y="651"/>
                      <a:pt x="136" y="652"/>
                      <a:pt x="146" y="652"/>
                    </a:cubicBezTo>
                    <a:cubicBezTo>
                      <a:pt x="207" y="652"/>
                      <a:pt x="262" y="608"/>
                      <a:pt x="278" y="546"/>
                    </a:cubicBezTo>
                    <a:lnTo>
                      <a:pt x="357" y="165"/>
                    </a:lnTo>
                    <a:cubicBezTo>
                      <a:pt x="375" y="93"/>
                      <a:pt x="326" y="20"/>
                      <a:pt x="254" y="2"/>
                    </a:cubicBezTo>
                    <a:cubicBezTo>
                      <a:pt x="246" y="1"/>
                      <a:pt x="239" y="0"/>
                      <a:pt x="231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907;p60"/>
              <p:cNvSpPr/>
              <p:nvPr/>
            </p:nvSpPr>
            <p:spPr>
              <a:xfrm>
                <a:off x="1843576" y="3450451"/>
                <a:ext cx="49104" cy="8342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649" extrusionOk="0">
                    <a:moveTo>
                      <a:pt x="227" y="0"/>
                    </a:moveTo>
                    <a:cubicBezTo>
                      <a:pt x="162" y="0"/>
                      <a:pt x="108" y="45"/>
                      <a:pt x="97" y="107"/>
                    </a:cubicBezTo>
                    <a:lnTo>
                      <a:pt x="13" y="488"/>
                    </a:lnTo>
                    <a:cubicBezTo>
                      <a:pt x="1" y="560"/>
                      <a:pt x="49" y="633"/>
                      <a:pt x="127" y="645"/>
                    </a:cubicBezTo>
                    <a:cubicBezTo>
                      <a:pt x="138" y="647"/>
                      <a:pt x="148" y="649"/>
                      <a:pt x="158" y="649"/>
                    </a:cubicBezTo>
                    <a:cubicBezTo>
                      <a:pt x="220" y="649"/>
                      <a:pt x="275" y="604"/>
                      <a:pt x="291" y="542"/>
                    </a:cubicBezTo>
                    <a:lnTo>
                      <a:pt x="363" y="167"/>
                    </a:lnTo>
                    <a:cubicBezTo>
                      <a:pt x="381" y="89"/>
                      <a:pt x="333" y="16"/>
                      <a:pt x="260" y="4"/>
                    </a:cubicBezTo>
                    <a:cubicBezTo>
                      <a:pt x="249" y="2"/>
                      <a:pt x="238" y="0"/>
                      <a:pt x="227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908;p60"/>
              <p:cNvSpPr/>
              <p:nvPr/>
            </p:nvSpPr>
            <p:spPr>
              <a:xfrm>
                <a:off x="1899492" y="3473461"/>
                <a:ext cx="24938" cy="78668"/>
              </a:xfrm>
              <a:custGeom>
                <a:avLst/>
                <a:gdLst/>
                <a:ahLst/>
                <a:cxnLst/>
                <a:rect l="l" t="t" r="r" b="b"/>
                <a:pathLst>
                  <a:path w="194" h="612" extrusionOk="0">
                    <a:moveTo>
                      <a:pt x="158" y="0"/>
                    </a:moveTo>
                    <a:cubicBezTo>
                      <a:pt x="140" y="0"/>
                      <a:pt x="121" y="19"/>
                      <a:pt x="115" y="37"/>
                    </a:cubicBezTo>
                    <a:cubicBezTo>
                      <a:pt x="97" y="218"/>
                      <a:pt x="61" y="399"/>
                      <a:pt x="7" y="574"/>
                    </a:cubicBezTo>
                    <a:cubicBezTo>
                      <a:pt x="1" y="593"/>
                      <a:pt x="13" y="611"/>
                      <a:pt x="37" y="611"/>
                    </a:cubicBezTo>
                    <a:cubicBezTo>
                      <a:pt x="39" y="612"/>
                      <a:pt x="42" y="612"/>
                      <a:pt x="44" y="612"/>
                    </a:cubicBezTo>
                    <a:cubicBezTo>
                      <a:pt x="60" y="612"/>
                      <a:pt x="74" y="596"/>
                      <a:pt x="79" y="581"/>
                    </a:cubicBezTo>
                    <a:cubicBezTo>
                      <a:pt x="134" y="399"/>
                      <a:pt x="176" y="218"/>
                      <a:pt x="194" y="31"/>
                    </a:cubicBezTo>
                    <a:cubicBezTo>
                      <a:pt x="194" y="25"/>
                      <a:pt x="194" y="19"/>
                      <a:pt x="188" y="13"/>
                    </a:cubicBezTo>
                    <a:cubicBezTo>
                      <a:pt x="182" y="0"/>
                      <a:pt x="170" y="0"/>
                      <a:pt x="15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909;p60"/>
              <p:cNvSpPr/>
              <p:nvPr/>
            </p:nvSpPr>
            <p:spPr>
              <a:xfrm>
                <a:off x="1865300" y="3460735"/>
                <a:ext cx="28151" cy="7674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597" extrusionOk="0">
                    <a:moveTo>
                      <a:pt x="172" y="1"/>
                    </a:moveTo>
                    <a:cubicBezTo>
                      <a:pt x="156" y="1"/>
                      <a:pt x="144" y="8"/>
                      <a:pt x="140" y="27"/>
                    </a:cubicBezTo>
                    <a:cubicBezTo>
                      <a:pt x="85" y="196"/>
                      <a:pt x="37" y="371"/>
                      <a:pt x="1" y="547"/>
                    </a:cubicBezTo>
                    <a:cubicBezTo>
                      <a:pt x="1" y="559"/>
                      <a:pt x="1" y="565"/>
                      <a:pt x="7" y="571"/>
                    </a:cubicBezTo>
                    <a:cubicBezTo>
                      <a:pt x="7" y="583"/>
                      <a:pt x="19" y="595"/>
                      <a:pt x="31" y="595"/>
                    </a:cubicBezTo>
                    <a:cubicBezTo>
                      <a:pt x="34" y="596"/>
                      <a:pt x="37" y="596"/>
                      <a:pt x="40" y="596"/>
                    </a:cubicBezTo>
                    <a:cubicBezTo>
                      <a:pt x="55" y="596"/>
                      <a:pt x="68" y="585"/>
                      <a:pt x="73" y="565"/>
                    </a:cubicBezTo>
                    <a:cubicBezTo>
                      <a:pt x="110" y="389"/>
                      <a:pt x="158" y="220"/>
                      <a:pt x="212" y="51"/>
                    </a:cubicBezTo>
                    <a:cubicBezTo>
                      <a:pt x="218" y="27"/>
                      <a:pt x="206" y="9"/>
                      <a:pt x="188" y="3"/>
                    </a:cubicBezTo>
                    <a:cubicBezTo>
                      <a:pt x="182" y="1"/>
                      <a:pt x="177" y="1"/>
                      <a:pt x="172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910;p60"/>
              <p:cNvSpPr/>
              <p:nvPr/>
            </p:nvSpPr>
            <p:spPr>
              <a:xfrm>
                <a:off x="1393158" y="3876574"/>
                <a:ext cx="43577" cy="330997"/>
              </a:xfrm>
              <a:custGeom>
                <a:avLst/>
                <a:gdLst/>
                <a:ahLst/>
                <a:cxnLst/>
                <a:rect l="l" t="t" r="r" b="b"/>
                <a:pathLst>
                  <a:path w="339" h="2575" extrusionOk="0">
                    <a:moveTo>
                      <a:pt x="175" y="0"/>
                    </a:moveTo>
                    <a:cubicBezTo>
                      <a:pt x="48" y="91"/>
                      <a:pt x="0" y="248"/>
                      <a:pt x="30" y="466"/>
                    </a:cubicBezTo>
                    <a:cubicBezTo>
                      <a:pt x="61" y="744"/>
                      <a:pt x="103" y="1130"/>
                      <a:pt x="151" y="1517"/>
                    </a:cubicBezTo>
                    <a:cubicBezTo>
                      <a:pt x="193" y="1904"/>
                      <a:pt x="236" y="2296"/>
                      <a:pt x="272" y="2574"/>
                    </a:cubicBezTo>
                    <a:lnTo>
                      <a:pt x="338" y="2562"/>
                    </a:lnTo>
                    <a:cubicBezTo>
                      <a:pt x="308" y="2284"/>
                      <a:pt x="266" y="1898"/>
                      <a:pt x="218" y="1511"/>
                    </a:cubicBezTo>
                    <a:cubicBezTo>
                      <a:pt x="169" y="1124"/>
                      <a:pt x="133" y="738"/>
                      <a:pt x="97" y="460"/>
                    </a:cubicBezTo>
                    <a:cubicBezTo>
                      <a:pt x="73" y="272"/>
                      <a:pt x="109" y="139"/>
                      <a:pt x="206" y="67"/>
                    </a:cubicBezTo>
                    <a:lnTo>
                      <a:pt x="218" y="55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911;p60"/>
              <p:cNvSpPr/>
              <p:nvPr/>
            </p:nvSpPr>
            <p:spPr>
              <a:xfrm>
                <a:off x="1153938" y="3852536"/>
                <a:ext cx="231510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1801" h="653" extrusionOk="0">
                    <a:moveTo>
                      <a:pt x="1801" y="0"/>
                    </a:moveTo>
                    <a:lnTo>
                      <a:pt x="1438" y="18"/>
                    </a:lnTo>
                    <a:cubicBezTo>
                      <a:pt x="949" y="36"/>
                      <a:pt x="471" y="42"/>
                      <a:pt x="0" y="48"/>
                    </a:cubicBezTo>
                    <a:cubicBezTo>
                      <a:pt x="30" y="391"/>
                      <a:pt x="418" y="653"/>
                      <a:pt x="893" y="653"/>
                    </a:cubicBezTo>
                    <a:cubicBezTo>
                      <a:pt x="903" y="653"/>
                      <a:pt x="914" y="653"/>
                      <a:pt x="925" y="653"/>
                    </a:cubicBezTo>
                    <a:cubicBezTo>
                      <a:pt x="1408" y="634"/>
                      <a:pt x="1783" y="351"/>
                      <a:pt x="1801" y="0"/>
                    </a:cubicBezTo>
                    <a:close/>
                  </a:path>
                </a:pathLst>
              </a:custGeom>
              <a:solidFill>
                <a:srgbClr val="AE5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1912;p60"/>
              <p:cNvSpPr/>
              <p:nvPr/>
            </p:nvSpPr>
            <p:spPr>
              <a:xfrm>
                <a:off x="1101878" y="4020285"/>
                <a:ext cx="685145" cy="269554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97" extrusionOk="0">
                    <a:moveTo>
                      <a:pt x="5136" y="0"/>
                    </a:moveTo>
                    <a:lnTo>
                      <a:pt x="4369" y="326"/>
                    </a:lnTo>
                    <a:lnTo>
                      <a:pt x="2919" y="949"/>
                    </a:lnTo>
                    <a:lnTo>
                      <a:pt x="1571" y="314"/>
                    </a:lnTo>
                    <a:lnTo>
                      <a:pt x="1082" y="91"/>
                    </a:lnTo>
                    <a:cubicBezTo>
                      <a:pt x="0" y="925"/>
                      <a:pt x="532" y="1299"/>
                      <a:pt x="743" y="1408"/>
                    </a:cubicBezTo>
                    <a:cubicBezTo>
                      <a:pt x="786" y="1426"/>
                      <a:pt x="822" y="1438"/>
                      <a:pt x="822" y="1438"/>
                    </a:cubicBezTo>
                    <a:lnTo>
                      <a:pt x="3160" y="2097"/>
                    </a:lnTo>
                    <a:lnTo>
                      <a:pt x="4749" y="1009"/>
                    </a:lnTo>
                    <a:lnTo>
                      <a:pt x="5330" y="604"/>
                    </a:lnTo>
                    <a:lnTo>
                      <a:pt x="5136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1913;p60"/>
              <p:cNvSpPr/>
              <p:nvPr/>
            </p:nvSpPr>
            <p:spPr>
              <a:xfrm>
                <a:off x="1080925" y="3975552"/>
                <a:ext cx="319306" cy="264669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2059" extrusionOk="0">
                    <a:moveTo>
                      <a:pt x="792" y="1"/>
                    </a:moveTo>
                    <a:cubicBezTo>
                      <a:pt x="209" y="1"/>
                      <a:pt x="0" y="1079"/>
                      <a:pt x="0" y="1079"/>
                    </a:cubicBezTo>
                    <a:lnTo>
                      <a:pt x="1299" y="2058"/>
                    </a:lnTo>
                    <a:lnTo>
                      <a:pt x="2483" y="765"/>
                    </a:lnTo>
                    <a:cubicBezTo>
                      <a:pt x="2483" y="765"/>
                      <a:pt x="1801" y="409"/>
                      <a:pt x="1033" y="58"/>
                    </a:cubicBezTo>
                    <a:cubicBezTo>
                      <a:pt x="946" y="18"/>
                      <a:pt x="866" y="1"/>
                      <a:pt x="7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1914;p60"/>
              <p:cNvSpPr/>
              <p:nvPr/>
            </p:nvSpPr>
            <p:spPr>
              <a:xfrm>
                <a:off x="1263457" y="4005503"/>
                <a:ext cx="117362" cy="87923"/>
              </a:xfrm>
              <a:custGeom>
                <a:avLst/>
                <a:gdLst/>
                <a:ahLst/>
                <a:cxnLst/>
                <a:rect l="l" t="t" r="r" b="b"/>
                <a:pathLst>
                  <a:path w="913" h="684" extrusionOk="0">
                    <a:moveTo>
                      <a:pt x="30" y="0"/>
                    </a:moveTo>
                    <a:lnTo>
                      <a:pt x="0" y="61"/>
                    </a:lnTo>
                    <a:cubicBezTo>
                      <a:pt x="326" y="212"/>
                      <a:pt x="616" y="423"/>
                      <a:pt x="864" y="683"/>
                    </a:cubicBezTo>
                    <a:lnTo>
                      <a:pt x="912" y="635"/>
                    </a:lnTo>
                    <a:cubicBezTo>
                      <a:pt x="659" y="369"/>
                      <a:pt x="363" y="151"/>
                      <a:pt x="30" y="0"/>
                    </a:cubicBezTo>
                    <a:close/>
                  </a:path>
                </a:pathLst>
              </a:custGeom>
              <a:solidFill>
                <a:srgbClr val="EBA1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1915;p60"/>
              <p:cNvSpPr/>
              <p:nvPr/>
            </p:nvSpPr>
            <p:spPr>
              <a:xfrm>
                <a:off x="1706934" y="3912823"/>
                <a:ext cx="246806" cy="214023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1665" extrusionOk="0">
                    <a:moveTo>
                      <a:pt x="732" y="1"/>
                    </a:moveTo>
                    <a:cubicBezTo>
                      <a:pt x="703" y="1"/>
                      <a:pt x="674" y="17"/>
                      <a:pt x="665" y="51"/>
                    </a:cubicBezTo>
                    <a:cubicBezTo>
                      <a:pt x="562" y="262"/>
                      <a:pt x="441" y="468"/>
                      <a:pt x="302" y="655"/>
                    </a:cubicBezTo>
                    <a:cubicBezTo>
                      <a:pt x="103" y="703"/>
                      <a:pt x="0" y="981"/>
                      <a:pt x="55" y="1181"/>
                    </a:cubicBezTo>
                    <a:cubicBezTo>
                      <a:pt x="103" y="1368"/>
                      <a:pt x="218" y="1531"/>
                      <a:pt x="381" y="1646"/>
                    </a:cubicBezTo>
                    <a:cubicBezTo>
                      <a:pt x="387" y="1644"/>
                      <a:pt x="394" y="1643"/>
                      <a:pt x="401" y="1643"/>
                    </a:cubicBezTo>
                    <a:cubicBezTo>
                      <a:pt x="438" y="1643"/>
                      <a:pt x="486" y="1665"/>
                      <a:pt x="522" y="1665"/>
                    </a:cubicBezTo>
                    <a:cubicBezTo>
                      <a:pt x="525" y="1665"/>
                      <a:pt x="529" y="1664"/>
                      <a:pt x="532" y="1664"/>
                    </a:cubicBezTo>
                    <a:cubicBezTo>
                      <a:pt x="973" y="1610"/>
                      <a:pt x="1408" y="1489"/>
                      <a:pt x="1819" y="1320"/>
                    </a:cubicBezTo>
                    <a:cubicBezTo>
                      <a:pt x="1861" y="1301"/>
                      <a:pt x="1897" y="1265"/>
                      <a:pt x="1903" y="1217"/>
                    </a:cubicBezTo>
                    <a:cubicBezTo>
                      <a:pt x="1919" y="1110"/>
                      <a:pt x="1809" y="1070"/>
                      <a:pt x="1708" y="1070"/>
                    </a:cubicBezTo>
                    <a:cubicBezTo>
                      <a:pt x="1694" y="1070"/>
                      <a:pt x="1681" y="1070"/>
                      <a:pt x="1668" y="1072"/>
                    </a:cubicBezTo>
                    <a:cubicBezTo>
                      <a:pt x="1559" y="1083"/>
                      <a:pt x="1399" y="1107"/>
                      <a:pt x="1251" y="1139"/>
                    </a:cubicBezTo>
                    <a:lnTo>
                      <a:pt x="1251" y="1139"/>
                    </a:lnTo>
                    <a:cubicBezTo>
                      <a:pt x="1400" y="1079"/>
                      <a:pt x="1538" y="995"/>
                      <a:pt x="1662" y="891"/>
                    </a:cubicBezTo>
                    <a:cubicBezTo>
                      <a:pt x="1704" y="860"/>
                      <a:pt x="1734" y="818"/>
                      <a:pt x="1758" y="770"/>
                    </a:cubicBezTo>
                    <a:cubicBezTo>
                      <a:pt x="1771" y="715"/>
                      <a:pt x="1746" y="661"/>
                      <a:pt x="1698" y="637"/>
                    </a:cubicBezTo>
                    <a:cubicBezTo>
                      <a:pt x="1687" y="635"/>
                      <a:pt x="1675" y="633"/>
                      <a:pt x="1663" y="633"/>
                    </a:cubicBezTo>
                    <a:cubicBezTo>
                      <a:pt x="1642" y="633"/>
                      <a:pt x="1621" y="637"/>
                      <a:pt x="1601" y="649"/>
                    </a:cubicBezTo>
                    <a:cubicBezTo>
                      <a:pt x="1479" y="690"/>
                      <a:pt x="1317" y="728"/>
                      <a:pt x="1170" y="767"/>
                    </a:cubicBezTo>
                    <a:lnTo>
                      <a:pt x="1170" y="767"/>
                    </a:lnTo>
                    <a:cubicBezTo>
                      <a:pt x="1366" y="695"/>
                      <a:pt x="1541" y="576"/>
                      <a:pt x="1595" y="371"/>
                    </a:cubicBezTo>
                    <a:cubicBezTo>
                      <a:pt x="1613" y="317"/>
                      <a:pt x="1589" y="250"/>
                      <a:pt x="1541" y="220"/>
                    </a:cubicBezTo>
                    <a:cubicBezTo>
                      <a:pt x="1527" y="214"/>
                      <a:pt x="1514" y="211"/>
                      <a:pt x="1501" y="211"/>
                    </a:cubicBezTo>
                    <a:cubicBezTo>
                      <a:pt x="1465" y="211"/>
                      <a:pt x="1433" y="232"/>
                      <a:pt x="1402" y="250"/>
                    </a:cubicBezTo>
                    <a:cubicBezTo>
                      <a:pt x="1209" y="377"/>
                      <a:pt x="997" y="468"/>
                      <a:pt x="774" y="534"/>
                    </a:cubicBezTo>
                    <a:cubicBezTo>
                      <a:pt x="852" y="383"/>
                      <a:pt x="864" y="208"/>
                      <a:pt x="804" y="51"/>
                    </a:cubicBezTo>
                    <a:cubicBezTo>
                      <a:pt x="792" y="17"/>
                      <a:pt x="761" y="1"/>
                      <a:pt x="732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1916;p60"/>
              <p:cNvSpPr/>
              <p:nvPr/>
            </p:nvSpPr>
            <p:spPr>
              <a:xfrm>
                <a:off x="1827508" y="3998176"/>
                <a:ext cx="59645" cy="25323"/>
              </a:xfrm>
              <a:custGeom>
                <a:avLst/>
                <a:gdLst/>
                <a:ahLst/>
                <a:cxnLst/>
                <a:rect l="l" t="t" r="r" b="b"/>
                <a:pathLst>
                  <a:path w="464" h="197" extrusionOk="0">
                    <a:moveTo>
                      <a:pt x="434" y="1"/>
                    </a:moveTo>
                    <a:cubicBezTo>
                      <a:pt x="430" y="1"/>
                      <a:pt x="426" y="1"/>
                      <a:pt x="422" y="3"/>
                    </a:cubicBezTo>
                    <a:cubicBezTo>
                      <a:pt x="295" y="63"/>
                      <a:pt x="168" y="112"/>
                      <a:pt x="29" y="142"/>
                    </a:cubicBezTo>
                    <a:cubicBezTo>
                      <a:pt x="0" y="153"/>
                      <a:pt x="10" y="197"/>
                      <a:pt x="41" y="197"/>
                    </a:cubicBezTo>
                    <a:cubicBezTo>
                      <a:pt x="43" y="197"/>
                      <a:pt x="45" y="197"/>
                      <a:pt x="47" y="196"/>
                    </a:cubicBezTo>
                    <a:cubicBezTo>
                      <a:pt x="180" y="160"/>
                      <a:pt x="319" y="112"/>
                      <a:pt x="446" y="57"/>
                    </a:cubicBezTo>
                    <a:cubicBezTo>
                      <a:pt x="452" y="51"/>
                      <a:pt x="458" y="51"/>
                      <a:pt x="458" y="45"/>
                    </a:cubicBezTo>
                    <a:cubicBezTo>
                      <a:pt x="464" y="39"/>
                      <a:pt x="464" y="27"/>
                      <a:pt x="458" y="21"/>
                    </a:cubicBezTo>
                    <a:cubicBezTo>
                      <a:pt x="453" y="8"/>
                      <a:pt x="445" y="1"/>
                      <a:pt x="4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1917;p60"/>
              <p:cNvSpPr/>
              <p:nvPr/>
            </p:nvSpPr>
            <p:spPr>
              <a:xfrm>
                <a:off x="1833549" y="4051136"/>
                <a:ext cx="55274" cy="2210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72" extrusionOk="0">
                    <a:moveTo>
                      <a:pt x="400" y="0"/>
                    </a:moveTo>
                    <a:cubicBezTo>
                      <a:pt x="397" y="0"/>
                      <a:pt x="395" y="1"/>
                      <a:pt x="393" y="2"/>
                    </a:cubicBezTo>
                    <a:cubicBezTo>
                      <a:pt x="272" y="50"/>
                      <a:pt x="151" y="86"/>
                      <a:pt x="24" y="117"/>
                    </a:cubicBezTo>
                    <a:cubicBezTo>
                      <a:pt x="6" y="123"/>
                      <a:pt x="0" y="135"/>
                      <a:pt x="0" y="153"/>
                    </a:cubicBezTo>
                    <a:cubicBezTo>
                      <a:pt x="6" y="165"/>
                      <a:pt x="24" y="171"/>
                      <a:pt x="36" y="171"/>
                    </a:cubicBezTo>
                    <a:cubicBezTo>
                      <a:pt x="163" y="141"/>
                      <a:pt x="290" y="99"/>
                      <a:pt x="417" y="56"/>
                    </a:cubicBezTo>
                    <a:cubicBezTo>
                      <a:pt x="417" y="50"/>
                      <a:pt x="423" y="50"/>
                      <a:pt x="429" y="44"/>
                    </a:cubicBezTo>
                    <a:cubicBezTo>
                      <a:pt x="429" y="38"/>
                      <a:pt x="429" y="26"/>
                      <a:pt x="429" y="20"/>
                    </a:cubicBezTo>
                    <a:cubicBezTo>
                      <a:pt x="424" y="10"/>
                      <a:pt x="411" y="0"/>
                      <a:pt x="40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1918;p60"/>
              <p:cNvSpPr/>
              <p:nvPr/>
            </p:nvSpPr>
            <p:spPr>
              <a:xfrm>
                <a:off x="1195072" y="3742245"/>
                <a:ext cx="192689" cy="127386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991" extrusionOk="0">
                    <a:moveTo>
                      <a:pt x="1499" y="0"/>
                    </a:moveTo>
                    <a:lnTo>
                      <a:pt x="1318" y="36"/>
                    </a:lnTo>
                    <a:cubicBezTo>
                      <a:pt x="915" y="121"/>
                      <a:pt x="497" y="164"/>
                      <a:pt x="83" y="164"/>
                    </a:cubicBezTo>
                    <a:cubicBezTo>
                      <a:pt x="55" y="164"/>
                      <a:pt x="28" y="164"/>
                      <a:pt x="0" y="163"/>
                    </a:cubicBezTo>
                    <a:lnTo>
                      <a:pt x="0" y="163"/>
                    </a:lnTo>
                    <a:cubicBezTo>
                      <a:pt x="339" y="864"/>
                      <a:pt x="895" y="991"/>
                      <a:pt x="1245" y="991"/>
                    </a:cubicBezTo>
                    <a:cubicBezTo>
                      <a:pt x="1324" y="683"/>
                      <a:pt x="1444" y="236"/>
                      <a:pt x="1499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1919;p60"/>
              <p:cNvSpPr/>
              <p:nvPr/>
            </p:nvSpPr>
            <p:spPr>
              <a:xfrm>
                <a:off x="891966" y="4592690"/>
                <a:ext cx="216984" cy="206311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05" extrusionOk="0">
                    <a:moveTo>
                      <a:pt x="1102" y="0"/>
                    </a:moveTo>
                    <a:cubicBezTo>
                      <a:pt x="830" y="321"/>
                      <a:pt x="588" y="653"/>
                      <a:pt x="358" y="1003"/>
                    </a:cubicBezTo>
                    <a:cubicBezTo>
                      <a:pt x="0" y="1550"/>
                      <a:pt x="107" y="1605"/>
                      <a:pt x="164" y="1605"/>
                    </a:cubicBezTo>
                    <a:cubicBezTo>
                      <a:pt x="178" y="1605"/>
                      <a:pt x="189" y="1601"/>
                      <a:pt x="189" y="1601"/>
                    </a:cubicBezTo>
                    <a:lnTo>
                      <a:pt x="1386" y="979"/>
                    </a:lnTo>
                    <a:lnTo>
                      <a:pt x="1688" y="345"/>
                    </a:lnTo>
                    <a:lnTo>
                      <a:pt x="1102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1920;p60"/>
              <p:cNvSpPr/>
              <p:nvPr/>
            </p:nvSpPr>
            <p:spPr>
              <a:xfrm>
                <a:off x="770106" y="4546800"/>
                <a:ext cx="306965" cy="32585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535" extrusionOk="0">
                    <a:moveTo>
                      <a:pt x="1524" y="1"/>
                    </a:moveTo>
                    <a:lnTo>
                      <a:pt x="19" y="2393"/>
                    </a:lnTo>
                    <a:cubicBezTo>
                      <a:pt x="1" y="2398"/>
                      <a:pt x="314" y="2535"/>
                      <a:pt x="529" y="2535"/>
                    </a:cubicBezTo>
                    <a:cubicBezTo>
                      <a:pt x="593" y="2535"/>
                      <a:pt x="649" y="2522"/>
                      <a:pt x="684" y="2490"/>
                    </a:cubicBezTo>
                    <a:cubicBezTo>
                      <a:pt x="684" y="2490"/>
                      <a:pt x="1759" y="1919"/>
                      <a:pt x="1989" y="1919"/>
                    </a:cubicBezTo>
                    <a:cubicBezTo>
                      <a:pt x="2006" y="1919"/>
                      <a:pt x="2018" y="1922"/>
                      <a:pt x="2025" y="1928"/>
                    </a:cubicBezTo>
                    <a:lnTo>
                      <a:pt x="2243" y="1415"/>
                    </a:lnTo>
                    <a:lnTo>
                      <a:pt x="1530" y="1439"/>
                    </a:lnTo>
                    <a:lnTo>
                      <a:pt x="1530" y="1439"/>
                    </a:lnTo>
                    <a:lnTo>
                      <a:pt x="2388" y="539"/>
                    </a:lnTo>
                    <a:lnTo>
                      <a:pt x="2249" y="454"/>
                    </a:lnTo>
                    <a:lnTo>
                      <a:pt x="1639" y="67"/>
                    </a:lnTo>
                    <a:lnTo>
                      <a:pt x="15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1921;p60"/>
              <p:cNvSpPr/>
              <p:nvPr/>
            </p:nvSpPr>
            <p:spPr>
              <a:xfrm>
                <a:off x="909962" y="4782292"/>
                <a:ext cx="19539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67" extrusionOk="0">
                    <a:moveTo>
                      <a:pt x="41" y="1"/>
                    </a:moveTo>
                    <a:cubicBezTo>
                      <a:pt x="36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7" y="18"/>
                    </a:cubicBezTo>
                    <a:cubicBezTo>
                      <a:pt x="1" y="30"/>
                      <a:pt x="1" y="42"/>
                      <a:pt x="7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1" y="531"/>
                      <a:pt x="13" y="555"/>
                      <a:pt x="31" y="561"/>
                    </a:cubicBezTo>
                    <a:cubicBezTo>
                      <a:pt x="36" y="565"/>
                      <a:pt x="42" y="566"/>
                      <a:pt x="47" y="566"/>
                    </a:cubicBezTo>
                    <a:cubicBezTo>
                      <a:pt x="61" y="566"/>
                      <a:pt x="75" y="556"/>
                      <a:pt x="79" y="543"/>
                    </a:cubicBezTo>
                    <a:cubicBezTo>
                      <a:pt x="152" y="374"/>
                      <a:pt x="152" y="187"/>
                      <a:pt x="79" y="24"/>
                    </a:cubicBezTo>
                    <a:cubicBezTo>
                      <a:pt x="71" y="11"/>
                      <a:pt x="56" y="1"/>
                      <a:pt x="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1922;p60"/>
              <p:cNvSpPr/>
              <p:nvPr/>
            </p:nvSpPr>
            <p:spPr>
              <a:xfrm>
                <a:off x="939527" y="4767510"/>
                <a:ext cx="19539" cy="73269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70" extrusionOk="0">
                    <a:moveTo>
                      <a:pt x="41" y="1"/>
                    </a:moveTo>
                    <a:cubicBezTo>
                      <a:pt x="35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6" y="18"/>
                    </a:cubicBezTo>
                    <a:cubicBezTo>
                      <a:pt x="0" y="30"/>
                      <a:pt x="0" y="48"/>
                      <a:pt x="6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0" y="531"/>
                      <a:pt x="13" y="556"/>
                      <a:pt x="31" y="568"/>
                    </a:cubicBezTo>
                    <a:cubicBezTo>
                      <a:pt x="34" y="569"/>
                      <a:pt x="37" y="569"/>
                      <a:pt x="41" y="569"/>
                    </a:cubicBezTo>
                    <a:cubicBezTo>
                      <a:pt x="57" y="569"/>
                      <a:pt x="74" y="558"/>
                      <a:pt x="79" y="544"/>
                    </a:cubicBezTo>
                    <a:cubicBezTo>
                      <a:pt x="151" y="380"/>
                      <a:pt x="151" y="187"/>
                      <a:pt x="73" y="24"/>
                    </a:cubicBezTo>
                    <a:cubicBezTo>
                      <a:pt x="69" y="11"/>
                      <a:pt x="55" y="1"/>
                      <a:pt x="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1923;p60"/>
              <p:cNvSpPr/>
              <p:nvPr/>
            </p:nvSpPr>
            <p:spPr>
              <a:xfrm>
                <a:off x="966264" y="4756969"/>
                <a:ext cx="19924" cy="7275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566" extrusionOk="0">
                    <a:moveTo>
                      <a:pt x="42" y="1"/>
                    </a:moveTo>
                    <a:cubicBezTo>
                      <a:pt x="38" y="1"/>
                      <a:pt x="33" y="2"/>
                      <a:pt x="28" y="3"/>
                    </a:cubicBezTo>
                    <a:cubicBezTo>
                      <a:pt x="22" y="3"/>
                      <a:pt x="16" y="9"/>
                      <a:pt x="10" y="15"/>
                    </a:cubicBezTo>
                    <a:cubicBezTo>
                      <a:pt x="4" y="27"/>
                      <a:pt x="4" y="39"/>
                      <a:pt x="10" y="52"/>
                    </a:cubicBezTo>
                    <a:cubicBezTo>
                      <a:pt x="76" y="197"/>
                      <a:pt x="76" y="366"/>
                      <a:pt x="16" y="511"/>
                    </a:cubicBezTo>
                    <a:cubicBezTo>
                      <a:pt x="0" y="542"/>
                      <a:pt x="25" y="565"/>
                      <a:pt x="49" y="565"/>
                    </a:cubicBezTo>
                    <a:cubicBezTo>
                      <a:pt x="63" y="565"/>
                      <a:pt x="76" y="558"/>
                      <a:pt x="82" y="541"/>
                    </a:cubicBezTo>
                    <a:cubicBezTo>
                      <a:pt x="155" y="378"/>
                      <a:pt x="155" y="184"/>
                      <a:pt x="76" y="21"/>
                    </a:cubicBezTo>
                    <a:cubicBezTo>
                      <a:pt x="72" y="8"/>
                      <a:pt x="57" y="1"/>
                      <a:pt x="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1924;p60"/>
              <p:cNvSpPr/>
              <p:nvPr/>
            </p:nvSpPr>
            <p:spPr>
              <a:xfrm>
                <a:off x="791959" y="4554513"/>
                <a:ext cx="203615" cy="315572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2455" extrusionOk="0">
                    <a:moveTo>
                      <a:pt x="1539" y="1"/>
                    </a:moveTo>
                    <a:cubicBezTo>
                      <a:pt x="1526" y="1"/>
                      <a:pt x="1515" y="8"/>
                      <a:pt x="1511" y="19"/>
                    </a:cubicBezTo>
                    <a:lnTo>
                      <a:pt x="12" y="2400"/>
                    </a:lnTo>
                    <a:cubicBezTo>
                      <a:pt x="0" y="2412"/>
                      <a:pt x="6" y="2436"/>
                      <a:pt x="25" y="2448"/>
                    </a:cubicBezTo>
                    <a:cubicBezTo>
                      <a:pt x="31" y="2453"/>
                      <a:pt x="38" y="2455"/>
                      <a:pt x="45" y="2455"/>
                    </a:cubicBezTo>
                    <a:cubicBezTo>
                      <a:pt x="58" y="2455"/>
                      <a:pt x="71" y="2448"/>
                      <a:pt x="79" y="2436"/>
                    </a:cubicBezTo>
                    <a:lnTo>
                      <a:pt x="1571" y="62"/>
                    </a:lnTo>
                    <a:cubicBezTo>
                      <a:pt x="1583" y="43"/>
                      <a:pt x="1577" y="19"/>
                      <a:pt x="1559" y="7"/>
                    </a:cubicBezTo>
                    <a:cubicBezTo>
                      <a:pt x="1553" y="3"/>
                      <a:pt x="1546" y="1"/>
                      <a:pt x="15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1925;p60"/>
              <p:cNvSpPr/>
              <p:nvPr/>
            </p:nvSpPr>
            <p:spPr>
              <a:xfrm>
                <a:off x="458002" y="2751688"/>
                <a:ext cx="523564" cy="505686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3934" extrusionOk="0">
                    <a:moveTo>
                      <a:pt x="1480" y="1"/>
                    </a:moveTo>
                    <a:cubicBezTo>
                      <a:pt x="1222" y="1"/>
                      <a:pt x="965" y="100"/>
                      <a:pt x="798" y="298"/>
                    </a:cubicBezTo>
                    <a:cubicBezTo>
                      <a:pt x="680" y="434"/>
                      <a:pt x="621" y="622"/>
                      <a:pt x="636" y="799"/>
                    </a:cubicBezTo>
                    <a:lnTo>
                      <a:pt x="636" y="799"/>
                    </a:lnTo>
                    <a:cubicBezTo>
                      <a:pt x="635" y="799"/>
                      <a:pt x="635" y="800"/>
                      <a:pt x="635" y="800"/>
                    </a:cubicBezTo>
                    <a:cubicBezTo>
                      <a:pt x="284" y="987"/>
                      <a:pt x="0" y="1507"/>
                      <a:pt x="163" y="1984"/>
                    </a:cubicBezTo>
                    <a:cubicBezTo>
                      <a:pt x="333" y="2467"/>
                      <a:pt x="834" y="2606"/>
                      <a:pt x="882" y="2619"/>
                    </a:cubicBezTo>
                    <a:cubicBezTo>
                      <a:pt x="665" y="2987"/>
                      <a:pt x="701" y="3428"/>
                      <a:pt x="949" y="3694"/>
                    </a:cubicBezTo>
                    <a:cubicBezTo>
                      <a:pt x="1132" y="3889"/>
                      <a:pt x="1379" y="3934"/>
                      <a:pt x="1566" y="3934"/>
                    </a:cubicBezTo>
                    <a:cubicBezTo>
                      <a:pt x="1688" y="3934"/>
                      <a:pt x="1785" y="3915"/>
                      <a:pt x="1825" y="3906"/>
                    </a:cubicBezTo>
                    <a:cubicBezTo>
                      <a:pt x="1934" y="3881"/>
                      <a:pt x="2036" y="3839"/>
                      <a:pt x="2127" y="3779"/>
                    </a:cubicBezTo>
                    <a:cubicBezTo>
                      <a:pt x="2153" y="3763"/>
                      <a:pt x="2192" y="3736"/>
                      <a:pt x="2233" y="3703"/>
                    </a:cubicBezTo>
                    <a:lnTo>
                      <a:pt x="2233" y="3703"/>
                    </a:lnTo>
                    <a:cubicBezTo>
                      <a:pt x="2335" y="3739"/>
                      <a:pt x="2463" y="3758"/>
                      <a:pt x="2601" y="3758"/>
                    </a:cubicBezTo>
                    <a:cubicBezTo>
                      <a:pt x="2913" y="3758"/>
                      <a:pt x="3279" y="3659"/>
                      <a:pt x="3535" y="3422"/>
                    </a:cubicBezTo>
                    <a:cubicBezTo>
                      <a:pt x="4073" y="2927"/>
                      <a:pt x="4036" y="1893"/>
                      <a:pt x="3680" y="1694"/>
                    </a:cubicBezTo>
                    <a:cubicBezTo>
                      <a:pt x="3655" y="1683"/>
                      <a:pt x="3629" y="1674"/>
                      <a:pt x="3603" y="1667"/>
                    </a:cubicBezTo>
                    <a:lnTo>
                      <a:pt x="3603" y="1667"/>
                    </a:lnTo>
                    <a:cubicBezTo>
                      <a:pt x="3801" y="1588"/>
                      <a:pt x="3964" y="1400"/>
                      <a:pt x="4000" y="1193"/>
                    </a:cubicBezTo>
                    <a:cubicBezTo>
                      <a:pt x="4055" y="866"/>
                      <a:pt x="3861" y="534"/>
                      <a:pt x="3577" y="377"/>
                    </a:cubicBezTo>
                    <a:cubicBezTo>
                      <a:pt x="3411" y="292"/>
                      <a:pt x="3230" y="249"/>
                      <a:pt x="3048" y="249"/>
                    </a:cubicBezTo>
                    <a:cubicBezTo>
                      <a:pt x="2906" y="249"/>
                      <a:pt x="2764" y="275"/>
                      <a:pt x="2629" y="329"/>
                    </a:cubicBezTo>
                    <a:cubicBezTo>
                      <a:pt x="2572" y="347"/>
                      <a:pt x="2515" y="372"/>
                      <a:pt x="2462" y="403"/>
                    </a:cubicBezTo>
                    <a:lnTo>
                      <a:pt x="2462" y="403"/>
                    </a:lnTo>
                    <a:cubicBezTo>
                      <a:pt x="2446" y="389"/>
                      <a:pt x="2429" y="377"/>
                      <a:pt x="2411" y="365"/>
                    </a:cubicBezTo>
                    <a:cubicBezTo>
                      <a:pt x="2175" y="171"/>
                      <a:pt x="1897" y="51"/>
                      <a:pt x="1601" y="8"/>
                    </a:cubicBezTo>
                    <a:cubicBezTo>
                      <a:pt x="1561" y="3"/>
                      <a:pt x="1520" y="1"/>
                      <a:pt x="1480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1926;p60"/>
              <p:cNvSpPr/>
              <p:nvPr/>
            </p:nvSpPr>
            <p:spPr>
              <a:xfrm>
                <a:off x="747611" y="2887816"/>
                <a:ext cx="223925" cy="350407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2726" fill="none" extrusionOk="0">
                    <a:moveTo>
                      <a:pt x="1" y="2726"/>
                    </a:moveTo>
                    <a:cubicBezTo>
                      <a:pt x="974" y="2140"/>
                      <a:pt x="1620" y="1131"/>
                      <a:pt x="1741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927;p60"/>
            <p:cNvGrpSpPr/>
            <p:nvPr/>
          </p:nvGrpSpPr>
          <p:grpSpPr>
            <a:xfrm>
              <a:off x="2043976" y="3775410"/>
              <a:ext cx="317763" cy="297062"/>
              <a:chOff x="2043976" y="3775410"/>
              <a:chExt cx="317763" cy="297062"/>
            </a:xfrm>
          </p:grpSpPr>
          <p:sp>
            <p:nvSpPr>
              <p:cNvPr id="16" name="Google Shape;1928;p60"/>
              <p:cNvSpPr/>
              <p:nvPr/>
            </p:nvSpPr>
            <p:spPr>
              <a:xfrm>
                <a:off x="2118531" y="3898297"/>
                <a:ext cx="24166" cy="2648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206" extrusionOk="0">
                    <a:moveTo>
                      <a:pt x="97" y="1"/>
                    </a:moveTo>
                    <a:lnTo>
                      <a:pt x="67" y="7"/>
                    </a:lnTo>
                    <a:cubicBezTo>
                      <a:pt x="55" y="7"/>
                      <a:pt x="37" y="19"/>
                      <a:pt x="31" y="31"/>
                    </a:cubicBezTo>
                    <a:lnTo>
                      <a:pt x="13" y="49"/>
                    </a:lnTo>
                    <a:cubicBezTo>
                      <a:pt x="7" y="61"/>
                      <a:pt x="1" y="79"/>
                      <a:pt x="1" y="97"/>
                    </a:cubicBezTo>
                    <a:lnTo>
                      <a:pt x="1" y="109"/>
                    </a:lnTo>
                    <a:cubicBezTo>
                      <a:pt x="1" y="140"/>
                      <a:pt x="13" y="158"/>
                      <a:pt x="31" y="182"/>
                    </a:cubicBezTo>
                    <a:cubicBezTo>
                      <a:pt x="37" y="188"/>
                      <a:pt x="49" y="194"/>
                      <a:pt x="61" y="200"/>
                    </a:cubicBezTo>
                    <a:cubicBezTo>
                      <a:pt x="67" y="206"/>
                      <a:pt x="79" y="206"/>
                      <a:pt x="97" y="206"/>
                    </a:cubicBezTo>
                    <a:lnTo>
                      <a:pt x="121" y="206"/>
                    </a:lnTo>
                    <a:cubicBezTo>
                      <a:pt x="133" y="200"/>
                      <a:pt x="152" y="194"/>
                      <a:pt x="164" y="182"/>
                    </a:cubicBezTo>
                    <a:lnTo>
                      <a:pt x="176" y="164"/>
                    </a:lnTo>
                    <a:cubicBezTo>
                      <a:pt x="182" y="146"/>
                      <a:pt x="188" y="133"/>
                      <a:pt x="188" y="115"/>
                    </a:cubicBezTo>
                    <a:lnTo>
                      <a:pt x="188" y="97"/>
                    </a:lnTo>
                    <a:cubicBezTo>
                      <a:pt x="188" y="85"/>
                      <a:pt x="188" y="67"/>
                      <a:pt x="182" y="61"/>
                    </a:cubicBezTo>
                    <a:cubicBezTo>
                      <a:pt x="176" y="49"/>
                      <a:pt x="170" y="37"/>
                      <a:pt x="164" y="31"/>
                    </a:cubicBezTo>
                    <a:cubicBezTo>
                      <a:pt x="146" y="13"/>
                      <a:pt x="121" y="1"/>
                      <a:pt x="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929;p60"/>
              <p:cNvSpPr/>
              <p:nvPr/>
            </p:nvSpPr>
            <p:spPr>
              <a:xfrm>
                <a:off x="2230364" y="3867961"/>
                <a:ext cx="27380" cy="24295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89" extrusionOk="0">
                    <a:moveTo>
                      <a:pt x="97" y="1"/>
                    </a:moveTo>
                    <a:cubicBezTo>
                      <a:pt x="85" y="1"/>
                      <a:pt x="73" y="1"/>
                      <a:pt x="61" y="7"/>
                    </a:cubicBezTo>
                    <a:cubicBezTo>
                      <a:pt x="37" y="19"/>
                      <a:pt x="19" y="37"/>
                      <a:pt x="13" y="61"/>
                    </a:cubicBezTo>
                    <a:cubicBezTo>
                      <a:pt x="7" y="67"/>
                      <a:pt x="1" y="85"/>
                      <a:pt x="7" y="98"/>
                    </a:cubicBezTo>
                    <a:lnTo>
                      <a:pt x="7" y="122"/>
                    </a:lnTo>
                    <a:cubicBezTo>
                      <a:pt x="7" y="134"/>
                      <a:pt x="19" y="152"/>
                      <a:pt x="31" y="164"/>
                    </a:cubicBezTo>
                    <a:lnTo>
                      <a:pt x="49" y="176"/>
                    </a:lnTo>
                    <a:cubicBezTo>
                      <a:pt x="61" y="188"/>
                      <a:pt x="79" y="188"/>
                      <a:pt x="97" y="188"/>
                    </a:cubicBezTo>
                    <a:lnTo>
                      <a:pt x="115" y="188"/>
                    </a:lnTo>
                    <a:cubicBezTo>
                      <a:pt x="128" y="188"/>
                      <a:pt x="140" y="188"/>
                      <a:pt x="152" y="182"/>
                    </a:cubicBezTo>
                    <a:cubicBezTo>
                      <a:pt x="176" y="170"/>
                      <a:pt x="194" y="152"/>
                      <a:pt x="200" y="134"/>
                    </a:cubicBezTo>
                    <a:cubicBezTo>
                      <a:pt x="206" y="122"/>
                      <a:pt x="212" y="110"/>
                      <a:pt x="212" y="98"/>
                    </a:cubicBezTo>
                    <a:lnTo>
                      <a:pt x="212" y="67"/>
                    </a:lnTo>
                    <a:cubicBezTo>
                      <a:pt x="206" y="55"/>
                      <a:pt x="200" y="37"/>
                      <a:pt x="188" y="31"/>
                    </a:cubicBezTo>
                    <a:lnTo>
                      <a:pt x="170" y="13"/>
                    </a:lnTo>
                    <a:cubicBezTo>
                      <a:pt x="152" y="7"/>
                      <a:pt x="134" y="1"/>
                      <a:pt x="1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930;p60"/>
              <p:cNvSpPr/>
              <p:nvPr/>
            </p:nvSpPr>
            <p:spPr>
              <a:xfrm>
                <a:off x="2142700" y="3928250"/>
                <a:ext cx="111824" cy="53350"/>
              </a:xfrm>
              <a:custGeom>
                <a:avLst/>
                <a:gdLst/>
                <a:ahLst/>
                <a:cxnLst/>
                <a:rect l="l" t="t" r="r" b="b"/>
                <a:pathLst>
                  <a:path w="907" h="415" extrusionOk="0">
                    <a:moveTo>
                      <a:pt x="804" y="0"/>
                    </a:moveTo>
                    <a:cubicBezTo>
                      <a:pt x="780" y="0"/>
                      <a:pt x="756" y="9"/>
                      <a:pt x="738" y="27"/>
                    </a:cubicBezTo>
                    <a:cubicBezTo>
                      <a:pt x="665" y="118"/>
                      <a:pt x="569" y="184"/>
                      <a:pt x="460" y="209"/>
                    </a:cubicBezTo>
                    <a:cubicBezTo>
                      <a:pt x="442" y="215"/>
                      <a:pt x="430" y="215"/>
                      <a:pt x="411" y="221"/>
                    </a:cubicBezTo>
                    <a:lnTo>
                      <a:pt x="381" y="221"/>
                    </a:lnTo>
                    <a:cubicBezTo>
                      <a:pt x="366" y="224"/>
                      <a:pt x="353" y="225"/>
                      <a:pt x="339" y="225"/>
                    </a:cubicBezTo>
                    <a:cubicBezTo>
                      <a:pt x="325" y="225"/>
                      <a:pt x="312" y="224"/>
                      <a:pt x="297" y="221"/>
                    </a:cubicBezTo>
                    <a:cubicBezTo>
                      <a:pt x="236" y="221"/>
                      <a:pt x="182" y="209"/>
                      <a:pt x="128" y="184"/>
                    </a:cubicBezTo>
                    <a:cubicBezTo>
                      <a:pt x="120" y="183"/>
                      <a:pt x="113" y="182"/>
                      <a:pt x="106" y="182"/>
                    </a:cubicBezTo>
                    <a:cubicBezTo>
                      <a:pt x="64" y="182"/>
                      <a:pt x="23" y="210"/>
                      <a:pt x="13" y="251"/>
                    </a:cubicBezTo>
                    <a:cubicBezTo>
                      <a:pt x="1" y="299"/>
                      <a:pt x="25" y="354"/>
                      <a:pt x="73" y="366"/>
                    </a:cubicBezTo>
                    <a:lnTo>
                      <a:pt x="79" y="372"/>
                    </a:lnTo>
                    <a:cubicBezTo>
                      <a:pt x="158" y="401"/>
                      <a:pt x="240" y="415"/>
                      <a:pt x="322" y="415"/>
                    </a:cubicBezTo>
                    <a:cubicBezTo>
                      <a:pt x="528" y="415"/>
                      <a:pt x="732" y="325"/>
                      <a:pt x="871" y="160"/>
                    </a:cubicBezTo>
                    <a:cubicBezTo>
                      <a:pt x="907" y="124"/>
                      <a:pt x="907" y="64"/>
                      <a:pt x="871" y="27"/>
                    </a:cubicBezTo>
                    <a:cubicBezTo>
                      <a:pt x="853" y="9"/>
                      <a:pt x="828" y="0"/>
                      <a:pt x="8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31;p60"/>
              <p:cNvSpPr/>
              <p:nvPr/>
            </p:nvSpPr>
            <p:spPr>
              <a:xfrm>
                <a:off x="2043976" y="3775410"/>
                <a:ext cx="317763" cy="29706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2311" extrusionOk="0">
                    <a:moveTo>
                      <a:pt x="886" y="1"/>
                    </a:moveTo>
                    <a:cubicBezTo>
                      <a:pt x="871" y="1"/>
                      <a:pt x="856" y="5"/>
                      <a:pt x="840" y="14"/>
                    </a:cubicBezTo>
                    <a:lnTo>
                      <a:pt x="840" y="20"/>
                    </a:lnTo>
                    <a:cubicBezTo>
                      <a:pt x="442" y="280"/>
                      <a:pt x="97" y="673"/>
                      <a:pt x="49" y="1156"/>
                    </a:cubicBezTo>
                    <a:cubicBezTo>
                      <a:pt x="1" y="1603"/>
                      <a:pt x="224" y="2056"/>
                      <a:pt x="653" y="2225"/>
                    </a:cubicBezTo>
                    <a:cubicBezTo>
                      <a:pt x="794" y="2283"/>
                      <a:pt x="944" y="2310"/>
                      <a:pt x="1095" y="2310"/>
                    </a:cubicBezTo>
                    <a:cubicBezTo>
                      <a:pt x="1416" y="2310"/>
                      <a:pt x="1740" y="2187"/>
                      <a:pt x="1982" y="1978"/>
                    </a:cubicBezTo>
                    <a:cubicBezTo>
                      <a:pt x="2339" y="1670"/>
                      <a:pt x="2472" y="1168"/>
                      <a:pt x="2309" y="721"/>
                    </a:cubicBezTo>
                    <a:cubicBezTo>
                      <a:pt x="2162" y="351"/>
                      <a:pt x="1787" y="100"/>
                      <a:pt x="1402" y="100"/>
                    </a:cubicBezTo>
                    <a:cubicBezTo>
                      <a:pt x="1297" y="100"/>
                      <a:pt x="1191" y="119"/>
                      <a:pt x="1088" y="159"/>
                    </a:cubicBezTo>
                    <a:cubicBezTo>
                      <a:pt x="986" y="196"/>
                      <a:pt x="1013" y="348"/>
                      <a:pt x="1100" y="348"/>
                    </a:cubicBezTo>
                    <a:cubicBezTo>
                      <a:pt x="1111" y="348"/>
                      <a:pt x="1123" y="346"/>
                      <a:pt x="1136" y="340"/>
                    </a:cubicBezTo>
                    <a:cubicBezTo>
                      <a:pt x="1225" y="309"/>
                      <a:pt x="1315" y="294"/>
                      <a:pt x="1404" y="294"/>
                    </a:cubicBezTo>
                    <a:cubicBezTo>
                      <a:pt x="1675" y="294"/>
                      <a:pt x="1934" y="433"/>
                      <a:pt x="2079" y="679"/>
                    </a:cubicBezTo>
                    <a:cubicBezTo>
                      <a:pt x="2266" y="1035"/>
                      <a:pt x="2206" y="1476"/>
                      <a:pt x="1928" y="1766"/>
                    </a:cubicBezTo>
                    <a:cubicBezTo>
                      <a:pt x="1710" y="1994"/>
                      <a:pt x="1409" y="2121"/>
                      <a:pt x="1100" y="2121"/>
                    </a:cubicBezTo>
                    <a:cubicBezTo>
                      <a:pt x="1015" y="2121"/>
                      <a:pt x="930" y="2112"/>
                      <a:pt x="846" y="2092"/>
                    </a:cubicBezTo>
                    <a:cubicBezTo>
                      <a:pt x="454" y="1996"/>
                      <a:pt x="230" y="1657"/>
                      <a:pt x="230" y="1265"/>
                    </a:cubicBezTo>
                    <a:cubicBezTo>
                      <a:pt x="236" y="799"/>
                      <a:pt x="562" y="419"/>
                      <a:pt x="937" y="183"/>
                    </a:cubicBezTo>
                    <a:cubicBezTo>
                      <a:pt x="1024" y="127"/>
                      <a:pt x="968" y="1"/>
                      <a:pt x="8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6" name="2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20423759">
            <a:off x="4090941" y="2627979"/>
            <a:ext cx="869449" cy="1240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1601972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5"/>
          <p:cNvSpPr txBox="1">
            <a:spLocks noGrp="1"/>
          </p:cNvSpPr>
          <p:nvPr>
            <p:ph type="title"/>
          </p:nvPr>
        </p:nvSpPr>
        <p:spPr>
          <a:xfrm>
            <a:off x="877350" y="1819231"/>
            <a:ext cx="7389300" cy="9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Name of the section</a:t>
            </a:r>
            <a:endParaRPr dirty="0"/>
          </a:p>
        </p:txBody>
      </p:sp>
      <p:sp>
        <p:nvSpPr>
          <p:cNvPr id="289" name="Google Shape;289;p45"/>
          <p:cNvSpPr txBox="1">
            <a:spLocks noGrp="1"/>
          </p:cNvSpPr>
          <p:nvPr>
            <p:ph type="subTitle" idx="1"/>
          </p:nvPr>
        </p:nvSpPr>
        <p:spPr>
          <a:xfrm>
            <a:off x="2286000" y="2805127"/>
            <a:ext cx="45720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enter a subtitle here if you need it</a:t>
            </a:r>
            <a:endParaRPr/>
          </a:p>
        </p:txBody>
      </p:sp>
      <p:sp>
        <p:nvSpPr>
          <p:cNvPr id="290" name="Google Shape;290;p45"/>
          <p:cNvSpPr txBox="1">
            <a:spLocks noGrp="1"/>
          </p:cNvSpPr>
          <p:nvPr>
            <p:ph type="title" idx="2"/>
          </p:nvPr>
        </p:nvSpPr>
        <p:spPr>
          <a:xfrm>
            <a:off x="3840450" y="701881"/>
            <a:ext cx="1463100" cy="109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pic>
        <p:nvPicPr>
          <p:cNvPr id="292" name="Google Shape;29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5450" y="540000"/>
            <a:ext cx="1656576" cy="6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47549" y="1256575"/>
            <a:ext cx="845701" cy="34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614769" y="1488025"/>
            <a:ext cx="1000806" cy="40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50328"/>
            <a:ext cx="9214945" cy="57938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71" b="92766" l="6061" r="60920"/>
                    </a14:imgEffect>
                  </a14:imgLayer>
                </a14:imgProps>
              </a:ext>
            </a:extLst>
          </a:blip>
          <a:srcRect t="27751" r="38478"/>
          <a:stretch/>
        </p:blipFill>
        <p:spPr>
          <a:xfrm>
            <a:off x="1132183" y="0"/>
            <a:ext cx="5621179" cy="39361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93250" y="369335"/>
            <a:ext cx="44129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1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</a:rPr>
              <a:t>3</a:t>
            </a:r>
          </a:p>
          <a:p>
            <a:pPr algn="ctr"/>
            <a:r>
              <a:rPr lang="en-US" sz="5400" b="1">
                <a:solidFill>
                  <a:schemeClr val="tx1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</a:rPr>
              <a:t>Writing</a:t>
            </a:r>
            <a:endParaRPr lang="en-US" sz="5400" b="1" dirty="0">
              <a:solidFill>
                <a:schemeClr val="tx1">
                  <a:lumMod val="10000"/>
                  <a:lumOff val="9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93" b="99277" l="7309" r="98134">
                        <a14:foregroundMark x1="50700" y1="8137" x2="50700" y2="11935"/>
                        <a14:foregroundMark x1="36236" y1="13382" x2="38414" y2="16456"/>
                        <a14:foregroundMark x1="25350" y1="23146" x2="27838" y2="25316"/>
                        <a14:foregroundMark x1="16796" y1="37432" x2="23017" y2="40687"/>
                        <a14:foregroundMark x1="17107" y1="56962" x2="23328" y2="56962"/>
                        <a14:foregroundMark x1="18351" y1="75045" x2="26128" y2="69259"/>
                        <a14:foregroundMark x1="28771" y1="84810" x2="33593" y2="78481"/>
                        <a14:foregroundMark x1="42457" y1="93671" x2="43235" y2="86980"/>
                        <a14:foregroundMark x1="58631" y1="96926" x2="56921" y2="89873"/>
                        <a14:foregroundMark x1="71229" y1="90054" x2="68896" y2="84087"/>
                        <a14:foregroundMark x1="83048" y1="79566" x2="78694" y2="73237"/>
                        <a14:foregroundMark x1="89736" y1="63653" x2="84914" y2="61844"/>
                        <a14:foregroundMark x1="89580" y1="48101" x2="84603" y2="47920"/>
                        <a14:foregroundMark x1="86314" y1="31465" x2="81337" y2="33996"/>
                        <a14:foregroundMark x1="73872" y1="19349" x2="72162" y2="22061"/>
                        <a14:foregroundMark x1="66407" y1="11573" x2="66096" y2="166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0933" y="-245200"/>
            <a:ext cx="3114964" cy="26789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7468" y="2760364"/>
            <a:ext cx="4649283" cy="23314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6851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010" y="100495"/>
            <a:ext cx="3767149" cy="520262"/>
          </a:xfrm>
        </p:spPr>
        <p:txBody>
          <a:bodyPr/>
          <a:lstStyle/>
          <a:p>
            <a:r>
              <a:rPr lang="en-US" sz="2800" b="1">
                <a:solidFill>
                  <a:srgbClr val="FF0000"/>
                </a:solidFill>
                <a:latin typeface="Comic Sans MS" panose="030F0702030302020204" pitchFamily="66" charset="0"/>
              </a:rPr>
              <a:t>8</a:t>
            </a: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. Write and say.</a:t>
            </a:r>
            <a:endParaRPr lang="en-US" sz="2800" b="1" dirty="0">
              <a:solidFill>
                <a:schemeClr val="bg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DAA75C-CEC9-B43C-EB37-977AD8B25E1C}"/>
              </a:ext>
            </a:extLst>
          </p:cNvPr>
          <p:cNvSpPr/>
          <p:nvPr/>
        </p:nvSpPr>
        <p:spPr>
          <a:xfrm>
            <a:off x="324790" y="724364"/>
            <a:ext cx="68409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 indent="0">
              <a:buNone/>
            </a:pPr>
            <a:r>
              <a:rPr lang="en-US" sz="2000">
                <a:latin typeface="Comic Sans MS" panose="030F0702030302020204" pitchFamily="66" charset="0"/>
              </a:rPr>
              <a:t>1. It’s / summer./ hot / the / in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3821A6-49A4-6148-FDF6-F2FE5E8675C5}"/>
              </a:ext>
            </a:extLst>
          </p:cNvPr>
          <p:cNvSpPr/>
          <p:nvPr/>
        </p:nvSpPr>
        <p:spPr>
          <a:xfrm>
            <a:off x="324790" y="1531948"/>
            <a:ext cx="68409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 indent="0">
              <a:buNone/>
            </a:pPr>
            <a:r>
              <a:rPr lang="en-US" sz="2000">
                <a:latin typeface="Comic Sans MS" panose="030F0702030302020204" pitchFamily="66" charset="0"/>
              </a:rPr>
              <a:t>2. winter. / It’s / in / the / cold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0FA4E9-64ED-4BC2-7228-EB3ACA490F2E}"/>
              </a:ext>
            </a:extLst>
          </p:cNvPr>
          <p:cNvSpPr/>
          <p:nvPr/>
        </p:nvSpPr>
        <p:spPr>
          <a:xfrm>
            <a:off x="324789" y="2322315"/>
            <a:ext cx="68409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 indent="0">
              <a:buNone/>
            </a:pPr>
            <a:r>
              <a:rPr lang="en-US" sz="2000">
                <a:latin typeface="Comic Sans MS" panose="030F0702030302020204" pitchFamily="66" charset="0"/>
              </a:rPr>
              <a:t>3. I / hot / go /weather. / in / swimming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325FBE-9AC8-6C12-CEF1-78C7DD4D9827}"/>
              </a:ext>
            </a:extLst>
          </p:cNvPr>
          <p:cNvSpPr/>
          <p:nvPr/>
        </p:nvSpPr>
        <p:spPr>
          <a:xfrm>
            <a:off x="324790" y="3174669"/>
            <a:ext cx="78895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 indent="0">
              <a:buNone/>
            </a:pPr>
            <a:r>
              <a:rPr lang="en-US" sz="2000">
                <a:latin typeface="Comic Sans MS" panose="030F0702030302020204" pitchFamily="66" charset="0"/>
              </a:rPr>
              <a:t>4. My / winter. / play / the / chess/ friends / in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2E7BC8-8A09-767E-4A9C-73771518AADA}"/>
              </a:ext>
            </a:extLst>
          </p:cNvPr>
          <p:cNvSpPr/>
          <p:nvPr/>
        </p:nvSpPr>
        <p:spPr>
          <a:xfrm>
            <a:off x="324790" y="3982253"/>
            <a:ext cx="78895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 indent="0">
              <a:buNone/>
            </a:pPr>
            <a:r>
              <a:rPr lang="en-US" sz="2000">
                <a:latin typeface="Comic Sans MS" panose="030F0702030302020204" pitchFamily="66" charset="0"/>
              </a:rPr>
              <a:t>5. My / shopping/ summer. /family / go / and / I / in hot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F8C8141-E5D6-BE15-4C4C-D51C699B09F2}"/>
              </a:ext>
            </a:extLst>
          </p:cNvPr>
          <p:cNvSpPr/>
          <p:nvPr/>
        </p:nvSpPr>
        <p:spPr>
          <a:xfrm>
            <a:off x="324790" y="1127584"/>
            <a:ext cx="68409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 indent="0">
              <a:buNone/>
            </a:pPr>
            <a:r>
              <a:rPr lang="en-US" sz="200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sz="2000">
                <a:solidFill>
                  <a:srgbClr val="FF0000"/>
                </a:solidFill>
                <a:latin typeface="Comic Sans MS" panose="030F0702030302020204" pitchFamily="66" charset="0"/>
              </a:rPr>
              <a:t>It’s hot in the summer.</a:t>
            </a:r>
            <a:endParaRPr 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A9889A-CE97-3953-9EB2-D40B4D3B041C}"/>
              </a:ext>
            </a:extLst>
          </p:cNvPr>
          <p:cNvSpPr/>
          <p:nvPr/>
        </p:nvSpPr>
        <p:spPr>
          <a:xfrm>
            <a:off x="324790" y="1889382"/>
            <a:ext cx="68409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 indent="0">
              <a:buNone/>
            </a:pPr>
            <a:r>
              <a:rPr lang="en-US" sz="200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rgbClr val="FF0000"/>
                </a:solidFill>
                <a:latin typeface="Comic Sans MS" panose="030F0702030302020204" pitchFamily="66" charset="0"/>
              </a:rPr>
              <a:t> It’s cold in the winter.</a:t>
            </a:r>
            <a:endParaRPr 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64C584B-F6A6-EEFE-FBC4-9D42CD6D4F97}"/>
              </a:ext>
            </a:extLst>
          </p:cNvPr>
          <p:cNvSpPr/>
          <p:nvPr/>
        </p:nvSpPr>
        <p:spPr>
          <a:xfrm>
            <a:off x="324789" y="2737472"/>
            <a:ext cx="68409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 indent="0">
              <a:buNone/>
            </a:pPr>
            <a:r>
              <a:rPr lang="en-US" sz="200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sz="2000">
                <a:solidFill>
                  <a:srgbClr val="FF0000"/>
                </a:solidFill>
                <a:latin typeface="Comic Sans MS" panose="030F0702030302020204" pitchFamily="66" charset="0"/>
              </a:rPr>
              <a:t>I go swimming in hot weather.</a:t>
            </a:r>
            <a:endParaRPr 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7D88AC0-C42A-5C58-6CEF-C0EC039069BF}"/>
              </a:ext>
            </a:extLst>
          </p:cNvPr>
          <p:cNvSpPr/>
          <p:nvPr/>
        </p:nvSpPr>
        <p:spPr>
          <a:xfrm>
            <a:off x="324789" y="3555385"/>
            <a:ext cx="68409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 indent="0">
              <a:buNone/>
            </a:pPr>
            <a:r>
              <a:rPr lang="en-US" sz="200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rgbClr val="FF0000"/>
                </a:solidFill>
                <a:latin typeface="Comic Sans MS" panose="030F0702030302020204" pitchFamily="66" charset="0"/>
              </a:rPr>
              <a:t> My friends play chess in the winter.</a:t>
            </a:r>
            <a:endParaRPr 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2620435-441F-6116-CF93-4D04D9B08B07}"/>
              </a:ext>
            </a:extLst>
          </p:cNvPr>
          <p:cNvSpPr/>
          <p:nvPr/>
        </p:nvSpPr>
        <p:spPr>
          <a:xfrm>
            <a:off x="324789" y="4380193"/>
            <a:ext cx="68409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 indent="0">
              <a:buNone/>
            </a:pPr>
            <a:r>
              <a:rPr lang="en-US" sz="200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rgbClr val="FF0000"/>
                </a:solidFill>
                <a:latin typeface="Comic Sans MS" panose="030F0702030302020204" pitchFamily="66" charset="0"/>
              </a:rPr>
              <a:t> My family and I go shopping in hot summer.</a:t>
            </a:r>
            <a:endParaRPr 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266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5"/>
          <p:cNvSpPr txBox="1">
            <a:spLocks noGrp="1"/>
          </p:cNvSpPr>
          <p:nvPr>
            <p:ph type="title"/>
          </p:nvPr>
        </p:nvSpPr>
        <p:spPr>
          <a:xfrm>
            <a:off x="877350" y="1819231"/>
            <a:ext cx="7389300" cy="9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Name of the section</a:t>
            </a:r>
            <a:endParaRPr dirty="0"/>
          </a:p>
        </p:txBody>
      </p:sp>
      <p:sp>
        <p:nvSpPr>
          <p:cNvPr id="289" name="Google Shape;289;p45"/>
          <p:cNvSpPr txBox="1">
            <a:spLocks noGrp="1"/>
          </p:cNvSpPr>
          <p:nvPr>
            <p:ph type="subTitle" idx="1"/>
          </p:nvPr>
        </p:nvSpPr>
        <p:spPr>
          <a:xfrm>
            <a:off x="2286000" y="2805127"/>
            <a:ext cx="45720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enter a subtitle here if you need it</a:t>
            </a:r>
            <a:endParaRPr/>
          </a:p>
        </p:txBody>
      </p:sp>
      <p:sp>
        <p:nvSpPr>
          <p:cNvPr id="290" name="Google Shape;290;p45"/>
          <p:cNvSpPr txBox="1">
            <a:spLocks noGrp="1"/>
          </p:cNvSpPr>
          <p:nvPr>
            <p:ph type="title" idx="2"/>
          </p:nvPr>
        </p:nvSpPr>
        <p:spPr>
          <a:xfrm>
            <a:off x="3840450" y="701881"/>
            <a:ext cx="1463100" cy="109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pic>
        <p:nvPicPr>
          <p:cNvPr id="292" name="Google Shape;29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5450" y="540000"/>
            <a:ext cx="1656576" cy="6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47549" y="1256575"/>
            <a:ext cx="845701" cy="34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614769" y="1488025"/>
            <a:ext cx="1000806" cy="40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50328"/>
            <a:ext cx="9214945" cy="57938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71" b="92766" l="6061" r="60920"/>
                    </a14:imgEffect>
                  </a14:imgLayer>
                </a14:imgProps>
              </a:ext>
            </a:extLst>
          </a:blip>
          <a:srcRect t="27751" r="38478"/>
          <a:stretch/>
        </p:blipFill>
        <p:spPr>
          <a:xfrm>
            <a:off x="1132183" y="0"/>
            <a:ext cx="5621179" cy="39361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93250" y="369335"/>
            <a:ext cx="44129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1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</a:rPr>
              <a:t>4</a:t>
            </a:r>
          </a:p>
          <a:p>
            <a:pPr algn="ctr"/>
            <a:r>
              <a:rPr lang="en-US" sz="5400" b="1" dirty="0">
                <a:solidFill>
                  <a:schemeClr val="tx1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93" b="99277" l="7309" r="98134">
                        <a14:foregroundMark x1="50700" y1="8137" x2="50700" y2="11935"/>
                        <a14:foregroundMark x1="36236" y1="13382" x2="38414" y2="16456"/>
                        <a14:foregroundMark x1="25350" y1="23146" x2="27838" y2="25316"/>
                        <a14:foregroundMark x1="16796" y1="37432" x2="23017" y2="40687"/>
                        <a14:foregroundMark x1="17107" y1="56962" x2="23328" y2="56962"/>
                        <a14:foregroundMark x1="18351" y1="75045" x2="26128" y2="69259"/>
                        <a14:foregroundMark x1="28771" y1="84810" x2="33593" y2="78481"/>
                        <a14:foregroundMark x1="42457" y1="93671" x2="43235" y2="86980"/>
                        <a14:foregroundMark x1="58631" y1="96926" x2="56921" y2="89873"/>
                        <a14:foregroundMark x1="71229" y1="90054" x2="68896" y2="84087"/>
                        <a14:foregroundMark x1="83048" y1="79566" x2="78694" y2="73237"/>
                        <a14:foregroundMark x1="89736" y1="63653" x2="84914" y2="61844"/>
                        <a14:foregroundMark x1="89580" y1="48101" x2="84603" y2="47920"/>
                        <a14:foregroundMark x1="86314" y1="31465" x2="81337" y2="33996"/>
                        <a14:foregroundMark x1="73872" y1="19349" x2="72162" y2="22061"/>
                        <a14:foregroundMark x1="66407" y1="11573" x2="66096" y2="166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0933" y="-245200"/>
            <a:ext cx="3114964" cy="26789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4311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8A33F16-1271-F63E-6B9D-72437B51B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3289" y="577227"/>
            <a:ext cx="5117421" cy="40939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4DF5C53D-DBF9-0B0D-BD98-C241672E6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70" y="75911"/>
            <a:ext cx="3767149" cy="520262"/>
          </a:xfrm>
        </p:spPr>
        <p:txBody>
          <a:bodyPr/>
          <a:lstStyle/>
          <a:p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Season talking</a:t>
            </a:r>
            <a:endParaRPr lang="en-US" sz="2800" b="1" dirty="0">
              <a:solidFill>
                <a:schemeClr val="bg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937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139" y="0"/>
            <a:ext cx="5578369" cy="3326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757234" y="816323"/>
            <a:ext cx="3100529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43751">
              <a:defRPr/>
            </a:pPr>
            <a:r>
              <a:rPr lang="en-US" sz="35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Unit 10</a:t>
            </a:r>
            <a:endParaRPr lang="en-US" sz="35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</a:endParaRPr>
          </a:p>
          <a:p>
            <a:pPr algn="ctr" defTabSz="943751">
              <a:defRPr/>
            </a:pPr>
            <a:r>
              <a:rPr lang="en-US" sz="35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Our World</a:t>
            </a:r>
            <a:endParaRPr lang="en-US" sz="35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48906" y="1975923"/>
            <a:ext cx="31983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Lesson 2 – Task 7,8,9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93" b="99277" l="7309" r="98134">
                        <a14:foregroundMark x1="50700" y1="8137" x2="50700" y2="11935"/>
                        <a14:foregroundMark x1="36236" y1="13382" x2="38414" y2="16456"/>
                        <a14:foregroundMark x1="25350" y1="23146" x2="27838" y2="25316"/>
                        <a14:foregroundMark x1="16796" y1="37432" x2="23017" y2="40687"/>
                        <a14:foregroundMark x1="17107" y1="56962" x2="23328" y2="56962"/>
                        <a14:foregroundMark x1="18351" y1="75045" x2="26128" y2="69259"/>
                        <a14:foregroundMark x1="28771" y1="84810" x2="33593" y2="78481"/>
                        <a14:foregroundMark x1="42457" y1="93671" x2="43235" y2="86980"/>
                        <a14:foregroundMark x1="58631" y1="96926" x2="56921" y2="89873"/>
                        <a14:foregroundMark x1="71229" y1="90054" x2="68896" y2="84087"/>
                        <a14:foregroundMark x1="83048" y1="79566" x2="78694" y2="73237"/>
                        <a14:foregroundMark x1="89736" y1="63653" x2="84914" y2="61844"/>
                        <a14:foregroundMark x1="89580" y1="48101" x2="84603" y2="47920"/>
                        <a14:foregroundMark x1="86314" y1="31465" x2="81337" y2="33996"/>
                        <a14:foregroundMark x1="73872" y1="19349" x2="72162" y2="22061"/>
                        <a14:foregroundMark x1="66407" y1="11573" x2="66096" y2="166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320" y="135996"/>
            <a:ext cx="3551651" cy="30545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7468" y="2760364"/>
            <a:ext cx="4649283" cy="23314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759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tsMP3.com_VoiceText_2021-12-8_15_12_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7041" y="235309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4" t="30643" r="11614" b="12281"/>
          <a:stretch/>
        </p:blipFill>
        <p:spPr>
          <a:xfrm flipH="1">
            <a:off x="1548127" y="1411383"/>
            <a:ext cx="1933836" cy="2475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t="30643" r="45836" b="12281"/>
          <a:stretch/>
        </p:blipFill>
        <p:spPr>
          <a:xfrm flipH="1">
            <a:off x="5207041" y="1256796"/>
            <a:ext cx="1756884" cy="2629788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253241" y="3504317"/>
            <a:ext cx="4429861" cy="975415"/>
          </a:xfrm>
          <a:prstGeom prst="wedgeRoundRectCallout">
            <a:avLst>
              <a:gd name="adj1" fmla="val -5112"/>
              <a:gd name="adj2" fmla="val -104442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28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It’s cold and rainy in winter. Do you go to the park ? 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4936343" y="3504317"/>
            <a:ext cx="3922670" cy="998978"/>
          </a:xfrm>
          <a:prstGeom prst="wedgeRoundRectCallout">
            <a:avLst>
              <a:gd name="adj1" fmla="val 2131"/>
              <a:gd name="adj2" fmla="val -7104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No, I don’t. I play games in the living room.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45200" y="94593"/>
            <a:ext cx="3475462" cy="723642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FF0000"/>
                </a:solidFill>
                <a:latin typeface="Myriad Pro" panose="020B0503030403020204" pitchFamily="34" charset="0"/>
              </a:rPr>
              <a:t>9</a:t>
            </a:r>
            <a:r>
              <a:rPr lang="en-US" sz="2800" b="1">
                <a:solidFill>
                  <a:sysClr val="windowText" lastClr="000000"/>
                </a:solidFill>
                <a:latin typeface="Myriad Pro" panose="020B0503030403020204" pitchFamily="34" charset="0"/>
              </a:rPr>
              <a:t>. Let’s talk.</a:t>
            </a:r>
            <a:endParaRPr lang="en-US" sz="2800" b="1" dirty="0">
              <a:solidFill>
                <a:sysClr val="windowText" lastClr="000000"/>
              </a:solidFill>
              <a:latin typeface="Myriad Pro" panose="020B0503030403020204" pitchFamily="34" charset="0"/>
            </a:endParaRPr>
          </a:p>
        </p:txBody>
      </p:sp>
      <p:pic>
        <p:nvPicPr>
          <p:cNvPr id="22" name="Picture 21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063" b="40495" l="3953" r="23646">
                        <a14:foregroundMark x1="11786" y1="26693" x2="18887" y2="27474"/>
                        <a14:foregroundMark x1="12225" y1="23958" x2="14422" y2="33203"/>
                        <a14:foregroundMark x1="18594" y1="24219" x2="18228" y2="30990"/>
                        <a14:foregroundMark x1="10102" y1="29297" x2="15300" y2="25260"/>
                        <a14:foregroundMark x1="11127" y1="28255" x2="18594" y2="29948"/>
                        <a14:foregroundMark x1="13616" y1="35547" x2="17350" y2="35547"/>
                        <a14:foregroundMark x1="13763" y1="32292" x2="15813" y2="377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3500" r="76111" b="59500"/>
          <a:stretch/>
        </p:blipFill>
        <p:spPr bwMode="auto">
          <a:xfrm>
            <a:off x="2399037" y="213692"/>
            <a:ext cx="609915" cy="4546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/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547" b="43750" l="79429" r="95827">
                        <a14:foregroundMark x1="81698" y1="15234" x2="90703" y2="32031"/>
                        <a14:foregroundMark x1="85725" y1="14453" x2="82064" y2="33984"/>
                        <a14:foregroundMark x1="82211" y1="35026" x2="90117" y2="32943"/>
                        <a14:foregroundMark x1="89458" y1="27474" x2="93338" y2="2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445" t="10500" r="3471" b="57000"/>
          <a:stretch/>
        </p:blipFill>
        <p:spPr bwMode="auto">
          <a:xfrm>
            <a:off x="3108870" y="214165"/>
            <a:ext cx="513148" cy="4969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549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19" name="Google Shape;1942;p72"/>
          <p:cNvSpPr/>
          <p:nvPr/>
        </p:nvSpPr>
        <p:spPr>
          <a:xfrm>
            <a:off x="72023" y="731779"/>
            <a:ext cx="8954934" cy="4435505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040" y="3642182"/>
            <a:ext cx="2001579" cy="2001579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02749" y="3178172"/>
            <a:ext cx="3714130" cy="106060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It’s hot in summer.  I swim in the river.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394847" y="3233144"/>
            <a:ext cx="4315967" cy="950661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It’s sunny and dry in my town. I walk my dog.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2022" y="124793"/>
            <a:ext cx="8954934" cy="5832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Choose the sentences to describe the picture : 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/>
          <a:srcRect l="1923" t="3486" r="1923" b="3996"/>
          <a:stretch/>
        </p:blipFill>
        <p:spPr>
          <a:xfrm>
            <a:off x="3339834" y="657627"/>
            <a:ext cx="2419310" cy="24432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071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19" name="Google Shape;1942;p72"/>
          <p:cNvSpPr/>
          <p:nvPr/>
        </p:nvSpPr>
        <p:spPr>
          <a:xfrm>
            <a:off x="116161" y="55179"/>
            <a:ext cx="8910795" cy="5112105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040" y="3642182"/>
            <a:ext cx="2001579" cy="2001579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02749" y="3178172"/>
            <a:ext cx="3714130" cy="106060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It’s hot in summer.  I swim in </a:t>
            </a:r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the pool. 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394847" y="3233144"/>
            <a:ext cx="4315967" cy="950661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It’s sunny and dry in my town . I walk my dog.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7091" y="910016"/>
            <a:ext cx="3085119" cy="208992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993423" y="180869"/>
            <a:ext cx="6802847" cy="5393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Choose the sentences to describe </a:t>
            </a:r>
            <a:r>
              <a:rPr lang="en-US" sz="2400" b="1">
                <a:solidFill>
                  <a:sysClr val="windowText" lastClr="000000"/>
                </a:solidFill>
                <a:latin typeface="Myriad Pro" panose="020B0503030403020204" pitchFamily="34" charset="0"/>
              </a:rPr>
              <a:t>the picture.  </a:t>
            </a:r>
            <a:endParaRPr lang="en-US" sz="2400" b="1" dirty="0">
              <a:solidFill>
                <a:sysClr val="windowText" lastClr="000000"/>
              </a:solidFill>
              <a:latin typeface="Myriad Pro" panose="020B0503030403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206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16" b="94671" l="0" r="89624">
                        <a14:foregroundMark x1="44723" y1="7210" x2="22540" y2="14577"/>
                        <a14:foregroundMark x1="46333" y1="6897" x2="71556" y2="15047"/>
                        <a14:foregroundMark x1="21467" y1="16301" x2="78175" y2="161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640" y="731779"/>
            <a:ext cx="4061167" cy="40148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98" y="92312"/>
            <a:ext cx="5373563" cy="548700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Draw the picture </a:t>
            </a:r>
            <a:r>
              <a:rPr lang="en-US" sz="2800">
                <a:solidFill>
                  <a:schemeClr val="tx1"/>
                </a:solidFill>
                <a:latin typeface="Comic Sans MS" panose="030F0702030302020204" pitchFamily="66" charset="0"/>
              </a:rPr>
              <a:t>and say. </a:t>
            </a:r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3970420" y="92312"/>
            <a:ext cx="3413830" cy="2119821"/>
          </a:xfrm>
          <a:prstGeom prst="wedgeEllipseCallout">
            <a:avLst>
              <a:gd name="adj1" fmla="val 40834"/>
              <a:gd name="adj2" fmla="val 49109"/>
            </a:avLst>
          </a:prstGeom>
          <a:solidFill>
            <a:schemeClr val="tx1">
              <a:lumMod val="10000"/>
              <a:lumOff val="9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sunny.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and my friends go to the park.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28" b="96395" l="289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941" y="2084966"/>
            <a:ext cx="2876272" cy="21968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65" b="100000" l="196" r="93346">
                        <a14:foregroundMark x1="44618" y1="13752" x2="51663" y2="27505"/>
                        <a14:foregroundMark x1="68689" y1="33595" x2="61448" y2="34774"/>
                        <a14:foregroundMark x1="68102" y1="33988" x2="51663" y2="22790"/>
                        <a14:foregroundMark x1="54012" y1="22790" x2="63601" y2="30845"/>
                        <a14:foregroundMark x1="47750" y1="22200" x2="25636" y2="27701"/>
                        <a14:foregroundMark x1="34051" y1="25344" x2="49315" y2="20629"/>
                        <a14:foregroundMark x1="30528" y1="27308" x2="19569" y2="39489"/>
                        <a14:foregroundMark x1="19765" y1="40079" x2="16830" y2="53045"/>
                        <a14:foregroundMark x1="17025" y1="52063" x2="24658" y2="66012"/>
                        <a14:foregroundMark x1="25049" y1="68369" x2="36791" y2="75442"/>
                        <a14:foregroundMark x1="36791" y1="76031" x2="57143" y2="73281"/>
                        <a14:foregroundMark x1="57730" y1="73477" x2="68102" y2="63458"/>
                        <a14:foregroundMark x1="68689" y1="63065" x2="70646" y2="48330"/>
                        <a14:foregroundMark x1="70646" y1="57760" x2="73386" y2="45383"/>
                        <a14:foregroundMark x1="72994" y1="45383" x2="68689" y2="367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9280" y="1718756"/>
            <a:ext cx="1043995" cy="10399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754" b="94933" l="2250" r="100000">
                        <a14:foregroundMark x1="42125" y1="24143" x2="50750" y2="56483"/>
                        <a14:foregroundMark x1="46125" y1="72131" x2="46125" y2="84650"/>
                        <a14:foregroundMark x1="75625" y1="29508" x2="77000" y2="66766"/>
                        <a14:foregroundMark x1="43000" y1="72727" x2="62500" y2="66766"/>
                        <a14:foregroundMark x1="68000" y1="39791" x2="72000" y2="39791"/>
                        <a14:foregroundMark x1="59750" y1="53353" x2="72000" y2="56036"/>
                        <a14:foregroundMark x1="72000" y1="87332" x2="74250" y2="81967"/>
                        <a14:foregroundMark x1="98375" y1="67809" x2="93750" y2="69449"/>
                        <a14:foregroundMark x1="70625" y1="80924" x2="69750" y2="88972"/>
                      </a14:backgroundRemoval>
                    </a14:imgEffect>
                  </a14:imgLayer>
                </a14:imgProps>
              </a:ext>
            </a:extLst>
          </a:blip>
          <a:srcRect l="-2721" t="18439" r="-1727" b="2704"/>
          <a:stretch/>
        </p:blipFill>
        <p:spPr>
          <a:xfrm flipH="1">
            <a:off x="1539697" y="2943297"/>
            <a:ext cx="1751580" cy="11761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414" r="99197">
                        <a14:foregroundMark x1="40562" y1="82267" x2="28112" y2="98133"/>
                        <a14:foregroundMark x1="60040" y1="86400" x2="72289" y2="961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9380" y="1229206"/>
            <a:ext cx="2634620" cy="39678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50950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5"/>
          <p:cNvSpPr txBox="1">
            <a:spLocks noGrp="1"/>
          </p:cNvSpPr>
          <p:nvPr>
            <p:ph type="title"/>
          </p:nvPr>
        </p:nvSpPr>
        <p:spPr>
          <a:xfrm>
            <a:off x="877350" y="1819231"/>
            <a:ext cx="7389300" cy="9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Name of the section</a:t>
            </a:r>
            <a:endParaRPr dirty="0"/>
          </a:p>
        </p:txBody>
      </p:sp>
      <p:sp>
        <p:nvSpPr>
          <p:cNvPr id="289" name="Google Shape;289;p45"/>
          <p:cNvSpPr txBox="1">
            <a:spLocks noGrp="1"/>
          </p:cNvSpPr>
          <p:nvPr>
            <p:ph type="subTitle" idx="1"/>
          </p:nvPr>
        </p:nvSpPr>
        <p:spPr>
          <a:xfrm>
            <a:off x="2286000" y="2805127"/>
            <a:ext cx="45720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enter a subtitle here if you need it</a:t>
            </a:r>
            <a:endParaRPr/>
          </a:p>
        </p:txBody>
      </p:sp>
      <p:sp>
        <p:nvSpPr>
          <p:cNvPr id="290" name="Google Shape;290;p45"/>
          <p:cNvSpPr txBox="1">
            <a:spLocks noGrp="1"/>
          </p:cNvSpPr>
          <p:nvPr>
            <p:ph type="title" idx="2"/>
          </p:nvPr>
        </p:nvSpPr>
        <p:spPr>
          <a:xfrm>
            <a:off x="3840450" y="701881"/>
            <a:ext cx="1463100" cy="109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pic>
        <p:nvPicPr>
          <p:cNvPr id="292" name="Google Shape;29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5450" y="540000"/>
            <a:ext cx="1656576" cy="6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47549" y="1256575"/>
            <a:ext cx="845701" cy="34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614769" y="1488025"/>
            <a:ext cx="1000806" cy="40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50328"/>
            <a:ext cx="9214945" cy="57938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71" b="92766" l="6061" r="60920"/>
                    </a14:imgEffect>
                  </a14:imgLayer>
                </a14:imgProps>
              </a:ext>
            </a:extLst>
          </a:blip>
          <a:srcRect t="27751" r="38478"/>
          <a:stretch/>
        </p:blipFill>
        <p:spPr>
          <a:xfrm>
            <a:off x="1132183" y="0"/>
            <a:ext cx="5621179" cy="39361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93250" y="369335"/>
            <a:ext cx="44129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1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</a:rPr>
              <a:t>5</a:t>
            </a:r>
          </a:p>
          <a:p>
            <a:pPr algn="ctr"/>
            <a:r>
              <a:rPr lang="en-US" sz="5400" b="1" dirty="0">
                <a:solidFill>
                  <a:schemeClr val="tx1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93" b="99277" l="7309" r="98134">
                        <a14:foregroundMark x1="50700" y1="8137" x2="50700" y2="11935"/>
                        <a14:foregroundMark x1="36236" y1="13382" x2="38414" y2="16456"/>
                        <a14:foregroundMark x1="25350" y1="23146" x2="27838" y2="25316"/>
                        <a14:foregroundMark x1="16796" y1="37432" x2="23017" y2="40687"/>
                        <a14:foregroundMark x1="17107" y1="56962" x2="23328" y2="56962"/>
                        <a14:foregroundMark x1="18351" y1="75045" x2="26128" y2="69259"/>
                        <a14:foregroundMark x1="28771" y1="84810" x2="33593" y2="78481"/>
                        <a14:foregroundMark x1="42457" y1="93671" x2="43235" y2="86980"/>
                        <a14:foregroundMark x1="58631" y1="96926" x2="56921" y2="89873"/>
                        <a14:foregroundMark x1="71229" y1="90054" x2="68896" y2="84087"/>
                        <a14:foregroundMark x1="83048" y1="79566" x2="78694" y2="73237"/>
                        <a14:foregroundMark x1="89736" y1="63653" x2="84914" y2="61844"/>
                        <a14:foregroundMark x1="89580" y1="48101" x2="84603" y2="47920"/>
                        <a14:foregroundMark x1="86314" y1="31465" x2="81337" y2="33996"/>
                        <a14:foregroundMark x1="73872" y1="19349" x2="72162" y2="22061"/>
                        <a14:foregroundMark x1="66407" y1="11573" x2="66096" y2="166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0933" y="-245200"/>
            <a:ext cx="3114964" cy="26789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7468" y="2760364"/>
            <a:ext cx="4649283" cy="23314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01669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8606" r="102"/>
          <a:stretch/>
        </p:blipFill>
        <p:spPr>
          <a:xfrm>
            <a:off x="672999" y="753466"/>
            <a:ext cx="7190842" cy="42726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5258" y="117043"/>
            <a:ext cx="5208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Circle the correct answers</a:t>
            </a:r>
          </a:p>
        </p:txBody>
      </p:sp>
      <p:sp>
        <p:nvSpPr>
          <p:cNvPr id="7" name="Oval 6"/>
          <p:cNvSpPr/>
          <p:nvPr/>
        </p:nvSpPr>
        <p:spPr>
          <a:xfrm>
            <a:off x="716457" y="1185063"/>
            <a:ext cx="387705" cy="3364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424360" y="2068924"/>
            <a:ext cx="387705" cy="3364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16457" y="2889794"/>
            <a:ext cx="387705" cy="3364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16457" y="3789708"/>
            <a:ext cx="387705" cy="3364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16457" y="4623255"/>
            <a:ext cx="387705" cy="3364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522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919398" y="2506111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97328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5"/>
          <p:cNvSpPr txBox="1">
            <a:spLocks noGrp="1"/>
          </p:cNvSpPr>
          <p:nvPr>
            <p:ph type="title"/>
          </p:nvPr>
        </p:nvSpPr>
        <p:spPr>
          <a:xfrm>
            <a:off x="877350" y="1819231"/>
            <a:ext cx="7389300" cy="9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Name of the section</a:t>
            </a:r>
            <a:endParaRPr dirty="0"/>
          </a:p>
        </p:txBody>
      </p:sp>
      <p:sp>
        <p:nvSpPr>
          <p:cNvPr id="289" name="Google Shape;289;p45"/>
          <p:cNvSpPr txBox="1">
            <a:spLocks noGrp="1"/>
          </p:cNvSpPr>
          <p:nvPr>
            <p:ph type="subTitle" idx="1"/>
          </p:nvPr>
        </p:nvSpPr>
        <p:spPr>
          <a:xfrm>
            <a:off x="2286000" y="2805127"/>
            <a:ext cx="45720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enter a subtitle here if you need it</a:t>
            </a:r>
            <a:endParaRPr/>
          </a:p>
        </p:txBody>
      </p:sp>
      <p:sp>
        <p:nvSpPr>
          <p:cNvPr id="290" name="Google Shape;290;p45"/>
          <p:cNvSpPr txBox="1">
            <a:spLocks noGrp="1"/>
          </p:cNvSpPr>
          <p:nvPr>
            <p:ph type="title" idx="2"/>
          </p:nvPr>
        </p:nvSpPr>
        <p:spPr>
          <a:xfrm>
            <a:off x="3840450" y="701881"/>
            <a:ext cx="1463100" cy="109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pic>
        <p:nvPicPr>
          <p:cNvPr id="292" name="Google Shape;29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5450" y="540000"/>
            <a:ext cx="1656576" cy="6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47549" y="1256575"/>
            <a:ext cx="845701" cy="34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614769" y="1488025"/>
            <a:ext cx="1000806" cy="40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50328"/>
            <a:ext cx="9214945" cy="57938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71" b="92766" l="6061" r="60920"/>
                    </a14:imgEffect>
                  </a14:imgLayer>
                </a14:imgProps>
              </a:ext>
            </a:extLst>
          </a:blip>
          <a:srcRect t="27751" r="38478"/>
          <a:stretch/>
        </p:blipFill>
        <p:spPr>
          <a:xfrm>
            <a:off x="1993590" y="-168808"/>
            <a:ext cx="4549829" cy="39361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90952" y="369335"/>
            <a:ext cx="38152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1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</a:rPr>
              <a:t>1</a:t>
            </a:r>
          </a:p>
          <a:p>
            <a:pPr algn="ctr"/>
            <a:r>
              <a:rPr lang="en-US" sz="5400" b="1" dirty="0">
                <a:solidFill>
                  <a:schemeClr val="tx1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</a:rPr>
              <a:t>WARM UP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7468" y="2760364"/>
            <a:ext cx="4649283" cy="23314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22" b="96603" l="1425" r="100000">
                        <a14:foregroundMark x1="19088" y1="56688" x2="27066" y2="85563"/>
                        <a14:foregroundMark x1="39601" y1="67516" x2="7407" y2="81529"/>
                        <a14:foregroundMark x1="22365" y1="56263" x2="37037" y2="65393"/>
                        <a14:foregroundMark x1="30199" y1="72611" x2="40598" y2="81104"/>
                        <a14:foregroundMark x1="33476" y1="75796" x2="29202" y2="90870"/>
                        <a14:foregroundMark x1="25356" y1="84713" x2="13390" y2="84926"/>
                        <a14:foregroundMark x1="20370" y1="75372" x2="10114" y2="62420"/>
                        <a14:foregroundMark x1="13960" y1="80467" x2="11254" y2="61571"/>
                        <a14:foregroundMark x1="22507" y1="61571" x2="11254" y2="58599"/>
                        <a14:foregroundMark x1="9259" y1="80467" x2="9972" y2="65180"/>
                        <a14:foregroundMark x1="13533" y1="86624" x2="21225" y2="91720"/>
                        <a14:foregroundMark x1="33048" y1="91932" x2="36895" y2="80255"/>
                        <a14:foregroundMark x1="40456" y1="78556" x2="37037" y2="65817"/>
                        <a14:foregroundMark x1="39459" y1="66667" x2="34046" y2="56900"/>
                        <a14:foregroundMark x1="85755" y1="89809" x2="67379" y2="56900"/>
                        <a14:foregroundMark x1="92593" y1="60722" x2="83191" y2="83227"/>
                        <a14:foregroundMark x1="95584" y1="80255" x2="85755" y2="78344"/>
                        <a14:foregroundMark x1="94160" y1="73461" x2="89886" y2="71338"/>
                        <a14:foregroundMark x1="90313" y1="65393" x2="72792" y2="60510"/>
                        <a14:foregroundMark x1="77920" y1="54140" x2="85043" y2="64968"/>
                        <a14:foregroundMark x1="71083" y1="67516" x2="59544" y2="76858"/>
                        <a14:foregroundMark x1="66382" y1="72824" x2="85185" y2="89597"/>
                        <a14:foregroundMark x1="73219" y1="82803" x2="70370" y2="90021"/>
                        <a14:foregroundMark x1="71937" y1="90870" x2="82336" y2="88110"/>
                        <a14:foregroundMark x1="72080" y1="86837" x2="62678" y2="83439"/>
                        <a14:foregroundMark x1="64672" y1="73461" x2="63105" y2="60510"/>
                        <a14:foregroundMark x1="91311" y1="61359" x2="85328" y2="577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38706">
            <a:off x="4925622" y="-174479"/>
            <a:ext cx="2262291" cy="15178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22" b="96603" l="1425" r="100000">
                        <a14:foregroundMark x1="19088" y1="56688" x2="27066" y2="85563"/>
                        <a14:foregroundMark x1="39601" y1="67516" x2="7407" y2="81529"/>
                        <a14:foregroundMark x1="22365" y1="56263" x2="37037" y2="65393"/>
                        <a14:foregroundMark x1="30199" y1="72611" x2="40598" y2="81104"/>
                        <a14:foregroundMark x1="33476" y1="75796" x2="29202" y2="90870"/>
                        <a14:foregroundMark x1="25356" y1="84713" x2="13390" y2="84926"/>
                        <a14:foregroundMark x1="20370" y1="75372" x2="10114" y2="62420"/>
                        <a14:foregroundMark x1="13960" y1="80467" x2="11254" y2="61571"/>
                        <a14:foregroundMark x1="22507" y1="61571" x2="11254" y2="58599"/>
                        <a14:foregroundMark x1="9259" y1="80467" x2="9972" y2="65180"/>
                        <a14:foregroundMark x1="13533" y1="86624" x2="21225" y2="91720"/>
                        <a14:foregroundMark x1="33048" y1="91932" x2="36895" y2="80255"/>
                        <a14:foregroundMark x1="40456" y1="78556" x2="37037" y2="65817"/>
                        <a14:foregroundMark x1="39459" y1="66667" x2="34046" y2="56900"/>
                        <a14:foregroundMark x1="85755" y1="89809" x2="67379" y2="56900"/>
                        <a14:foregroundMark x1="92593" y1="60722" x2="83191" y2="83227"/>
                        <a14:foregroundMark x1="95584" y1="80255" x2="85755" y2="78344"/>
                        <a14:foregroundMark x1="94160" y1="73461" x2="89886" y2="71338"/>
                        <a14:foregroundMark x1="90313" y1="65393" x2="72792" y2="60510"/>
                        <a14:foregroundMark x1="77920" y1="54140" x2="85043" y2="64968"/>
                        <a14:foregroundMark x1="71083" y1="67516" x2="59544" y2="76858"/>
                        <a14:foregroundMark x1="66382" y1="72824" x2="85185" y2="89597"/>
                        <a14:foregroundMark x1="73219" y1="82803" x2="70370" y2="90021"/>
                        <a14:foregroundMark x1="71937" y1="90870" x2="82336" y2="88110"/>
                        <a14:foregroundMark x1="72080" y1="86837" x2="62678" y2="83439"/>
                        <a14:foregroundMark x1="64672" y1="73461" x2="63105" y2="60510"/>
                        <a14:foregroundMark x1="91311" y1="61359" x2="85328" y2="577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38706">
            <a:off x="5875021" y="0"/>
            <a:ext cx="3772129" cy="25308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1" b="99267" l="0" r="99606">
                        <a14:foregroundMark x1="41182" y1="87537" x2="98128" y2="94721"/>
                        <a14:foregroundMark x1="29557" y1="87830" x2="38621" y2="89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6955" y="-939587"/>
            <a:ext cx="9144000" cy="6144048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881743" y="1298121"/>
            <a:ext cx="5837464" cy="1448555"/>
          </a:xfrm>
          <a:custGeom>
            <a:avLst/>
            <a:gdLst>
              <a:gd name="connsiteX0" fmla="*/ 0 w 5837464"/>
              <a:gd name="connsiteY0" fmla="*/ 1379765 h 1448555"/>
              <a:gd name="connsiteX1" fmla="*/ 1657350 w 5837464"/>
              <a:gd name="connsiteY1" fmla="*/ 971550 h 1448555"/>
              <a:gd name="connsiteX2" fmla="*/ 2661557 w 5837464"/>
              <a:gd name="connsiteY2" fmla="*/ 1445079 h 1448555"/>
              <a:gd name="connsiteX3" fmla="*/ 3878036 w 5837464"/>
              <a:gd name="connsiteY3" fmla="*/ 669472 h 1448555"/>
              <a:gd name="connsiteX4" fmla="*/ 4931228 w 5837464"/>
              <a:gd name="connsiteY4" fmla="*/ 1110343 h 1448555"/>
              <a:gd name="connsiteX5" fmla="*/ 5837464 w 5837464"/>
              <a:gd name="connsiteY5" fmla="*/ 0 h 144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37464" h="1448555">
                <a:moveTo>
                  <a:pt x="0" y="1379765"/>
                </a:moveTo>
                <a:cubicBezTo>
                  <a:pt x="606878" y="1170214"/>
                  <a:pt x="1213757" y="960664"/>
                  <a:pt x="1657350" y="971550"/>
                </a:cubicBezTo>
                <a:cubicBezTo>
                  <a:pt x="2100943" y="982436"/>
                  <a:pt x="2291443" y="1495425"/>
                  <a:pt x="2661557" y="1445079"/>
                </a:cubicBezTo>
                <a:cubicBezTo>
                  <a:pt x="3031671" y="1394733"/>
                  <a:pt x="3499757" y="725261"/>
                  <a:pt x="3878036" y="669472"/>
                </a:cubicBezTo>
                <a:cubicBezTo>
                  <a:pt x="4256315" y="613683"/>
                  <a:pt x="4604657" y="1221922"/>
                  <a:pt x="4931228" y="1110343"/>
                </a:cubicBezTo>
                <a:cubicBezTo>
                  <a:pt x="5257799" y="998764"/>
                  <a:pt x="5547631" y="499382"/>
                  <a:pt x="583746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rId11" action="ppaction://hlinksldjump"/>
          </p:cNvPr>
          <p:cNvSpPr/>
          <p:nvPr/>
        </p:nvSpPr>
        <p:spPr>
          <a:xfrm>
            <a:off x="1787979" y="2132437"/>
            <a:ext cx="440872" cy="447478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 rot="21194362">
            <a:off x="3226035" y="978335"/>
            <a:ext cx="3239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Jokerman" panose="04090605060D06020702" pitchFamily="82" charset="0"/>
              </a:rPr>
              <a:t>RAINBOW GAME</a:t>
            </a:r>
          </a:p>
        </p:txBody>
      </p:sp>
      <p:sp>
        <p:nvSpPr>
          <p:cNvPr id="12" name="Oval 11">
            <a:hlinkClick r:id="rId12" action="ppaction://hlinksldjump"/>
          </p:cNvPr>
          <p:cNvSpPr/>
          <p:nvPr/>
        </p:nvSpPr>
        <p:spPr>
          <a:xfrm>
            <a:off x="6617477" y="991181"/>
            <a:ext cx="440872" cy="447478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0" name="Oval 9">
            <a:hlinkClick r:id="rId13" action="ppaction://hlinksldjump"/>
          </p:cNvPr>
          <p:cNvSpPr/>
          <p:nvPr/>
        </p:nvSpPr>
        <p:spPr>
          <a:xfrm>
            <a:off x="4572000" y="1798659"/>
            <a:ext cx="440872" cy="447478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" name="Oval 8">
            <a:hlinkClick r:id="rId14" action="ppaction://hlinksldjump"/>
          </p:cNvPr>
          <p:cNvSpPr/>
          <p:nvPr/>
        </p:nvSpPr>
        <p:spPr>
          <a:xfrm>
            <a:off x="3267183" y="2481157"/>
            <a:ext cx="440872" cy="447478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Oval 10">
            <a:hlinkClick r:id="rId15" action="ppaction://hlinksldjump"/>
          </p:cNvPr>
          <p:cNvSpPr/>
          <p:nvPr/>
        </p:nvSpPr>
        <p:spPr>
          <a:xfrm>
            <a:off x="6057080" y="1798659"/>
            <a:ext cx="440872" cy="447478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2" name="Picture 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7970892" y="4204635"/>
            <a:ext cx="749688" cy="718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592" b="100000" l="0" r="97847">
                        <a14:backgroundMark x1="5981" y1="7913" x2="5981" y2="20191"/>
                        <a14:backgroundMark x1="84450" y1="13233" x2="86603" y2="31378"/>
                        <a14:backgroundMark x1="76077" y1="36016" x2="88278" y2="29468"/>
                        <a14:backgroundMark x1="5502" y1="30014" x2="0" y2="234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899" y="987371"/>
            <a:ext cx="1061529" cy="1861485"/>
          </a:xfrm>
          <a:prstGeom prst="rect">
            <a:avLst/>
          </a:prstGeom>
        </p:spPr>
      </p:pic>
      <p:pic>
        <p:nvPicPr>
          <p:cNvPr id="3" name="Tieng vo tay">
            <a:hlinkClick r:id="" action="ppaction://media"/>
            <a:extLst>
              <a:ext uri="{FF2B5EF4-FFF2-40B4-BE49-F238E27FC236}">
                <a16:creationId xmlns:a16="http://schemas.microsoft.com/office/drawing/2014/main" id="{87C6CBCB-7779-7256-29A4-4C6E4B852E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39107" y="3611177"/>
            <a:ext cx="487363" cy="4873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714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13 0.00494 L 0.02813 0.00525 C 0.02813 -0.00062 0.02813 -0.00617 0.02899 -0.01142 C 0.02951 -0.01605 0.03559 -0.03148 0.03594 -0.03241 C 0.03993 -0.04352 0.03542 -0.03148 0.03924 -0.04105 C 0.03993 -0.04352 0.0408 -0.04568 0.04201 -0.04784 C 0.04375 -0.05093 0.04549 -0.05432 0.0474 -0.05741 C 0.04826 -0.05895 0.04896 -0.06142 0.04983 -0.06204 C 0.05191 -0.06358 0.05313 -0.0642 0.05504 -0.06605 C 0.06424 -0.07531 0.0599 -0.07315 0.06511 -0.07531 C 0.07049 -0.08025 0.0632 -0.07438 0.0717 -0.0784 C 0.0724 -0.0787 0.07257 -0.07994 0.07326 -0.08025 C 0.07483 -0.08117 0.08212 -0.08179 0.08247 -0.08179 L 0.10729 -0.08025 C 0.10799 -0.08025 0.10851 -0.07963 0.10903 -0.07932 C 0.11076 -0.07809 0.11215 -0.07654 0.11389 -0.07531 C 0.11511 -0.07469 0.11823 -0.07346 0.11823 -0.07315 C 0.11875 -0.07315 0.1191 -0.07222 0.11979 -0.07161 C 0.12309 -0.06944 0.12865 -0.0713 0.13108 -0.07161 C 0.13247 -0.07253 0.13438 -0.07346 0.13576 -0.07531 L 0.13576 -0.07654 L 0.13576 -0.07624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2" y="-4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76 -0.07624 L 0.13576 -0.07593 C 0.13802 -0.07932 0.14011 -0.0821 0.14271 -0.08488 C 0.14392 -0.08611 0.14722 -0.08735 0.14826 -0.08735 C 0.15938 -0.08673 0.17083 -0.08642 0.18195 -0.08488 C 0.18351 -0.08457 0.18472 -0.08272 0.18629 -0.0821 L 0.1882 -0.08056 C 0.19913 -0.05803 0.18247 -0.09136 0.19462 -0.07068 C 0.20625 -0.05062 0.19636 -0.06451 0.20243 -0.05618 C 0.20573 -0.04568 0.20139 -0.05865 0.2059 -0.04784 C 0.20625 -0.0463 0.2066 -0.04476 0.20729 -0.04321 C 0.20816 -0.04167 0.2092 -0.04074 0.21007 -0.0392 C 0.21181 -0.03581 0.2132 -0.03241 0.21493 -0.02932 C 0.21649 -0.02007 0.21458 -0.02994 0.21771 -0.02068 C 0.2184 -0.01883 0.21858 -0.01667 0.2191 -0.01513 C 0.21997 -0.01266 0.22118 -0.01142 0.22205 -0.00926 C 0.22292 -0.00649 0.22344 -0.00278 0.22483 -0.00062 C 0.22604 0.00123 0.22726 0.00308 0.2283 0.00493 C 0.2316 0.01172 0.22743 0.00771 0.23247 0.01358 C 0.23368 0.01512 0.2349 0.01543 0.23611 0.01635 C 0.23698 0.01759 0.23785 0.01851 0.23889 0.01944 C 0.23976 0.02006 0.2408 0.02037 0.24167 0.02068 C 0.24236 0.02098 0.24306 0.0216 0.24375 0.02222 C 0.2599 0.02068 0.25556 0.02839 0.26076 0.0179 L 0.26076 0.01821 " pathEditMode="relative" rAng="0" ptsTypes="AAAAAAAAAAAAAAAAAAAAAAA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44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076 0.01821 L 0.26076 0.01852 L 0.26875 0.02222 C 0.26945 0.02284 0.27031 0.02407 0.27101 0.02407 C 0.27726 0.02407 0.28333 0.02284 0.28941 0.02222 C 0.29028 0.02191 0.29097 0.0213 0.29184 0.02099 C 0.2934 0.02037 0.29531 0.02068 0.29688 0.01944 C 0.29913 0.01821 0.30139 0.01605 0.30347 0.0142 C 0.30451 0.01265 0.30538 0.01049 0.30677 0.00988 C 0.30816 0.00864 0.3099 0.00895 0.31146 0.00833 C 0.31441 0.00648 0.31719 0.00494 0.31997 0.00278 C 0.32257 0.00093 0.32517 -0.00216 0.32813 -0.00401 C 0.32934 -0.00494 0.3309 -0.00556 0.33212 -0.00679 C 0.34236 -0.01605 0.3283 -0.00617 0.33958 -0.01389 C 0.34948 -0.03056 0.33785 -0.01173 0.34549 -0.02222 C 0.34636 -0.02346 0.34705 -0.025 0.34792 -0.02624 C 0.35087 -0.02963 0.35243 -0.03025 0.35521 -0.03179 C 0.3559 -0.03333 0.35608 -0.03519 0.35695 -0.03611 C 0.35764 -0.03704 0.35851 -0.03673 0.35955 -0.03735 C 0.36059 -0.03858 0.36181 -0.03889 0.36267 -0.04043 C 0.36806 -0.04691 0.36233 -0.0429 0.36754 -0.04568 C 0.37153 -0.05556 0.36667 -0.04414 0.375 -0.05864 C 0.3757 -0.05957 0.37622 -0.06111 0.37656 -0.06265 C 0.37778 -0.06512 0.38004 -0.07006 0.3816 -0.07222 C 0.38281 -0.07346 0.38386 -0.07407 0.38507 -0.075 C 0.38663 -0.07778 0.38872 -0.08025 0.38993 -0.08333 C 0.39045 -0.08488 0.39097 -0.08642 0.39149 -0.08735 C 0.39219 -0.0892 0.3934 -0.09012 0.3941 -0.09198 C 0.39479 -0.09321 0.39497 -0.09475 0.39566 -0.09599 C 0.39636 -0.09722 0.39844 -0.09846 0.39844 -0.09815 L 0.39844 -0.09846 " pathEditMode="relative" rAng="0" ptsTypes="AAAAAAAAAAAAAAAAAAAAAAAAAAAAA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75 -0.10432 L 0.44375 -0.10401 C 0.44514 -0.10586 0.4467 -0.10895 0.44861 -0.10895 C 0.45434 -0.10895 0.4599 -0.10617 0.46563 -0.10432 C 0.46632 -0.10401 0.46684 -0.1034 0.46754 -0.10278 C 0.46945 -0.10031 0.47118 -0.09753 0.47292 -0.09475 C 0.47691 -0.08858 0.48073 -0.0821 0.48455 -0.07562 C 0.48681 -0.07222 0.48976 -0.06636 0.49132 -0.06296 C 0.49271 -0.06019 0.49358 -0.05586 0.49497 -0.0534 C 0.49861 -0.04722 0.49514 -0.05401 0.49931 -0.04414 C 0.50035 -0.04136 0.50156 -0.03827 0.50295 -0.03611 C 0.50417 -0.03426 0.50538 -0.03426 0.5066 -0.03303 C 0.51146 -0.02778 0.50868 -0.03056 0.51511 -0.025 L 0.51892 -0.02191 L 0.52066 -0.02006 C 0.52136 -0.01914 0.52188 -0.0179 0.52257 -0.01698 C 0.52309 -0.01636 0.52379 -0.01667 0.52431 -0.01543 C 0.52483 -0.0142 0.52483 -0.01235 0.525 -0.01049 C 0.5309 -0.01173 0.53681 -0.01235 0.54271 -0.01389 C 0.54445 -0.0142 0.54636 -0.01852 0.54774 -0.02006 C 0.54861 -0.02161 0.54965 -0.02222 0.5507 -0.02346 C 0.55156 -0.02438 0.55451 -0.03056 0.55486 -0.03117 C 0.56198 -0.04691 0.55226 -0.02624 0.55799 -0.04074 C 0.56007 -0.04599 0.5599 -0.04167 0.5599 -0.04568 L 0.5599 -0.04537 " pathEditMode="relative" rAng="0" ptsTypes="AAAAAAAAAAAAAAAAAAAAAAA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9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32 -0.04599 L 0.6132 -0.04506 C 0.61337 -0.04753 0.61372 -0.04846 0.61389 -0.05 C 0.61406 -0.05124 0.61441 -0.05494 0.61441 -0.0571 C 0.61458 -0.05772 0.61458 -0.05957 0.61476 -0.0608 C 0.61476 -0.06142 0.61493 -0.06265 0.61493 -0.06327 C 0.61493 -0.06482 0.61511 -0.06636 0.61511 -0.06728 C 0.61528 -0.06883 0.61528 -0.07006 0.61545 -0.07161 C 0.61545 -0.07253 0.61545 -0.07407 0.61545 -0.07562 C 0.61563 -0.07747 0.61563 -0.07932 0.61563 -0.08117 C 0.6158 -0.08272 0.6158 -0.08333 0.61597 -0.08519 C 0.61597 -0.08673 0.61597 -0.08889 0.61615 -0.09043 C 0.61632 -0.09722 0.61632 -0.09661 0.61667 -0.10216 C 0.61667 -0.10494 0.61684 -0.10833 0.61684 -0.1108 C 0.61684 -0.11204 0.61701 -0.11265 0.61701 -0.11451 C 0.61701 -0.11605 0.61701 -0.11821 0.61719 -0.12006 C 0.61736 -0.12901 0.61719 -0.12377 0.61754 -0.13241 C 0.61771 -0.13642 0.61754 -0.13796 0.61771 -0.14259 C 0.61771 -0.14568 0.61788 -0.15154 0.61788 -0.1534 C 0.61806 -0.1608 0.61806 -0.16821 0.61823 -0.175 C 0.6184 -0.17994 0.61875 -0.18765 0.61875 -0.19383 C 0.61875 -0.20124 0.61892 -0.20803 0.61892 -0.21543 C 0.61892 -0.22068 0.61892 -0.22624 0.61892 -0.23148 C 0.6191 -0.23364 0.6191 -0.23519 0.61927 -0.23642 C 0.61962 -0.2537 0.6191 -0.23765 0.61962 -0.25031 C 0.61979 -0.26451 0.61945 -0.24722 0.61997 -0.25957 C 0.62014 -0.26512 0.61979 -0.26512 0.62014 -0.26914 C 0.62031 -0.27068 0.62049 -0.27222 0.62066 -0.27315 C 0.62118 -0.27593 0.62083 -0.27284 0.62118 -0.275 L 0.62118 -0.27469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-114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941 -0.18333 L 0.63941 -0.18333 C 0.64983 -0.20988 0.6474 -0.20525 0.67344 -0.23673 C 0.69132 -0.25803 0.70017 -0.2642 0.71684 -0.27654 C 0.72431 -0.27562 0.73195 -0.27624 0.73941 -0.27377 C 0.75677 -0.2679 0.74236 -0.2679 0.75261 -0.26173 C 0.75451 -0.2608 0.7566 -0.2608 0.75851 -0.26049 C 0.76181 -0.25833 0.76511 -0.25648 0.76858 -0.25432 C 0.76962 -0.25401 0.77066 -0.25278 0.77188 -0.25309 C 0.77969 -0.25432 0.78733 -0.25679 0.79514 -0.25895 C 0.80017 -0.26235 0.80521 -0.26543 0.81024 -0.26914 C 0.81215 -0.27068 0.81389 -0.27253 0.81597 -0.27377 C 0.81875 -0.275 0.82153 -0.27562 0.82431 -0.27654 C 0.83108 -0.27624 0.83767 -0.27654 0.84427 -0.27531 C 0.84688 -0.27469 0.84913 -0.27099 0.85191 -0.27068 L 0.92517 -0.27222 C 0.92795 -0.27377 0.93056 -0.27593 0.93351 -0.27654 C 0.9382 -0.27778 0.94288 -0.27747 0.94774 -0.27809 C 0.95122 -0.2787 0.95486 -0.27901 0.95851 -0.27963 C 0.97101 -0.28519 0.95642 -0.27901 0.98854 -0.28272 C 0.99358 -0.28303 0.99844 -0.28457 1.00347 -0.28549 C 1.00625 -0.28611 1.01146 -0.28765 1.01441 -0.28858 C 1.0158 -0.28889 1.01858 -0.28982 1.01858 -0.28982 L 1.01858 -0.28982 " pathEditMode="relative" ptsTypes="AAAAAAAAAAAAAAAAAAAAAAAA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2" grpId="0" animBg="1"/>
      <p:bldP spid="10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Marco"/>
          <p:cNvSpPr/>
          <p:nvPr/>
        </p:nvSpPr>
        <p:spPr>
          <a:xfrm>
            <a:off x="402021" y="0"/>
            <a:ext cx="8741979" cy="5143500"/>
          </a:xfrm>
          <a:prstGeom prst="frame">
            <a:avLst>
              <a:gd name="adj1" fmla="val 3241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220073" y="1167194"/>
            <a:ext cx="2089547" cy="70127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3000" b="1" dirty="0"/>
              <a:t>rainy</a:t>
            </a:r>
            <a:endParaRPr lang="en-GB" sz="3000" b="1" dirty="0"/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238526" y="2140102"/>
            <a:ext cx="2052638" cy="70127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3000" b="1" dirty="0"/>
              <a:t>sunny</a:t>
            </a:r>
            <a:endParaRPr lang="en-GB" sz="3000" b="1" dirty="0"/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5265315" y="3112210"/>
            <a:ext cx="1999060" cy="70127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3000" b="1" dirty="0"/>
              <a:t>cold</a:t>
            </a:r>
            <a:endParaRPr lang="en-GB" sz="3000" b="1" dirty="0"/>
          </a:p>
        </p:txBody>
      </p:sp>
      <p:pic>
        <p:nvPicPr>
          <p:cNvPr id="2" name="1 Imagen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0509" y="3776592"/>
            <a:ext cx="1024757" cy="943689"/>
          </a:xfrm>
          <a:prstGeom prst="rect">
            <a:avLst/>
          </a:prstGeom>
          <a:effectLst/>
        </p:spPr>
      </p:pic>
      <p:pic>
        <p:nvPicPr>
          <p:cNvPr id="10" name="Picture 2" descr="http://www.clipartpal.com/_thumbs/pd/weather/bright_sun_icon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13" y="789552"/>
            <a:ext cx="3410927" cy="340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2195736" y="249492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Click</a:t>
            </a:r>
            <a:r>
              <a:rPr lang="es-ES_tradn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</a:t>
            </a:r>
            <a:r>
              <a:rPr lang="es-ES_tradn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</a:t>
            </a:r>
            <a:r>
              <a:rPr lang="es-ES_tradn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right</a:t>
            </a:r>
            <a:r>
              <a:rPr lang="es-ES_tradn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word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Tieng vo tay">
            <a:hlinkClick r:id="" action="ppaction://media"/>
            <a:extLst>
              <a:ext uri="{FF2B5EF4-FFF2-40B4-BE49-F238E27FC236}">
                <a16:creationId xmlns:a16="http://schemas.microsoft.com/office/drawing/2014/main" id="{0FEF9387-A470-50E2-1C49-50BF6B5BF3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39107" y="3611177"/>
            <a:ext cx="487363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250089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etnam Tourist Map on Behan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527" y="1022265"/>
            <a:ext cx="3301192" cy="330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7 Paralelogramo"/>
          <p:cNvSpPr/>
          <p:nvPr/>
        </p:nvSpPr>
        <p:spPr>
          <a:xfrm>
            <a:off x="6058173" y="1022265"/>
            <a:ext cx="1944216" cy="420855"/>
          </a:xfrm>
          <a:custGeom>
            <a:avLst/>
            <a:gdLst>
              <a:gd name="connsiteX0" fmla="*/ 0 w 3493731"/>
              <a:gd name="connsiteY0" fmla="*/ 561140 h 561140"/>
              <a:gd name="connsiteX1" fmla="*/ 343485 w 3493731"/>
              <a:gd name="connsiteY1" fmla="*/ 0 h 561140"/>
              <a:gd name="connsiteX2" fmla="*/ 3493731 w 3493731"/>
              <a:gd name="connsiteY2" fmla="*/ 0 h 561140"/>
              <a:gd name="connsiteX3" fmla="*/ 3150246 w 3493731"/>
              <a:gd name="connsiteY3" fmla="*/ 561140 h 561140"/>
              <a:gd name="connsiteX4" fmla="*/ 0 w 3493731"/>
              <a:gd name="connsiteY4" fmla="*/ 561140 h 561140"/>
              <a:gd name="connsiteX0" fmla="*/ 0 w 3493731"/>
              <a:gd name="connsiteY0" fmla="*/ 561140 h 561140"/>
              <a:gd name="connsiteX1" fmla="*/ 343485 w 3493731"/>
              <a:gd name="connsiteY1" fmla="*/ 0 h 561140"/>
              <a:gd name="connsiteX2" fmla="*/ 3493731 w 3493731"/>
              <a:gd name="connsiteY2" fmla="*/ 0 h 561140"/>
              <a:gd name="connsiteX3" fmla="*/ 3469560 w 3493731"/>
              <a:gd name="connsiteY3" fmla="*/ 546626 h 561140"/>
              <a:gd name="connsiteX4" fmla="*/ 0 w 3493731"/>
              <a:gd name="connsiteY4" fmla="*/ 561140 h 56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3731" h="561140">
                <a:moveTo>
                  <a:pt x="0" y="561140"/>
                </a:moveTo>
                <a:lnTo>
                  <a:pt x="343485" y="0"/>
                </a:lnTo>
                <a:lnTo>
                  <a:pt x="3493731" y="0"/>
                </a:lnTo>
                <a:lnTo>
                  <a:pt x="3469560" y="546626"/>
                </a:lnTo>
                <a:lnTo>
                  <a:pt x="0" y="561140"/>
                </a:lnTo>
                <a:close/>
              </a:path>
            </a:pathLst>
          </a:cu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500" b="1" dirty="0"/>
              <a:t>WEATHER REPORT</a:t>
            </a:r>
            <a:endParaRPr lang="es-ES" sz="1500" b="1" dirty="0"/>
          </a:p>
        </p:txBody>
      </p:sp>
      <p:sp>
        <p:nvSpPr>
          <p:cNvPr id="4" name="3 Redondear rectángulo de esquina del mismo lado"/>
          <p:cNvSpPr/>
          <p:nvPr/>
        </p:nvSpPr>
        <p:spPr>
          <a:xfrm rot="5400000">
            <a:off x="-314331" y="2209728"/>
            <a:ext cx="3820609" cy="899882"/>
          </a:xfrm>
          <a:prstGeom prst="round2SameRect">
            <a:avLst>
              <a:gd name="adj1" fmla="val 42218"/>
              <a:gd name="adj2" fmla="val 0"/>
            </a:avLst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17" name="16 CuadroTexto"/>
          <p:cNvSpPr txBox="1"/>
          <p:nvPr/>
        </p:nvSpPr>
        <p:spPr>
          <a:xfrm>
            <a:off x="827690" y="281285"/>
            <a:ext cx="3042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Click</a:t>
            </a:r>
            <a:r>
              <a:rPr lang="es-ES_tradnl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</a:t>
            </a:r>
            <a:r>
              <a:rPr lang="es-ES_tradnl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</a:t>
            </a:r>
            <a:r>
              <a:rPr lang="es-ES_tradnl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right</a:t>
            </a:r>
            <a:r>
              <a:rPr lang="es-ES_tradnl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icon</a:t>
            </a:r>
            <a:endParaRPr lang="es-ES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88"/>
          <a:stretch/>
        </p:blipFill>
        <p:spPr>
          <a:xfrm>
            <a:off x="5820725" y="2147434"/>
            <a:ext cx="2181664" cy="27859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3 Marco"/>
          <p:cNvSpPr/>
          <p:nvPr/>
        </p:nvSpPr>
        <p:spPr>
          <a:xfrm>
            <a:off x="126124" y="0"/>
            <a:ext cx="9017876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1907" y="2991648"/>
            <a:ext cx="667805" cy="6062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4548" y="2346262"/>
            <a:ext cx="611230" cy="4415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clipartist.info/www/COLOURINGBOOK.ORG/Letters/W/weather_showers_scattered_coloring_book_colouring-1331p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548" y="1617739"/>
            <a:ext cx="651275" cy="6512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1641" y="3680055"/>
            <a:ext cx="651275" cy="5724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6030163" y="804839"/>
            <a:ext cx="2540296" cy="1328023"/>
          </a:xfrm>
          <a:prstGeom prst="wedgeRoundRectCallout">
            <a:avLst>
              <a:gd name="adj1" fmla="val 2158"/>
              <a:gd name="adj2" fmla="val 10143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s-ES_tradnl" sz="1800" b="1" dirty="0"/>
          </a:p>
          <a:p>
            <a:pPr algn="ctr"/>
            <a:r>
              <a:rPr lang="es-ES_tradnl" sz="1800" b="1" dirty="0" err="1"/>
              <a:t>It’s</a:t>
            </a:r>
            <a:r>
              <a:rPr lang="es-ES_tradnl" sz="1800" b="1" dirty="0"/>
              <a:t> </a:t>
            </a:r>
            <a:r>
              <a:rPr lang="es-ES_tradnl" sz="1800" b="1" dirty="0">
                <a:solidFill>
                  <a:srgbClr val="FF0000"/>
                </a:solidFill>
              </a:rPr>
              <a:t>SUNNY.</a:t>
            </a:r>
          </a:p>
          <a:p>
            <a:pPr algn="ctr"/>
            <a:endParaRPr lang="es-ES_tradnl" sz="1800" b="1" dirty="0">
              <a:solidFill>
                <a:srgbClr val="FF0000"/>
              </a:solidFill>
            </a:endParaRPr>
          </a:p>
          <a:p>
            <a:pPr algn="ctr"/>
            <a:endParaRPr lang="es-ES" sz="1800" b="1" dirty="0">
              <a:solidFill>
                <a:srgbClr val="FF0000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6112179" y="1024849"/>
            <a:ext cx="2376264" cy="4860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700" b="1" dirty="0" err="1">
                <a:solidFill>
                  <a:schemeClr val="tx1"/>
                </a:solidFill>
              </a:rPr>
              <a:t>Well</a:t>
            </a:r>
            <a:r>
              <a:rPr lang="es-ES_tradnl" sz="2700" b="1" dirty="0">
                <a:solidFill>
                  <a:schemeClr val="tx1"/>
                </a:solidFill>
              </a:rPr>
              <a:t> done!</a:t>
            </a:r>
            <a:endParaRPr lang="es-ES" sz="2700" b="1" dirty="0">
              <a:solidFill>
                <a:schemeClr val="tx1"/>
              </a:solidFill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6058173" y="1072590"/>
            <a:ext cx="2376264" cy="4860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700" b="1" dirty="0">
                <a:solidFill>
                  <a:schemeClr val="tx1"/>
                </a:solidFill>
              </a:rPr>
              <a:t>Try </a:t>
            </a:r>
            <a:r>
              <a:rPr lang="es-ES_tradnl" sz="2700" b="1" dirty="0" err="1">
                <a:solidFill>
                  <a:schemeClr val="tx1"/>
                </a:solidFill>
              </a:rPr>
              <a:t>again</a:t>
            </a:r>
            <a:r>
              <a:rPr lang="es-ES_tradnl" sz="2700" b="1" dirty="0">
                <a:solidFill>
                  <a:schemeClr val="tx1"/>
                </a:solidFill>
              </a:rPr>
              <a:t> !</a:t>
            </a:r>
            <a:endParaRPr lang="es-ES" sz="2700" b="1" dirty="0">
              <a:solidFill>
                <a:schemeClr val="tx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527852" y="3067662"/>
            <a:ext cx="34290" cy="342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12" name="11 Forma libre"/>
          <p:cNvSpPr/>
          <p:nvPr/>
        </p:nvSpPr>
        <p:spPr>
          <a:xfrm>
            <a:off x="5443538" y="3950494"/>
            <a:ext cx="107156" cy="14288"/>
          </a:xfrm>
          <a:custGeom>
            <a:avLst/>
            <a:gdLst>
              <a:gd name="connsiteX0" fmla="*/ 142875 w 142875"/>
              <a:gd name="connsiteY0" fmla="*/ 0 h 19050"/>
              <a:gd name="connsiteX1" fmla="*/ 0 w 142875"/>
              <a:gd name="connsiteY1" fmla="*/ 1905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2875" h="19050">
                <a:moveTo>
                  <a:pt x="142875" y="0"/>
                </a:moveTo>
                <a:cubicBezTo>
                  <a:pt x="11971" y="10070"/>
                  <a:pt x="56077" y="-8988"/>
                  <a:pt x="0" y="1905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1907" y="843558"/>
            <a:ext cx="667805" cy="6661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1 Imagen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4330" y="3874715"/>
            <a:ext cx="820400" cy="755499"/>
          </a:xfrm>
          <a:prstGeom prst="rect">
            <a:avLst/>
          </a:prstGeom>
          <a:effectLst/>
        </p:spPr>
      </p:pic>
      <p:pic>
        <p:nvPicPr>
          <p:cNvPr id="2" name="Tieng vo tay">
            <a:hlinkClick r:id="" action="ppaction://media"/>
            <a:extLst>
              <a:ext uri="{FF2B5EF4-FFF2-40B4-BE49-F238E27FC236}">
                <a16:creationId xmlns:a16="http://schemas.microsoft.com/office/drawing/2014/main" id="{F293B043-35D5-53D7-D20C-6DDA00F6C6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39107" y="3611177"/>
            <a:ext cx="487363" cy="4873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04265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0.27448 0.16389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15" y="8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xit" presetSubtype="8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xit" presetSubtype="8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xit" presetSubtype="8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xit" presetSubtype="8" fill="hold" grpId="5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xit" presetSubtype="8" fill="hold" grpId="7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0" grpId="0" animBg="1"/>
      <p:bldP spid="10" grpId="1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0" grpId="6" animBg="1"/>
      <p:bldP spid="20" grpId="7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Obraz zawierający śnieg, zewnętrzne, osoba, przyroda&#10;&#10;Opis wygenerowany automatycznie">
            <a:extLst>
              <a:ext uri="{FF2B5EF4-FFF2-40B4-BE49-F238E27FC236}">
                <a16:creationId xmlns:a16="http://schemas.microsoft.com/office/drawing/2014/main" id="{FFCB1BB0-957D-4D88-9AAD-E812936E36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2" y="1"/>
            <a:ext cx="9144000" cy="514807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BF5C68F-623A-493F-9212-B2304F966FCF}"/>
              </a:ext>
            </a:extLst>
          </p:cNvPr>
          <p:cNvSpPr txBox="1">
            <a:spLocks/>
          </p:cNvSpPr>
          <p:nvPr/>
        </p:nvSpPr>
        <p:spPr>
          <a:xfrm>
            <a:off x="3133945" y="83798"/>
            <a:ext cx="1834356" cy="1143000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buClrTx/>
              <a:defRPr/>
            </a:pPr>
            <a:endParaRPr lang="en-US" sz="2400" b="1" i="1" kern="12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CA957DC-82D0-4176-BEDF-A43165744B77}"/>
              </a:ext>
            </a:extLst>
          </p:cNvPr>
          <p:cNvSpPr txBox="1">
            <a:spLocks/>
          </p:cNvSpPr>
          <p:nvPr/>
        </p:nvSpPr>
        <p:spPr>
          <a:xfrm>
            <a:off x="1129366" y="85050"/>
            <a:ext cx="1834356" cy="1143000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buClrTx/>
              <a:defRPr/>
            </a:pPr>
            <a:endParaRPr lang="en-US" sz="2400" b="1" i="1" kern="12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6" descr="Znalezione obrazy dla zapytania wrong png">
            <a:extLst>
              <a:ext uri="{FF2B5EF4-FFF2-40B4-BE49-F238E27FC236}">
                <a16:creationId xmlns:a16="http://schemas.microsoft.com/office/drawing/2014/main" id="{4714C49F-E378-4DBE-AF70-D0D965669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14" y="172633"/>
            <a:ext cx="925830" cy="92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D140D20-5C68-4B53-8EA2-00D0F2039330}"/>
              </a:ext>
            </a:extLst>
          </p:cNvPr>
          <p:cNvSpPr txBox="1">
            <a:spLocks/>
          </p:cNvSpPr>
          <p:nvPr/>
        </p:nvSpPr>
        <p:spPr>
          <a:xfrm>
            <a:off x="5121611" y="99675"/>
            <a:ext cx="1834356" cy="1157625"/>
          </a:xfrm>
          <a:prstGeom prst="rect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buClrTx/>
              <a:defRPr/>
            </a:pPr>
            <a:r>
              <a:rPr lang="pl-PL" sz="3300" i="1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winter</a:t>
            </a:r>
            <a:endParaRPr lang="en-US" sz="2400" i="1" kern="12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Symbol zastępczy zawartości 10" descr="Obraz zawierający znak&#10;&#10;Opis wygenerowany automatycznie">
            <a:extLst>
              <a:ext uri="{FF2B5EF4-FFF2-40B4-BE49-F238E27FC236}">
                <a16:creationId xmlns:a16="http://schemas.microsoft.com/office/drawing/2014/main" id="{2AE46E7B-BC65-45F1-8217-24EBA2DA7E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383" y="1310597"/>
            <a:ext cx="1497644" cy="1373566"/>
          </a:xfr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CE6CB1A3-0558-445D-AC15-01C865259407}"/>
              </a:ext>
            </a:extLst>
          </p:cNvPr>
          <p:cNvSpPr txBox="1">
            <a:spLocks/>
          </p:cNvSpPr>
          <p:nvPr/>
        </p:nvSpPr>
        <p:spPr>
          <a:xfrm>
            <a:off x="5059314" y="85396"/>
            <a:ext cx="1902492" cy="118282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buClrTx/>
              <a:defRPr/>
            </a:pPr>
            <a:r>
              <a:rPr lang="pl-PL" sz="3300" dirty="0" err="1">
                <a:solidFill>
                  <a:schemeClr val="bg1"/>
                </a:solidFill>
              </a:rPr>
              <a:t>winter</a:t>
            </a:r>
            <a:endParaRPr lang="en-US" sz="3300" kern="1200" dirty="0">
              <a:solidFill>
                <a:schemeClr val="bg1"/>
              </a:solidFill>
            </a:endParaRPr>
          </a:p>
        </p:txBody>
      </p:sp>
      <p:pic>
        <p:nvPicPr>
          <p:cNvPr id="7174" name="Picture 6" descr="Znalezione obrazy dla zapytania wrong png">
            <a:extLst>
              <a:ext uri="{FF2B5EF4-FFF2-40B4-BE49-F238E27FC236}">
                <a16:creationId xmlns:a16="http://schemas.microsoft.com/office/drawing/2014/main" id="{13075F7F-88AD-4DA7-A09A-3B79992F7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29" y="192683"/>
            <a:ext cx="925830" cy="92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C208E0F-F57E-4370-8A45-87493328A17C}"/>
              </a:ext>
            </a:extLst>
          </p:cNvPr>
          <p:cNvSpPr txBox="1">
            <a:spLocks/>
          </p:cNvSpPr>
          <p:nvPr/>
        </p:nvSpPr>
        <p:spPr>
          <a:xfrm>
            <a:off x="3133944" y="83799"/>
            <a:ext cx="1840083" cy="118442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buClrTx/>
              <a:defRPr/>
            </a:pPr>
            <a:r>
              <a:rPr lang="en-US" sz="3300" dirty="0">
                <a:solidFill>
                  <a:schemeClr val="tx1">
                    <a:lumMod val="50000"/>
                  </a:schemeClr>
                </a:solidFill>
              </a:rPr>
              <a:t>summer</a:t>
            </a:r>
            <a:endParaRPr lang="en-US" sz="3300" kern="1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4B2A4A2-7E52-4DBE-9D3E-16BD562DF6D9}"/>
              </a:ext>
            </a:extLst>
          </p:cNvPr>
          <p:cNvSpPr txBox="1">
            <a:spLocks/>
          </p:cNvSpPr>
          <p:nvPr/>
        </p:nvSpPr>
        <p:spPr>
          <a:xfrm>
            <a:off x="1129366" y="85050"/>
            <a:ext cx="1834357" cy="117225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buClrTx/>
              <a:defRPr/>
            </a:pPr>
            <a:r>
              <a:rPr lang="en-US" sz="3300" dirty="0">
                <a:solidFill>
                  <a:schemeClr val="bg1"/>
                </a:solidFill>
              </a:rPr>
              <a:t>sunny</a:t>
            </a:r>
            <a:endParaRPr lang="en-US" sz="3300" kern="1200" dirty="0">
              <a:solidFill>
                <a:schemeClr val="bg1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93A9BC8-9A41-4C39-A56C-3BD3E22A83C0}"/>
              </a:ext>
            </a:extLst>
          </p:cNvPr>
          <p:cNvSpPr txBox="1">
            <a:spLocks/>
          </p:cNvSpPr>
          <p:nvPr/>
        </p:nvSpPr>
        <p:spPr>
          <a:xfrm>
            <a:off x="1721848" y="2384581"/>
            <a:ext cx="5072420" cy="1143000"/>
          </a:xfrm>
          <a:prstGeom prst="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 algn="ctr" defTabSz="685800">
              <a:spcBef>
                <a:spcPct val="0"/>
              </a:spcBef>
              <a:buClrTx/>
              <a:defRPr/>
            </a:pPr>
            <a:r>
              <a:rPr lang="en-US" sz="7200" b="1" i="1" dirty="0" err="1">
                <a:solidFill>
                  <a:srgbClr val="18E8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pl-PL" sz="7200" b="1" i="1" dirty="0">
                <a:solidFill>
                  <a:srgbClr val="18E8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t’s winter</a:t>
            </a:r>
            <a:r>
              <a:rPr lang="en-US" sz="7200" b="1" i="1" dirty="0">
                <a:solidFill>
                  <a:srgbClr val="18E8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5400" b="1" i="1" kern="1200" dirty="0">
              <a:solidFill>
                <a:srgbClr val="18E8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1 Imagen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0509" y="3776592"/>
            <a:ext cx="1024757" cy="943689"/>
          </a:xfrm>
          <a:prstGeom prst="rect">
            <a:avLst/>
          </a:prstGeom>
          <a:effectLst/>
        </p:spPr>
      </p:pic>
      <p:pic>
        <p:nvPicPr>
          <p:cNvPr id="2" name="Tieng vo tay">
            <a:hlinkClick r:id="" action="ppaction://media"/>
            <a:extLst>
              <a:ext uri="{FF2B5EF4-FFF2-40B4-BE49-F238E27FC236}">
                <a16:creationId xmlns:a16="http://schemas.microsoft.com/office/drawing/2014/main" id="{515BD0CC-6758-96E6-F383-D04A5C96A4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39107" y="3611177"/>
            <a:ext cx="487363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6273653"/>
      </p:ext>
    </p:extLst>
  </p:cSld>
  <p:clrMapOvr>
    <a:masterClrMapping/>
  </p:clrMapOvr>
  <p:transition spd="slow">
    <p:push dir="u"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 animBg="1"/>
      <p:bldP spid="6" grpId="0" animBg="1"/>
      <p:bldP spid="7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5 Imagen"/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88"/>
          <a:stretch/>
        </p:blipFill>
        <p:spPr>
          <a:xfrm>
            <a:off x="1261243" y="2017771"/>
            <a:ext cx="2404240" cy="30701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0662" y="2084164"/>
            <a:ext cx="4277669" cy="3003755"/>
          </a:xfrm>
          <a:prstGeom prst="rect">
            <a:avLst/>
          </a:prstGeom>
        </p:spPr>
      </p:pic>
      <p:sp>
        <p:nvSpPr>
          <p:cNvPr id="7" name="3 Marco"/>
          <p:cNvSpPr/>
          <p:nvPr/>
        </p:nvSpPr>
        <p:spPr>
          <a:xfrm>
            <a:off x="3720662" y="1948600"/>
            <a:ext cx="4343402" cy="313932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6978" y="1934554"/>
            <a:ext cx="859707" cy="7539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5634" y="2060860"/>
            <a:ext cx="715685" cy="6276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" y="0"/>
            <a:ext cx="9144000" cy="58477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Comic Sans MS" panose="030F0702030302020204" pitchFamily="66" charset="0"/>
              </a:rPr>
              <a:t>Look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and fill in the blank . 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3026980" y="786595"/>
            <a:ext cx="3452648" cy="1095748"/>
          </a:xfrm>
          <a:prstGeom prst="wedgeEllipseCallout">
            <a:avLst>
              <a:gd name="adj1" fmla="val -52340"/>
              <a:gd name="adj2" fmla="val 109980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It’s………………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89370" y="998054"/>
            <a:ext cx="1166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cold</a:t>
            </a:r>
          </a:p>
        </p:txBody>
      </p:sp>
      <p:pic>
        <p:nvPicPr>
          <p:cNvPr id="14" name="1 Imagen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9243" y="4196133"/>
            <a:ext cx="968395" cy="891786"/>
          </a:xfrm>
          <a:prstGeom prst="rect">
            <a:avLst/>
          </a:prstGeom>
          <a:effectLst/>
        </p:spPr>
      </p:pic>
      <p:pic>
        <p:nvPicPr>
          <p:cNvPr id="2" name="Tieng vo tay">
            <a:hlinkClick r:id="" action="ppaction://media"/>
            <a:extLst>
              <a:ext uri="{FF2B5EF4-FFF2-40B4-BE49-F238E27FC236}">
                <a16:creationId xmlns:a16="http://schemas.microsoft.com/office/drawing/2014/main" id="{3533BF02-9B54-9767-5FD0-584EDFEFC2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39107" y="3611177"/>
            <a:ext cx="487363" cy="4873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2613545"/>
      </p:ext>
    </p:extLst>
  </p:cSld>
  <p:clrMapOvr>
    <a:masterClrMapping/>
  </p:clrMapOvr>
  <p:transition>
    <p:sndAc>
      <p:stSnd>
        <p:snd r:embed="rId6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609364" cy="5143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B019AE-DA9D-4CC7-A646-1EF26AAE4D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9462" y="0"/>
            <a:ext cx="1173108" cy="562483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4743055" y="1089295"/>
            <a:ext cx="2646294" cy="510778"/>
          </a:xfrm>
          <a:prstGeom prst="wedgeRoundRectCallout">
            <a:avLst>
              <a:gd name="adj1" fmla="val -37304"/>
              <a:gd name="adj2" fmla="val 187721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latin typeface="Comic Sans MS" panose="030F0702030302020204" pitchFamily="66" charset="0"/>
              </a:rPr>
              <a:t>Yes. </a:t>
            </a:r>
            <a:r>
              <a:rPr lang="es-ES_tradnl" sz="2400" b="1" dirty="0" err="1">
                <a:latin typeface="Comic Sans MS" panose="030F0702030302020204" pitchFamily="66" charset="0"/>
              </a:rPr>
              <a:t>It’s</a:t>
            </a:r>
            <a:r>
              <a:rPr lang="es-ES_tradnl" sz="2400" b="1" dirty="0">
                <a:latin typeface="Comic Sans MS" panose="030F0702030302020204" pitchFamily="66" charset="0"/>
              </a:rPr>
              <a:t> </a:t>
            </a:r>
            <a:r>
              <a:rPr lang="es-ES_tradnl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rainy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Rain Sound Effect Short (2 minutes) ♪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6049" y="104700"/>
            <a:ext cx="650134" cy="650134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630479" y="873822"/>
            <a:ext cx="1692458" cy="941723"/>
          </a:xfrm>
          <a:prstGeom prst="wedgeRoundRectCallout">
            <a:avLst>
              <a:gd name="adj1" fmla="val -59121"/>
              <a:gd name="adj2" fmla="val 69077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Is it rainy  ? </a:t>
            </a:r>
          </a:p>
        </p:txBody>
      </p:sp>
      <p:pic>
        <p:nvPicPr>
          <p:cNvPr id="15" name="1 Imagen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7121" y="3290488"/>
            <a:ext cx="1024757" cy="943689"/>
          </a:xfrm>
          <a:prstGeom prst="rect">
            <a:avLst/>
          </a:prstGeom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28" b="100000" l="9470" r="897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9463" y="1600073"/>
            <a:ext cx="3351342" cy="526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72082"/>
      </p:ext>
    </p:extLst>
  </p:cSld>
  <p:clrMapOvr>
    <a:masterClrMapping/>
  </p:clrMapOvr>
  <p:transition spd="slow">
    <p:push dir="u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8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19.Unit 10 - Lesson 2 - Period 3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AdQS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B1B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HUE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AdQS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B1B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HUE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B1BLVXahn1hYAAAAGIAAAAcAAAAdW5pdmVyc2FsL2xvY2FsX3NldHRpbmdzLnhtbLOxr8jNUShLLSrOzM+zVTLUM1BSSM1Lzk/JzEu3VQoNcdO1UFIoLknMS0nMyc9LtVXKy1dSsLfjssnJT07MCU4tKQEqLFYoyEmsTC0KSc0FMkpS/RJzgSrDw42V9O24AFBLAwQUAAIACAAgQS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AgQS1VPMoRpUsAAABqAAAAGwAAAHVuaXZlcnNhbC91bml2ZXJzYWwucG5nLnhtbLOxr8jNUShLLSrOzM+zVTLUM1Cyt+PlsikoSi3LTC1XqACKGekZQICSQqWtkgkStzwzpSTDVsnCwBAhlpGamZ5RYqtkhiSoDzQSAFBLAQIAABQAAgAIAOOGAlPDxJh2RwMAAOEJAAAUAAAAAAAAAAEAAAAAAAAAAAB1bml2ZXJzYWwvcGxheWVyLnhtbFBLAQIAABQAAgAIAB1BLVXKowNubAYAACgZAAAdAAAAAAAAAAEAAAAAAHkDAAB1bml2ZXJzYWwvY29tbW9uX21lc3NhZ2VzLmxuZ1BLAQIAABQAAgAIAB1BLVUVHmAbowAAAH8BAAAuAAAAAAAAAAEAAAAAACAKAAB1bml2ZXJzYWwvcGxheWJhY2tfYW5kX25hdmlnYXRpb25fc2V0dGluZ3MueG1sUEsBAgAAFAACAAgAHUEtVaenV+h8BAAAbxcAACcAAAAAAAAAAQAAAAAADwsAAHVuaXZlcnNhbC9mbGFzaF9wdWJsaXNoaW5nX3NldHRpbmdzLnhtbFBLAQIAABQAAgAIAB1BLVW86VOGdwMAAOgMAAAhAAAAAAAAAAEAAAAAANAPAAB1bml2ZXJzYWwvZmxhc2hfc2tpbl9zZXR0aW5ncy54bWxQSwECAAAUAAIACAAdQS1VF9vd2HcEAAD5FgAAJgAAAAAAAAABAAAAAACGEwAAdW5pdmVyc2FsL2h0bWxfcHVibGlzaGluZ19zZXR0aW5ncy54bWxQSwECAAAUAAIACAAdQS1VVHMZhbABAACBBgAAHwAAAAAAAAABAAAAAABBGAAAdW5pdmVyc2FsL2h0bWxfc2tpbl9zZXR0aW5ncy5qc1BLAQIAABQAAgAIAB1BLVXahn1hYAAAAGIAAAAcAAAAAAAAAAEAAAAAAC4aAAB1bml2ZXJzYWwvbG9jYWxfc2V0dGluZ3MueG1sUEsBAgAAFAACAAgAIEEtVYPsCm8cBgAARxMAABcAAAAAAAAAAAAAAAAAyBoAAHVuaXZlcnNhbC91bml2ZXJzYWwucG5nUEsBAgAAFAACAAgAIEEtVTzKEaVLAAAAagAAABsAAAAAAAAAAQAAAAAAGSEAAHVuaXZlcnNhbC91bml2ZXJzYWwucG5nLnhtbFBLBQYAAAAACgAKAAYDAACdIQAAAAA="/>
  <p:tag name="ISPRING_LMS_API_VERSION" val="SCORM 2004 (2nd edition)"/>
  <p:tag name="ISPRING_ULTRA_SCORM_COURSE_ID" val="C073156C-E85F-4322-A402-82DF4848D286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119.Unit 10 - Lesson 2 - Period 3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~\uFFFD{952061D2-11C4-4E66-9BDA-C22EDC6CA497}&quot;,&quot;D:\\TUAN ANH&quot;],[&quot;\uFFFD\uFFFD|x{7070F873-55FB-4E49-8DA2-6F658BF36F6A}&quot;,&quot;C:\\Users\\Admin\\Desktop\\Bài giảng thiếu\\Unit 10\\Unit 10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B0CC23-47E6-4D90-9129-60454CED11D2}:30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235BB3-3151-46A8-A43D-58B9C5A8D8AE}:30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BF18A3-23BD-4CB0-AB14-8ABB348D0FAF}:31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3D50CF-7A6A-421E-A8E5-7EF12A9A0C68}:3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9E03FA-0111-4573-8A5D-7533F4965E2B}:31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F4DA8E-E9E5-48E0-AFBA-230E264AA641}:31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181BBA-B7AD-4E04-8F06-8E3326389B40}:3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786E1B-C388-47BD-B68F-2D03BF3E71BE}:34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4BAAC1-18CD-427E-A399-EEB88A1F077A}:32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B93878-C7AA-4A98-AABC-59CF6CA4726B}:3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59159E-D603-4F59-A470-79C545C3756E}:33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514D2E-6B67-4E4B-8237-7FAF5CCF8FCA}:33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A3D380-B0CA-482F-B706-6F666809E42B}:33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738004-28C9-4747-BCD6-59CC3C56ED10}:33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8D57A2-3863-46FE-A34B-E6657916BE47}:32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079E71-708E-4BAB-AC64-430D567D55E2}:32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044A02-48B9-4706-95D2-589D82CC4F95}:32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683403-AEE2-49CB-8276-30B7E0C53413}:33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9C6EE7-4880-4D9A-883A-3D7FDDB55741}:29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FBF7A0-4F2B-4709-AD81-D69308D494F8}:26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39F16B-5179-4621-AF6B-BD13CE181BD1}:33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C34529-9C36-4259-A403-232447147FC1}:29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268557-52E5-4C95-9AC3-C0058A4436CD}:30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B74822-FA83-429E-B697-79A8098CD3E1}:30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63C9DA-3FD8-4CD7-A1AF-7D1812F4E288}:305"/>
</p:tagLst>
</file>

<file path=ppt/theme/theme1.xml><?xml version="1.0" encoding="utf-8"?>
<a:theme xmlns:a="http://schemas.openxmlformats.org/drawingml/2006/main" name="Biology Subject for Pre-K: Photosynthesis by Slidesgo">
  <a:themeElements>
    <a:clrScheme name="Simple Light">
      <a:dk1>
        <a:srgbClr val="0C343D"/>
      </a:dk1>
      <a:lt1>
        <a:srgbClr val="D1ECE5"/>
      </a:lt1>
      <a:dk2>
        <a:srgbClr val="5A3F36"/>
      </a:dk2>
      <a:lt2>
        <a:srgbClr val="E4CC71"/>
      </a:lt2>
      <a:accent1>
        <a:srgbClr val="85B5C3"/>
      </a:accent1>
      <a:accent2>
        <a:srgbClr val="296D5C"/>
      </a:accent2>
      <a:accent3>
        <a:srgbClr val="82CC78"/>
      </a:accent3>
      <a:accent4>
        <a:srgbClr val="A8B8C0"/>
      </a:accent4>
      <a:accent5>
        <a:srgbClr val="BF9000"/>
      </a:accent5>
      <a:accent6>
        <a:srgbClr val="FFFFFF"/>
      </a:accent6>
      <a:hlink>
        <a:srgbClr val="0C34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un Students of the Year Awards by Slidesgo">
  <a:themeElements>
    <a:clrScheme name="Simple Light">
      <a:dk1>
        <a:srgbClr val="FFFEF8"/>
      </a:dk1>
      <a:lt1>
        <a:srgbClr val="D0F7FD"/>
      </a:lt1>
      <a:dk2>
        <a:srgbClr val="96F0FF"/>
      </a:dk2>
      <a:lt2>
        <a:srgbClr val="84B2FF"/>
      </a:lt2>
      <a:accent1>
        <a:srgbClr val="4586F1"/>
      </a:accent1>
      <a:accent2>
        <a:srgbClr val="28397E"/>
      </a:accent2>
      <a:accent3>
        <a:srgbClr val="FFE061"/>
      </a:accent3>
      <a:accent4>
        <a:srgbClr val="F9851F"/>
      </a:accent4>
      <a:accent5>
        <a:srgbClr val="E51F38"/>
      </a:accent5>
      <a:accent6>
        <a:srgbClr val="000000"/>
      </a:accent6>
      <a:hlink>
        <a:srgbClr val="28397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463</Words>
  <Application>Microsoft Office PowerPoint</Application>
  <PresentationFormat>On-screen Show (16:9)</PresentationFormat>
  <Paragraphs>91</Paragraphs>
  <Slides>26</Slides>
  <Notes>25</Notes>
  <HiddenSlides>0</HiddenSlides>
  <MMClips>13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Roboto Condensed Light</vt:lpstr>
      <vt:lpstr>Quicksand SemiBold</vt:lpstr>
      <vt:lpstr>Allerta</vt:lpstr>
      <vt:lpstr>Assistant</vt:lpstr>
      <vt:lpstr>Life Savers</vt:lpstr>
      <vt:lpstr>黑体</vt:lpstr>
      <vt:lpstr>Jokerman</vt:lpstr>
      <vt:lpstr>Quicksand</vt:lpstr>
      <vt:lpstr>Arial</vt:lpstr>
      <vt:lpstr>Wingdings</vt:lpstr>
      <vt:lpstr>Comic Sans MS</vt:lpstr>
      <vt:lpstr>Life Savers ExtraBold</vt:lpstr>
      <vt:lpstr>Chela One</vt:lpstr>
      <vt:lpstr>Bebas Neue</vt:lpstr>
      <vt:lpstr>Barrio</vt:lpstr>
      <vt:lpstr>Myriad Pro</vt:lpstr>
      <vt:lpstr>Gill Sans Ultra Bold</vt:lpstr>
      <vt:lpstr>Biology Subject for Pre-K: Photosynthesis by Slidesgo</vt:lpstr>
      <vt:lpstr>Science Subject for Elementary - 3rd Grade: Physical, Life, and Earth by Slidesgo</vt:lpstr>
      <vt:lpstr>Fun Students of the Year Awards by Slidesgo</vt:lpstr>
      <vt:lpstr>PowerPoint Presentation</vt:lpstr>
      <vt:lpstr>PowerPoint Presentation</vt:lpstr>
      <vt:lpstr>Name of the section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Name of the section</vt:lpstr>
      <vt:lpstr>7. Listen and tick. </vt:lpstr>
      <vt:lpstr>Listen and tick </vt:lpstr>
      <vt:lpstr>Listen and tick </vt:lpstr>
      <vt:lpstr>Listen and tick </vt:lpstr>
      <vt:lpstr>PowerPoint Presentation</vt:lpstr>
      <vt:lpstr>Name of the section</vt:lpstr>
      <vt:lpstr>8. Write and say.</vt:lpstr>
      <vt:lpstr>Name of the section</vt:lpstr>
      <vt:lpstr>Season talking</vt:lpstr>
      <vt:lpstr>PowerPoint Presentation</vt:lpstr>
      <vt:lpstr>PowerPoint Presentation</vt:lpstr>
      <vt:lpstr>PowerPoint Presentation</vt:lpstr>
      <vt:lpstr>Draw the picture and say. </vt:lpstr>
      <vt:lpstr>Name of the section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119.Unit 10 - Lesson 2 - Period 3</dc:title>
  <dc:creator>Admin</dc:creator>
  <cp:lastModifiedBy>Thanh Hoà Nguyễn</cp:lastModifiedBy>
  <cp:revision>46</cp:revision>
  <dcterms:modified xsi:type="dcterms:W3CDTF">2023-06-29T02:17:46Z</dcterms:modified>
</cp:coreProperties>
</file>