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  <p:sldMasterId id="2147483686" r:id="rId3"/>
  </p:sldMasterIdLst>
  <p:notesMasterIdLst>
    <p:notesMasterId r:id="rId29"/>
  </p:notesMasterIdLst>
  <p:sldIdLst>
    <p:sldId id="322" r:id="rId4"/>
    <p:sldId id="291" r:id="rId5"/>
    <p:sldId id="259" r:id="rId6"/>
    <p:sldId id="323" r:id="rId7"/>
    <p:sldId id="376" r:id="rId8"/>
    <p:sldId id="301" r:id="rId9"/>
    <p:sldId id="377" r:id="rId10"/>
    <p:sldId id="379" r:id="rId11"/>
    <p:sldId id="378" r:id="rId12"/>
    <p:sldId id="380" r:id="rId13"/>
    <p:sldId id="381" r:id="rId14"/>
    <p:sldId id="383" r:id="rId15"/>
    <p:sldId id="382" r:id="rId16"/>
    <p:sldId id="388" r:id="rId17"/>
    <p:sldId id="304" r:id="rId18"/>
    <p:sldId id="384" r:id="rId19"/>
    <p:sldId id="385" r:id="rId20"/>
    <p:sldId id="292" r:id="rId21"/>
    <p:sldId id="387" r:id="rId22"/>
    <p:sldId id="306" r:id="rId23"/>
    <p:sldId id="303" r:id="rId24"/>
    <p:sldId id="314" r:id="rId25"/>
    <p:sldId id="305" r:id="rId26"/>
    <p:sldId id="315" r:id="rId27"/>
    <p:sldId id="300" r:id="rId28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0"/>
    </p:embeddedFont>
    <p:embeddedFont>
      <p:font typeface=".VnBlack" panose="020B7200000000000000" pitchFamily="34" charset="0"/>
      <p:regular r:id="rId31"/>
    </p:embeddedFont>
    <p:embeddedFont>
      <p:font typeface="Bebas Neu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Gill Sans Ultra Bold" panose="020B0A02020104020203" pitchFamily="34" charset="0"/>
      <p:regular r:id="rId43"/>
    </p:embeddedFont>
    <p:embeddedFont>
      <p:font typeface="Inter" panose="020B0604020202020204" charset="0"/>
      <p:regular r:id="rId44"/>
      <p:bold r:id="rId45"/>
    </p:embeddedFont>
    <p:embeddedFont>
      <p:font typeface="Life Savers" panose="020B0604020202020204" charset="0"/>
      <p:regular r:id="rId46"/>
      <p:bold r:id="rId47"/>
    </p:embeddedFont>
    <p:embeddedFont>
      <p:font typeface="Life Savers ExtraBold" panose="020B0604020202020204" charset="0"/>
      <p:bold r:id="rId48"/>
    </p:embeddedFont>
    <p:embeddedFont>
      <p:font typeface="Orelega One" panose="020B0604020202020204" charset="0"/>
      <p:regular r:id="rId49"/>
    </p:embeddedFont>
    <p:embeddedFont>
      <p:font typeface="Quicksand"/>
      <p:regular r:id="rId50"/>
      <p:bold r:id="rId51"/>
    </p:embeddedFont>
    <p:embeddedFont>
      <p:font typeface="Quicksand SemiBold" panose="020B0604020202020204" charset="0"/>
      <p:regular r:id="rId52"/>
      <p:bold r:id="rId53"/>
    </p:embeddedFont>
  </p:embeddedFontLst>
  <p:custDataLst>
    <p:tags r:id="rId5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00" autoAdjust="0"/>
    <p:restoredTop sz="81011" autoAdjust="0"/>
  </p:normalViewPr>
  <p:slideViewPr>
    <p:cSldViewPr snapToGrid="0">
      <p:cViewPr varScale="1">
        <p:scale>
          <a:sx n="96" d="100"/>
          <a:sy n="96" d="100"/>
        </p:scale>
        <p:origin x="6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470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8664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476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84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2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7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5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73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5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22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58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946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18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566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00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82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33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75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7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08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175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281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7/4/2023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433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58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4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29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0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9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2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41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8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68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04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74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97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71" r:id="rId4"/>
    <p:sldLayoutId id="2147483672" r:id="rId5"/>
    <p:sldLayoutId id="214748367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006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2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43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5.mp3"/><Relationship Id="rId7" Type="http://schemas.openxmlformats.org/officeDocument/2006/relationships/image" Target="../media/image24.png"/><Relationship Id="rId2" Type="http://schemas.microsoft.com/office/2007/relationships/media" Target="../media/media5.mp3"/><Relationship Id="rId1" Type="http://schemas.openxmlformats.org/officeDocument/2006/relationships/tags" Target="../tags/tag11.xml"/><Relationship Id="rId6" Type="http://schemas.openxmlformats.org/officeDocument/2006/relationships/image" Target="../media/image41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6.mp3"/><Relationship Id="rId7" Type="http://schemas.openxmlformats.org/officeDocument/2006/relationships/image" Target="../media/image24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4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38.png"/><Relationship Id="rId17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image" Target="../media/image24.png"/><Relationship Id="rId1" Type="http://schemas.openxmlformats.org/officeDocument/2006/relationships/tags" Target="../tags/tag14.xml"/><Relationship Id="rId6" Type="http://schemas.microsoft.com/office/2007/relationships/media" Target="../media/media5.mp3"/><Relationship Id="rId11" Type="http://schemas.openxmlformats.org/officeDocument/2006/relationships/notesSlide" Target="../notesSlides/notesSlide13.xml"/><Relationship Id="rId5" Type="http://schemas.openxmlformats.org/officeDocument/2006/relationships/audio" Target="../media/media6.mp3"/><Relationship Id="rId15" Type="http://schemas.openxmlformats.org/officeDocument/2006/relationships/image" Target="../media/image44.png"/><Relationship Id="rId10" Type="http://schemas.openxmlformats.org/officeDocument/2006/relationships/slideLayout" Target="../slideLayouts/slideLayout15.xml"/><Relationship Id="rId4" Type="http://schemas.microsoft.com/office/2007/relationships/media" Target="../media/media6.mp3"/><Relationship Id="rId9" Type="http://schemas.openxmlformats.org/officeDocument/2006/relationships/audio" Target="../media/media4.mp3"/><Relationship Id="rId1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media7.mp3"/><Relationship Id="rId7" Type="http://schemas.openxmlformats.org/officeDocument/2006/relationships/image" Target="../media/image40.png"/><Relationship Id="rId2" Type="http://schemas.microsoft.com/office/2007/relationships/media" Target="../media/media7.mp3"/><Relationship Id="rId1" Type="http://schemas.openxmlformats.org/officeDocument/2006/relationships/tags" Target="../tags/tag15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8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8.mp3"/><Relationship Id="rId7" Type="http://schemas.openxmlformats.org/officeDocument/2006/relationships/image" Target="../media/image24.png"/><Relationship Id="rId2" Type="http://schemas.microsoft.com/office/2007/relationships/media" Target="../media/media8.mp3"/><Relationship Id="rId1" Type="http://schemas.openxmlformats.org/officeDocument/2006/relationships/tags" Target="../tags/tag20.xml"/><Relationship Id="rId6" Type="http://schemas.openxmlformats.org/officeDocument/2006/relationships/image" Target="../media/image37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microsoft.com/office/2007/relationships/hdphoto" Target="../media/hdphoto17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53.png"/><Relationship Id="rId11" Type="http://schemas.openxmlformats.org/officeDocument/2006/relationships/image" Target="../media/image42.png"/><Relationship Id="rId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51.png"/><Relationship Id="rId9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2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7.png"/><Relationship Id="rId5" Type="http://schemas.microsoft.com/office/2007/relationships/hdphoto" Target="../media/hdphoto19.wdp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24.png"/><Relationship Id="rId5" Type="http://schemas.microsoft.com/office/2007/relationships/hdphoto" Target="../media/hdphoto21.wdp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9.mp3"/><Relationship Id="rId7" Type="http://schemas.openxmlformats.org/officeDocument/2006/relationships/image" Target="../media/image60.png"/><Relationship Id="rId2" Type="http://schemas.microsoft.com/office/2007/relationships/media" Target="../media/media9.mp3"/><Relationship Id="rId1" Type="http://schemas.openxmlformats.org/officeDocument/2006/relationships/tags" Target="../tags/tag26.xml"/><Relationship Id="rId6" Type="http://schemas.openxmlformats.org/officeDocument/2006/relationships/image" Target="../media/image59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8.xml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9.png"/><Relationship Id="rId5" Type="http://schemas.openxmlformats.org/officeDocument/2006/relationships/audio" Target="../media/media3.mp3"/><Relationship Id="rId10" Type="http://schemas.openxmlformats.org/officeDocument/2006/relationships/image" Target="../media/image24.png"/><Relationship Id="rId4" Type="http://schemas.microsoft.com/office/2007/relationships/media" Target="../media/media3.mp3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4.mp3"/><Relationship Id="rId7" Type="http://schemas.openxmlformats.org/officeDocument/2006/relationships/image" Target="../media/image24.png"/><Relationship Id="rId2" Type="http://schemas.microsoft.com/office/2007/relationships/media" Target="../media/media4.mp3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62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BE9F4-1767-FA99-7F7A-B2BB08C2E061}"/>
              </a:ext>
            </a:extLst>
          </p:cNvPr>
          <p:cNvGrpSpPr/>
          <p:nvPr/>
        </p:nvGrpSpPr>
        <p:grpSpPr>
          <a:xfrm>
            <a:off x="1242204" y="1430405"/>
            <a:ext cx="4561457" cy="2777291"/>
            <a:chOff x="1552756" y="1733861"/>
            <a:chExt cx="4561457" cy="27772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F7CAD-6D16-27AC-3797-CB981C65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151210" y="1733861"/>
              <a:ext cx="2963003" cy="2198409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B2D881-0582-DFD2-423A-244E05689EB0}"/>
                </a:ext>
              </a:extLst>
            </p:cNvPr>
            <p:cNvSpPr txBox="1"/>
            <p:nvPr/>
          </p:nvSpPr>
          <p:spPr>
            <a:xfrm>
              <a:off x="3887516" y="3932270"/>
              <a:ext cx="1490390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spring.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B90571-6C21-C6DC-D13F-2E05A25EFE38}"/>
                </a:ext>
              </a:extLst>
            </p:cNvPr>
            <p:cNvSpPr txBox="1"/>
            <p:nvPr/>
          </p:nvSpPr>
          <p:spPr>
            <a:xfrm>
              <a:off x="1552756" y="2282308"/>
              <a:ext cx="147378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…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3D284C-E0ED-DB9E-97A1-0FC1D928EB3D}"/>
              </a:ext>
            </a:extLst>
          </p:cNvPr>
          <p:cNvSpPr txBox="1"/>
          <p:nvPr/>
        </p:nvSpPr>
        <p:spPr>
          <a:xfrm>
            <a:off x="5911439" y="1940918"/>
            <a:ext cx="2527539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It’s spring.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-5.mp3" descr="10.8-5.mp3">
            <a:hlinkClick r:id="" action="ppaction://media"/>
            <a:extLst>
              <a:ext uri="{FF2B5EF4-FFF2-40B4-BE49-F238E27FC236}">
                <a16:creationId xmlns:a16="http://schemas.microsoft.com/office/drawing/2014/main" id="{26AE8782-E1E2-5EBA-6C6B-ACDD46315C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02026" y="1978852"/>
            <a:ext cx="578882" cy="578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BE9F4-1767-FA99-7F7A-B2BB08C2E061}"/>
              </a:ext>
            </a:extLst>
          </p:cNvPr>
          <p:cNvGrpSpPr/>
          <p:nvPr/>
        </p:nvGrpSpPr>
        <p:grpSpPr>
          <a:xfrm>
            <a:off x="963260" y="935804"/>
            <a:ext cx="4827409" cy="3067906"/>
            <a:chOff x="1273812" y="1239260"/>
            <a:chExt cx="4827409" cy="30679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F7CAD-6D16-27AC-3797-CB981C65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747598" y="1239260"/>
              <a:ext cx="3353623" cy="242001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B2D881-0582-DFD2-423A-244E05689EB0}"/>
                </a:ext>
              </a:extLst>
            </p:cNvPr>
            <p:cNvSpPr txBox="1"/>
            <p:nvPr/>
          </p:nvSpPr>
          <p:spPr>
            <a:xfrm>
              <a:off x="3456195" y="3728284"/>
              <a:ext cx="169377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autumn.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B90571-6C21-C6DC-D13F-2E05A25EFE38}"/>
                </a:ext>
              </a:extLst>
            </p:cNvPr>
            <p:cNvSpPr txBox="1"/>
            <p:nvPr/>
          </p:nvSpPr>
          <p:spPr>
            <a:xfrm>
              <a:off x="1273812" y="2159825"/>
              <a:ext cx="147378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…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3D284C-E0ED-DB9E-97A1-0FC1D928EB3D}"/>
              </a:ext>
            </a:extLst>
          </p:cNvPr>
          <p:cNvSpPr txBox="1"/>
          <p:nvPr/>
        </p:nvSpPr>
        <p:spPr>
          <a:xfrm>
            <a:off x="5911439" y="1940918"/>
            <a:ext cx="2527539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It’s autumn.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-6.mp3" descr="10.8-6.mp3">
            <a:hlinkClick r:id="" action="ppaction://media"/>
            <a:extLst>
              <a:ext uri="{FF2B5EF4-FFF2-40B4-BE49-F238E27FC236}">
                <a16:creationId xmlns:a16="http://schemas.microsoft.com/office/drawing/2014/main" id="{440A5D01-F2B8-CE02-427C-F930C16405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38978" y="2016658"/>
            <a:ext cx="503141" cy="503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7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81084" y="1560158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0000"/>
                </a:solidFill>
                <a:latin typeface="Comic Sans MS" panose="030F0702030302020204" pitchFamily="66" charset="0"/>
              </a:rPr>
              <a:t>Listen and match game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16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4DEDE-1049-3FCF-319F-00921DDB575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647" b="23491"/>
          <a:stretch/>
        </p:blipFill>
        <p:spPr>
          <a:xfrm>
            <a:off x="5405084" y="2789592"/>
            <a:ext cx="2532958" cy="207846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5A4E44-B451-F614-25D7-9F8C1958ADC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" r="382" b="10703"/>
          <a:stretch/>
        </p:blipFill>
        <p:spPr>
          <a:xfrm>
            <a:off x="5405083" y="397928"/>
            <a:ext cx="2545941" cy="217382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9703D3-14C6-22D3-4413-0FA498CD9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595880" y="397928"/>
            <a:ext cx="2545941" cy="217382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0171B-31A9-2328-1179-0B478B5622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9011" y="2788594"/>
            <a:ext cx="2582810" cy="207701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B5379-9EB8-1D46-85E3-B82FD13041B7}"/>
              </a:ext>
            </a:extLst>
          </p:cNvPr>
          <p:cNvSpPr txBox="1"/>
          <p:nvPr/>
        </p:nvSpPr>
        <p:spPr>
          <a:xfrm>
            <a:off x="278097" y="2432677"/>
            <a:ext cx="2051699" cy="44267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3. It’s dry.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17A6AC-F616-D3DA-39AE-D40DDE444EF3}"/>
              </a:ext>
            </a:extLst>
          </p:cNvPr>
          <p:cNvSpPr txBox="1"/>
          <p:nvPr/>
        </p:nvSpPr>
        <p:spPr>
          <a:xfrm>
            <a:off x="271818" y="1819338"/>
            <a:ext cx="2092184" cy="44267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2. It’s wet.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81EF7-3C19-BC5E-15D1-264993378ECC}"/>
              </a:ext>
            </a:extLst>
          </p:cNvPr>
          <p:cNvSpPr txBox="1"/>
          <p:nvPr/>
        </p:nvSpPr>
        <p:spPr>
          <a:xfrm>
            <a:off x="296532" y="1205999"/>
            <a:ext cx="2051697" cy="44267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1. It’s spring.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45124-3217-64A6-6176-7B78ED2F63AC}"/>
              </a:ext>
            </a:extLst>
          </p:cNvPr>
          <p:cNvSpPr txBox="1"/>
          <p:nvPr/>
        </p:nvSpPr>
        <p:spPr>
          <a:xfrm>
            <a:off x="278096" y="3071435"/>
            <a:ext cx="2051699" cy="44267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4. It’s autumn.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9" name="spring">
            <a:extLst>
              <a:ext uri="{FF2B5EF4-FFF2-40B4-BE49-F238E27FC236}">
                <a16:creationId xmlns:a16="http://schemas.microsoft.com/office/drawing/2014/main" id="{0B214E0D-8A5F-FF93-3ED0-FF7B27674AD9}"/>
              </a:ext>
            </a:extLst>
          </p:cNvPr>
          <p:cNvSpPr/>
          <p:nvPr/>
        </p:nvSpPr>
        <p:spPr>
          <a:xfrm>
            <a:off x="2585479" y="384714"/>
            <a:ext cx="2582811" cy="21738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Audio 1</a:t>
            </a:r>
          </a:p>
        </p:txBody>
      </p:sp>
      <p:sp>
        <p:nvSpPr>
          <p:cNvPr id="21" name="wet">
            <a:extLst>
              <a:ext uri="{FF2B5EF4-FFF2-40B4-BE49-F238E27FC236}">
                <a16:creationId xmlns:a16="http://schemas.microsoft.com/office/drawing/2014/main" id="{D01ED184-630F-06DA-E3A9-5B1A55601E16}"/>
              </a:ext>
            </a:extLst>
          </p:cNvPr>
          <p:cNvSpPr/>
          <p:nvPr/>
        </p:nvSpPr>
        <p:spPr>
          <a:xfrm>
            <a:off x="5389470" y="397928"/>
            <a:ext cx="2557450" cy="21738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Audio 2</a:t>
            </a:r>
          </a:p>
        </p:txBody>
      </p:sp>
      <p:sp>
        <p:nvSpPr>
          <p:cNvPr id="22" name="autumn">
            <a:extLst>
              <a:ext uri="{FF2B5EF4-FFF2-40B4-BE49-F238E27FC236}">
                <a16:creationId xmlns:a16="http://schemas.microsoft.com/office/drawing/2014/main" id="{7C79EF54-D7C8-0DBC-454B-56D9F1EDB4EA}"/>
              </a:ext>
            </a:extLst>
          </p:cNvPr>
          <p:cNvSpPr/>
          <p:nvPr/>
        </p:nvSpPr>
        <p:spPr>
          <a:xfrm>
            <a:off x="2560919" y="2775447"/>
            <a:ext cx="2582811" cy="20770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Audio 3</a:t>
            </a:r>
          </a:p>
        </p:txBody>
      </p:sp>
      <p:sp>
        <p:nvSpPr>
          <p:cNvPr id="23" name="drry">
            <a:extLst>
              <a:ext uri="{FF2B5EF4-FFF2-40B4-BE49-F238E27FC236}">
                <a16:creationId xmlns:a16="http://schemas.microsoft.com/office/drawing/2014/main" id="{8E8BB12C-AC55-C1B0-CC46-255F5842CA53}"/>
              </a:ext>
            </a:extLst>
          </p:cNvPr>
          <p:cNvSpPr/>
          <p:nvPr/>
        </p:nvSpPr>
        <p:spPr>
          <a:xfrm>
            <a:off x="5381361" y="2793203"/>
            <a:ext cx="2582811" cy="20770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Audio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10" name="10.8-3.mp3" descr="10.8-3.mp3">
            <a:hlinkClick r:id="" action="ppaction://media"/>
            <a:extLst>
              <a:ext uri="{FF2B5EF4-FFF2-40B4-BE49-F238E27FC236}">
                <a16:creationId xmlns:a16="http://schemas.microsoft.com/office/drawing/2014/main" id="{01408F4A-FF12-D73E-33CA-715635D979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1407" y="925030"/>
            <a:ext cx="650082" cy="650082"/>
          </a:xfrm>
          <a:prstGeom prst="rect">
            <a:avLst/>
          </a:prstGeom>
        </p:spPr>
      </p:pic>
      <p:pic>
        <p:nvPicPr>
          <p:cNvPr id="11" name="10.8-6.mp3" descr="10.8-6.mp3">
            <a:hlinkClick r:id="" action="ppaction://media"/>
            <a:extLst>
              <a:ext uri="{FF2B5EF4-FFF2-40B4-BE49-F238E27FC236}">
                <a16:creationId xmlns:a16="http://schemas.microsoft.com/office/drawing/2014/main" id="{4479EB34-5F28-2DE4-0E5D-5F00F8EBD03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1407" y="1721922"/>
            <a:ext cx="650083" cy="650083"/>
          </a:xfrm>
          <a:prstGeom prst="rect">
            <a:avLst/>
          </a:prstGeom>
        </p:spPr>
      </p:pic>
      <p:pic>
        <p:nvPicPr>
          <p:cNvPr id="12" name="10.8-5.mp3" descr="10.8-5.mp3">
            <a:hlinkClick r:id="" action="ppaction://media"/>
            <a:extLst>
              <a:ext uri="{FF2B5EF4-FFF2-40B4-BE49-F238E27FC236}">
                <a16:creationId xmlns:a16="http://schemas.microsoft.com/office/drawing/2014/main" id="{FBFFA5FF-C28B-1BC4-D0FA-8A0A18AA4FE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1407" y="2362676"/>
            <a:ext cx="650084" cy="650084"/>
          </a:xfrm>
          <a:prstGeom prst="rect">
            <a:avLst/>
          </a:prstGeom>
        </p:spPr>
      </p:pic>
      <p:pic>
        <p:nvPicPr>
          <p:cNvPr id="13" name="10.8-4.mp3" descr="10.8-4.mp3">
            <a:hlinkClick r:id="" action="ppaction://media"/>
            <a:extLst>
              <a:ext uri="{FF2B5EF4-FFF2-40B4-BE49-F238E27FC236}">
                <a16:creationId xmlns:a16="http://schemas.microsoft.com/office/drawing/2014/main" id="{98A850F8-C7EB-0946-5022-768DA2AD3FE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1407" y="3049086"/>
            <a:ext cx="650085" cy="650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8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45679E-6 L 0.28125 0.262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64198E-7 L 0.28177 0.175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93827E-6 L 0.5842 0.0611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1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8247 0.3864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1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1" animBg="1"/>
      <p:bldP spid="8" grpId="1" animBg="1"/>
      <p:bldP spid="9" grpId="1" animBg="1"/>
      <p:bldP spid="19" grpId="1" animBg="1"/>
      <p:bldP spid="21" grpId="1" animBg="1"/>
      <p:bldP spid="22" grpId="1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AB3D5C9-3308-1788-C70D-72FD57EFF6CA}"/>
              </a:ext>
            </a:extLst>
          </p:cNvPr>
          <p:cNvSpPr/>
          <p:nvPr/>
        </p:nvSpPr>
        <p:spPr>
          <a:xfrm>
            <a:off x="353683" y="1380226"/>
            <a:ext cx="8436634" cy="23722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80CE5C-A21C-A189-C881-B34448BA4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5" y="1221814"/>
            <a:ext cx="1446670" cy="148667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080761-88A7-9CF2-4A41-22A83DD599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430215" y="1221812"/>
            <a:ext cx="1524308" cy="1486671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4A6142-AE2D-96CD-DAAA-E99FF5D42C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39495" y="1221814"/>
            <a:ext cx="1524308" cy="148666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2822D-0A39-CC7E-EC51-CE416F5C1C0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962117" y="1221812"/>
            <a:ext cx="1524308" cy="148666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B2FE33-9107-AAB3-B1F7-89028C02D002}"/>
              </a:ext>
            </a:extLst>
          </p:cNvPr>
          <p:cNvSpPr txBox="1"/>
          <p:nvPr/>
        </p:nvSpPr>
        <p:spPr>
          <a:xfrm>
            <a:off x="1827469" y="2708481"/>
            <a:ext cx="1187135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dry.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47C251-F84A-8B72-E678-F2C80892CDBE}"/>
              </a:ext>
            </a:extLst>
          </p:cNvPr>
          <p:cNvSpPr txBox="1"/>
          <p:nvPr/>
        </p:nvSpPr>
        <p:spPr>
          <a:xfrm>
            <a:off x="353683" y="1895635"/>
            <a:ext cx="1473786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It’s …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242069-7922-E14C-B070-61DC8B5FFA67}"/>
              </a:ext>
            </a:extLst>
          </p:cNvPr>
          <p:cNvSpPr txBox="1"/>
          <p:nvPr/>
        </p:nvSpPr>
        <p:spPr>
          <a:xfrm>
            <a:off x="3548570" y="2708481"/>
            <a:ext cx="1187135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wet.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FD9A27-26D8-2DE7-408A-3931060C15E2}"/>
              </a:ext>
            </a:extLst>
          </p:cNvPr>
          <p:cNvSpPr txBox="1"/>
          <p:nvPr/>
        </p:nvSpPr>
        <p:spPr>
          <a:xfrm>
            <a:off x="5252272" y="2708481"/>
            <a:ext cx="14910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spring.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7EFDF5-1453-6F68-C17A-1C0686500D96}"/>
              </a:ext>
            </a:extLst>
          </p:cNvPr>
          <p:cNvSpPr txBox="1"/>
          <p:nvPr/>
        </p:nvSpPr>
        <p:spPr>
          <a:xfrm>
            <a:off x="6930634" y="2700553"/>
            <a:ext cx="1587273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autumn.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-7.mp3" descr="10.8-7.mp3">
            <a:hlinkClick r:id="" action="ppaction://media"/>
            <a:extLst>
              <a:ext uri="{FF2B5EF4-FFF2-40B4-BE49-F238E27FC236}">
                <a16:creationId xmlns:a16="http://schemas.microsoft.com/office/drawing/2014/main" id="{6790D7C3-DE23-740D-3D10-5241401215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5502" y="467714"/>
            <a:ext cx="734797" cy="734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1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Practice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558878-DBFD-44C3-8F44-00FF718EA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510" y="191810"/>
            <a:ext cx="879831" cy="421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C67AF-72C8-5DAD-EA48-63C1FAE13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FE60A1D4-FE99-1B17-7868-E9BD6C2865DA}"/>
              </a:ext>
            </a:extLst>
          </p:cNvPr>
          <p:cNvSpPr/>
          <p:nvPr/>
        </p:nvSpPr>
        <p:spPr>
          <a:xfrm rot="21249858">
            <a:off x="1578634" y="504390"/>
            <a:ext cx="5986732" cy="235958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FBB490-E6C5-3D7D-1377-8C413A90EFC8}"/>
              </a:ext>
            </a:extLst>
          </p:cNvPr>
          <p:cNvSpPr txBox="1"/>
          <p:nvPr/>
        </p:nvSpPr>
        <p:spPr>
          <a:xfrm rot="20884465">
            <a:off x="2275200" y="1103034"/>
            <a:ext cx="4825271" cy="851297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 festival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0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940001-C663-666F-AB58-DF8E3AE024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98" r="7598"/>
          <a:stretch/>
        </p:blipFill>
        <p:spPr>
          <a:xfrm>
            <a:off x="1815174" y="368532"/>
            <a:ext cx="2431807" cy="165833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76A070-2FAD-65B7-B11C-BFCB5BD72E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22641" y="368532"/>
            <a:ext cx="2300777" cy="165833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DCD74-16A7-0059-68E9-B1A094DE61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88513" y="2748808"/>
            <a:ext cx="2458467" cy="162179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2EE5E063-0824-61E1-0A9C-0AF15971E69D}"/>
              </a:ext>
            </a:extLst>
          </p:cNvPr>
          <p:cNvSpPr/>
          <p:nvPr/>
        </p:nvSpPr>
        <p:spPr>
          <a:xfrm>
            <a:off x="2020582" y="2026865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BBC2B-3B3F-2B12-31E2-02C3CF8824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45810" y="2748808"/>
            <a:ext cx="2254440" cy="162179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CFA0B925-F176-B5C3-22E1-11A71D40B694}"/>
              </a:ext>
            </a:extLst>
          </p:cNvPr>
          <p:cNvSpPr/>
          <p:nvPr/>
        </p:nvSpPr>
        <p:spPr>
          <a:xfrm>
            <a:off x="5028050" y="2026865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summer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6389F0ED-D433-3C08-5A63-E1BD875CE182}"/>
              </a:ext>
            </a:extLst>
          </p:cNvPr>
          <p:cNvSpPr/>
          <p:nvPr/>
        </p:nvSpPr>
        <p:spPr>
          <a:xfrm>
            <a:off x="2020581" y="4431267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autumn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9">
            <a:extLst>
              <a:ext uri="{FF2B5EF4-FFF2-40B4-BE49-F238E27FC236}">
                <a16:creationId xmlns:a16="http://schemas.microsoft.com/office/drawing/2014/main" id="{58FD8174-0732-3177-0F49-7C6C983596F6}"/>
              </a:ext>
            </a:extLst>
          </p:cNvPr>
          <p:cNvSpPr/>
          <p:nvPr/>
        </p:nvSpPr>
        <p:spPr>
          <a:xfrm>
            <a:off x="5057740" y="4431267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winter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7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1165695"/>
            <a:ext cx="4345567" cy="3129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388" y="1165695"/>
            <a:ext cx="4270688" cy="3069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>
                        <a14:backgroundMark x1="46667" y1="44667" x2="55778" y2="58889"/>
                      </a14:backgroundRemoval>
                    </a14:imgEffect>
                  </a14:imgLayer>
                </a14:imgProps>
              </a:ext>
            </a:extLst>
          </a:blip>
          <a:srcRect t="53037" r="11338"/>
          <a:stretch/>
        </p:blipFill>
        <p:spPr>
          <a:xfrm>
            <a:off x="5660967" y="2281247"/>
            <a:ext cx="3556186" cy="18836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0180" y="1165695"/>
            <a:ext cx="16382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1233" y="1165695"/>
            <a:ext cx="16382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2" name="Rectangle 1"/>
          <p:cNvSpPr/>
          <p:nvPr/>
        </p:nvSpPr>
        <p:spPr>
          <a:xfrm>
            <a:off x="892510" y="4489973"/>
            <a:ext cx="2830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It’s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dry</a:t>
            </a:r>
            <a:r>
              <a:rPr lang="en-US" sz="2400" dirty="0">
                <a:latin typeface="Comic Sans MS" panose="030F0702030302020204" pitchFamily="66" charset="0"/>
              </a:rPr>
              <a:t> and sunny.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660967" y="4472013"/>
            <a:ext cx="2830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It’s cold and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wet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3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F39BED-F953-24C6-B175-59F506DC506B}"/>
              </a:ext>
            </a:extLst>
          </p:cNvPr>
          <p:cNvGrpSpPr/>
          <p:nvPr/>
        </p:nvGrpSpPr>
        <p:grpSpPr>
          <a:xfrm>
            <a:off x="217659" y="191810"/>
            <a:ext cx="3562518" cy="707886"/>
            <a:chOff x="397164" y="323274"/>
            <a:chExt cx="3562518" cy="7078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1ACA81-C522-5D11-9718-48DB81873B6E}"/>
                </a:ext>
              </a:extLst>
            </p:cNvPr>
            <p:cNvGrpSpPr/>
            <p:nvPr/>
          </p:nvGrpSpPr>
          <p:grpSpPr>
            <a:xfrm>
              <a:off x="397164" y="323274"/>
              <a:ext cx="3166873" cy="707886"/>
              <a:chOff x="397164" y="323274"/>
              <a:chExt cx="3166873" cy="7078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D61287-CDDA-E456-5A37-18FF061D6575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2770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0FAC92-FBD7-BFFB-C28F-C09585A4B338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27991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/>
                  <a:t>Listen and match.</a:t>
                </a:r>
              </a:p>
            </p:txBody>
          </p:sp>
        </p:grp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3410D6D9-9CC1-DA82-EE53-D9342790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242" y="442055"/>
              <a:ext cx="472440" cy="434340"/>
            </a:xfrm>
            <a:prstGeom prst="rect">
              <a:avLst/>
            </a:prstGeom>
          </p:spPr>
        </p:pic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9ABEBE66-7544-8AE2-B115-8D646D96F590}"/>
              </a:ext>
            </a:extLst>
          </p:cNvPr>
          <p:cNvSpPr/>
          <p:nvPr/>
        </p:nvSpPr>
        <p:spPr>
          <a:xfrm>
            <a:off x="388189" y="1276710"/>
            <a:ext cx="8393502" cy="285534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8D06A8-BF93-9546-144E-F793252A95F4}"/>
              </a:ext>
            </a:extLst>
          </p:cNvPr>
          <p:cNvSpPr txBox="1"/>
          <p:nvPr/>
        </p:nvSpPr>
        <p:spPr>
          <a:xfrm>
            <a:off x="585368" y="1562733"/>
            <a:ext cx="2218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1. </a:t>
            </a:r>
            <a:r>
              <a:rPr lang="en-US" sz="2800">
                <a:latin typeface="+mn-lt"/>
              </a:rPr>
              <a:t>In spring,  </a:t>
            </a:r>
            <a:endParaRPr lang="en-US" sz="28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D9E331-59D4-276A-4EB2-07CB95D5876A}"/>
              </a:ext>
            </a:extLst>
          </p:cNvPr>
          <p:cNvSpPr txBox="1"/>
          <p:nvPr/>
        </p:nvSpPr>
        <p:spPr>
          <a:xfrm>
            <a:off x="585368" y="2048530"/>
            <a:ext cx="2218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2. </a:t>
            </a:r>
            <a:r>
              <a:rPr lang="en-US" sz="2800">
                <a:latin typeface="+mn-lt"/>
              </a:rPr>
              <a:t>In summer,  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D6C3B3-2CDE-FCC4-83DD-E62DE8CAE8D7}"/>
              </a:ext>
            </a:extLst>
          </p:cNvPr>
          <p:cNvSpPr txBox="1"/>
          <p:nvPr/>
        </p:nvSpPr>
        <p:spPr>
          <a:xfrm>
            <a:off x="585368" y="2590081"/>
            <a:ext cx="2218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3. </a:t>
            </a:r>
            <a:r>
              <a:rPr lang="en-US" sz="2800">
                <a:latin typeface="+mn-lt"/>
              </a:rPr>
              <a:t>In autumn,  </a:t>
            </a:r>
            <a:endParaRPr lang="en-US" sz="28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D0EE24-44A9-6AB4-90E9-99EFB79FD8AC}"/>
              </a:ext>
            </a:extLst>
          </p:cNvPr>
          <p:cNvSpPr txBox="1"/>
          <p:nvPr/>
        </p:nvSpPr>
        <p:spPr>
          <a:xfrm>
            <a:off x="585368" y="3112258"/>
            <a:ext cx="2218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4. </a:t>
            </a:r>
            <a:r>
              <a:rPr lang="en-US" sz="2800">
                <a:latin typeface="+mn-lt"/>
              </a:rPr>
              <a:t>In winter,  </a:t>
            </a:r>
            <a:endParaRPr lang="en-US" sz="2800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C6BB5F-35B8-66B9-153B-CD7509A2BC79}"/>
              </a:ext>
            </a:extLst>
          </p:cNvPr>
          <p:cNvSpPr txBox="1"/>
          <p:nvPr/>
        </p:nvSpPr>
        <p:spPr>
          <a:xfrm>
            <a:off x="5502425" y="1640371"/>
            <a:ext cx="32533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a. </a:t>
            </a:r>
            <a:r>
              <a:rPr lang="en-US" sz="2800">
                <a:latin typeface="+mn-lt"/>
              </a:rPr>
              <a:t>I go to the sea.  </a:t>
            </a:r>
            <a:endParaRPr lang="en-US" sz="2800" dirty="0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A5295C-A722-96A5-27F3-DF1FC7C0CA3C}"/>
              </a:ext>
            </a:extLst>
          </p:cNvPr>
          <p:cNvSpPr txBox="1"/>
          <p:nvPr/>
        </p:nvSpPr>
        <p:spPr>
          <a:xfrm>
            <a:off x="5502425" y="2126168"/>
            <a:ext cx="32533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b. </a:t>
            </a:r>
            <a:r>
              <a:rPr lang="en-US" sz="2800">
                <a:latin typeface="+mn-lt"/>
              </a:rPr>
              <a:t>I go to school.</a:t>
            </a:r>
            <a:endParaRPr lang="en-US" sz="280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083B22-01F2-0369-372A-A8EF0D85570A}"/>
              </a:ext>
            </a:extLst>
          </p:cNvPr>
          <p:cNvSpPr txBox="1"/>
          <p:nvPr/>
        </p:nvSpPr>
        <p:spPr>
          <a:xfrm>
            <a:off x="5502425" y="2667719"/>
            <a:ext cx="32533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c. </a:t>
            </a:r>
            <a:r>
              <a:rPr lang="en-US" sz="2800">
                <a:latin typeface="+mn-lt"/>
              </a:rPr>
              <a:t>I go to the park. </a:t>
            </a:r>
            <a:endParaRPr lang="en-US" sz="2800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E8F711-26DA-0996-A02B-27900A483F56}"/>
              </a:ext>
            </a:extLst>
          </p:cNvPr>
          <p:cNvSpPr txBox="1"/>
          <p:nvPr/>
        </p:nvSpPr>
        <p:spPr>
          <a:xfrm>
            <a:off x="5502425" y="3189896"/>
            <a:ext cx="32533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d. </a:t>
            </a:r>
            <a:r>
              <a:rPr lang="en-US" sz="2800">
                <a:latin typeface="+mn-lt"/>
              </a:rPr>
              <a:t>I play at home.</a:t>
            </a:r>
            <a:endParaRPr lang="en-US" sz="2800" dirty="0">
              <a:latin typeface="+mn-lt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CC8E3C9-00F0-EB80-2D8E-64B839BDB8B9}"/>
              </a:ext>
            </a:extLst>
          </p:cNvPr>
          <p:cNvSpPr/>
          <p:nvPr/>
        </p:nvSpPr>
        <p:spPr>
          <a:xfrm>
            <a:off x="2380891" y="1864932"/>
            <a:ext cx="3183147" cy="1135434"/>
          </a:xfrm>
          <a:custGeom>
            <a:avLst/>
            <a:gdLst>
              <a:gd name="connsiteX0" fmla="*/ 0 w 3183147"/>
              <a:gd name="connsiteY0" fmla="*/ 7000 h 1135434"/>
              <a:gd name="connsiteX1" fmla="*/ 914400 w 3183147"/>
              <a:gd name="connsiteY1" fmla="*/ 145023 h 1135434"/>
              <a:gd name="connsiteX2" fmla="*/ 2061713 w 3183147"/>
              <a:gd name="connsiteY2" fmla="*/ 990411 h 1135434"/>
              <a:gd name="connsiteX3" fmla="*/ 3183147 w 3183147"/>
              <a:gd name="connsiteY3" fmla="*/ 1128434 h 113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147" h="1135434">
                <a:moveTo>
                  <a:pt x="0" y="7000"/>
                </a:moveTo>
                <a:cubicBezTo>
                  <a:pt x="285390" y="-5940"/>
                  <a:pt x="570781" y="-18879"/>
                  <a:pt x="914400" y="145023"/>
                </a:cubicBezTo>
                <a:cubicBezTo>
                  <a:pt x="1258019" y="308925"/>
                  <a:pt x="1683589" y="826509"/>
                  <a:pt x="2061713" y="990411"/>
                </a:cubicBezTo>
                <a:cubicBezTo>
                  <a:pt x="2439837" y="1154313"/>
                  <a:pt x="2811492" y="1141373"/>
                  <a:pt x="3183147" y="1128434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FD665BE-C0B9-ACB3-FBFF-BC28E6392162}"/>
              </a:ext>
            </a:extLst>
          </p:cNvPr>
          <p:cNvSpPr/>
          <p:nvPr/>
        </p:nvSpPr>
        <p:spPr>
          <a:xfrm>
            <a:off x="2656936" y="1966823"/>
            <a:ext cx="2907102" cy="448573"/>
          </a:xfrm>
          <a:custGeom>
            <a:avLst/>
            <a:gdLst>
              <a:gd name="connsiteX0" fmla="*/ 0 w 2907102"/>
              <a:gd name="connsiteY0" fmla="*/ 448573 h 448573"/>
              <a:gd name="connsiteX1" fmla="*/ 871268 w 2907102"/>
              <a:gd name="connsiteY1" fmla="*/ 414068 h 448573"/>
              <a:gd name="connsiteX2" fmla="*/ 2087592 w 2907102"/>
              <a:gd name="connsiteY2" fmla="*/ 353683 h 448573"/>
              <a:gd name="connsiteX3" fmla="*/ 2907102 w 2907102"/>
              <a:gd name="connsiteY3" fmla="*/ 0 h 44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7102" h="448573">
                <a:moveTo>
                  <a:pt x="0" y="448573"/>
                </a:moveTo>
                <a:lnTo>
                  <a:pt x="871268" y="414068"/>
                </a:lnTo>
                <a:cubicBezTo>
                  <a:pt x="1219200" y="398253"/>
                  <a:pt x="1748286" y="422694"/>
                  <a:pt x="2087592" y="353683"/>
                </a:cubicBezTo>
                <a:cubicBezTo>
                  <a:pt x="2426898" y="284672"/>
                  <a:pt x="2667000" y="142336"/>
                  <a:pt x="2907102" y="0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4AAD979-58C6-2A0D-9AEE-0F9F6F350BD3}"/>
              </a:ext>
            </a:extLst>
          </p:cNvPr>
          <p:cNvSpPr/>
          <p:nvPr/>
        </p:nvSpPr>
        <p:spPr>
          <a:xfrm>
            <a:off x="2622430" y="2441275"/>
            <a:ext cx="2932981" cy="500333"/>
          </a:xfrm>
          <a:custGeom>
            <a:avLst/>
            <a:gdLst>
              <a:gd name="connsiteX0" fmla="*/ 0 w 2932981"/>
              <a:gd name="connsiteY0" fmla="*/ 500333 h 500333"/>
              <a:gd name="connsiteX1" fmla="*/ 715993 w 2932981"/>
              <a:gd name="connsiteY1" fmla="*/ 345057 h 500333"/>
              <a:gd name="connsiteX2" fmla="*/ 2087593 w 2932981"/>
              <a:gd name="connsiteY2" fmla="*/ 120770 h 500333"/>
              <a:gd name="connsiteX3" fmla="*/ 2932981 w 2932981"/>
              <a:gd name="connsiteY3" fmla="*/ 0 h 50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81" h="500333">
                <a:moveTo>
                  <a:pt x="0" y="500333"/>
                </a:moveTo>
                <a:cubicBezTo>
                  <a:pt x="184030" y="454325"/>
                  <a:pt x="368061" y="408317"/>
                  <a:pt x="715993" y="345057"/>
                </a:cubicBezTo>
                <a:cubicBezTo>
                  <a:pt x="1063925" y="281797"/>
                  <a:pt x="1718095" y="178279"/>
                  <a:pt x="2087593" y="120770"/>
                </a:cubicBezTo>
                <a:cubicBezTo>
                  <a:pt x="2457091" y="63261"/>
                  <a:pt x="2695036" y="31630"/>
                  <a:pt x="2932981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7080E4-B097-9A89-A5A0-B1F535C07D09}"/>
              </a:ext>
            </a:extLst>
          </p:cNvPr>
          <p:cNvSpPr/>
          <p:nvPr/>
        </p:nvSpPr>
        <p:spPr>
          <a:xfrm>
            <a:off x="2380891" y="3424687"/>
            <a:ext cx="3140015" cy="17253"/>
          </a:xfrm>
          <a:custGeom>
            <a:avLst/>
            <a:gdLst>
              <a:gd name="connsiteX0" fmla="*/ 0 w 3140015"/>
              <a:gd name="connsiteY0" fmla="*/ 0 h 17253"/>
              <a:gd name="connsiteX1" fmla="*/ 3140015 w 3140015"/>
              <a:gd name="connsiteY1" fmla="*/ 17253 h 1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0015" h="17253">
                <a:moveTo>
                  <a:pt x="0" y="0"/>
                </a:moveTo>
                <a:lnTo>
                  <a:pt x="3140015" y="17253"/>
                </a:ln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9.mp3" descr="10.9.mp3">
            <a:hlinkClick r:id="" action="ppaction://media"/>
            <a:extLst>
              <a:ext uri="{FF2B5EF4-FFF2-40B4-BE49-F238E27FC236}">
                <a16:creationId xmlns:a16="http://schemas.microsoft.com/office/drawing/2014/main" id="{61BFA4E0-B17B-E866-F840-7566E5A971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8170" y="224940"/>
            <a:ext cx="578267" cy="578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91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341069" cy="514350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9" y="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57234" y="816323"/>
            <a:ext cx="310052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10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Our World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8906" y="1975923"/>
            <a:ext cx="319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3 – Task 1,2,3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320" y="135996"/>
            <a:ext cx="3551651" cy="3054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146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>
            <a:cxnSpLocks/>
            <a:stCxn id="29" idx="3"/>
            <a:endCxn id="9" idx="1"/>
          </p:cNvCxnSpPr>
          <p:nvPr/>
        </p:nvCxnSpPr>
        <p:spPr>
          <a:xfrm flipV="1">
            <a:off x="4669165" y="688343"/>
            <a:ext cx="1403827" cy="13063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30" idx="3"/>
            <a:endCxn id="10" idx="1"/>
          </p:cNvCxnSpPr>
          <p:nvPr/>
        </p:nvCxnSpPr>
        <p:spPr>
          <a:xfrm flipV="1">
            <a:off x="4669166" y="1906561"/>
            <a:ext cx="1403826" cy="13175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28" idx="3"/>
            <a:endCxn id="11" idx="1"/>
          </p:cNvCxnSpPr>
          <p:nvPr/>
        </p:nvCxnSpPr>
        <p:spPr>
          <a:xfrm flipV="1">
            <a:off x="4644989" y="3177295"/>
            <a:ext cx="1428002" cy="1298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63" y="3891490"/>
            <a:ext cx="2924326" cy="11684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290" y="1432666"/>
            <a:ext cx="2900875" cy="11240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4114" y="2671215"/>
            <a:ext cx="2925052" cy="1105734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89C997EC-CC8F-B89D-31B3-6E2869728958}"/>
              </a:ext>
            </a:extLst>
          </p:cNvPr>
          <p:cNvSpPr/>
          <p:nvPr/>
        </p:nvSpPr>
        <p:spPr>
          <a:xfrm>
            <a:off x="70325" y="943989"/>
            <a:ext cx="1413942" cy="251734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8291" y="144952"/>
            <a:ext cx="2900874" cy="11367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84268" y="1325496"/>
            <a:ext cx="1661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match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1B9904-6BB3-DFA0-6C3C-1FC8B8984754}"/>
              </a:ext>
            </a:extLst>
          </p:cNvPr>
          <p:cNvGrpSpPr/>
          <p:nvPr/>
        </p:nvGrpSpPr>
        <p:grpSpPr>
          <a:xfrm>
            <a:off x="6072991" y="136391"/>
            <a:ext cx="1786931" cy="4966044"/>
            <a:chOff x="5995357" y="136391"/>
            <a:chExt cx="1786931" cy="4966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995358" y="136391"/>
              <a:ext cx="1765417" cy="110390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/>
            <a:srcRect r="8336" b="12233"/>
            <a:stretch/>
          </p:blipFill>
          <p:spPr>
            <a:xfrm>
              <a:off x="5995358" y="1296776"/>
              <a:ext cx="1765417" cy="121957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995357" y="2567509"/>
              <a:ext cx="1765417" cy="1219571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5995357" y="3832435"/>
              <a:ext cx="1765417" cy="1270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8A272A-4A5F-68D9-E976-CD88A5FB13C4}"/>
                </a:ext>
              </a:extLst>
            </p:cNvPr>
            <p:cNvSpPr/>
            <p:nvPr/>
          </p:nvSpPr>
          <p:spPr>
            <a:xfrm>
              <a:off x="7294724" y="749343"/>
              <a:ext cx="468556" cy="4685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A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8E4902C-56CE-A308-FEBB-13DE2DD10890}"/>
                </a:ext>
              </a:extLst>
            </p:cNvPr>
            <p:cNvSpPr/>
            <p:nvPr/>
          </p:nvSpPr>
          <p:spPr>
            <a:xfrm>
              <a:off x="7292218" y="2056611"/>
              <a:ext cx="468556" cy="4685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B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EF4B87-8581-8BC2-A7BB-A10418360503}"/>
                </a:ext>
              </a:extLst>
            </p:cNvPr>
            <p:cNvSpPr/>
            <p:nvPr/>
          </p:nvSpPr>
          <p:spPr>
            <a:xfrm>
              <a:off x="7313732" y="3299767"/>
              <a:ext cx="468556" cy="4685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8AD0B1-735B-6924-FB0B-EA4BEBB10B06}"/>
                </a:ext>
              </a:extLst>
            </p:cNvPr>
            <p:cNvSpPr/>
            <p:nvPr/>
          </p:nvSpPr>
          <p:spPr>
            <a:xfrm>
              <a:off x="7292218" y="4633879"/>
              <a:ext cx="468556" cy="4685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D</a:t>
              </a:r>
            </a:p>
          </p:txBody>
        </p:sp>
      </p:grpSp>
      <p:cxnSp>
        <p:nvCxnSpPr>
          <p:cNvPr id="21" name="Straight Arrow Connector 20"/>
          <p:cNvCxnSpPr>
            <a:cxnSpLocks/>
            <a:stCxn id="31" idx="3"/>
            <a:endCxn id="12" idx="1"/>
          </p:cNvCxnSpPr>
          <p:nvPr/>
        </p:nvCxnSpPr>
        <p:spPr>
          <a:xfrm>
            <a:off x="4669165" y="713306"/>
            <a:ext cx="1403826" cy="37541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3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Production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E628922E-2571-627D-ADD2-903EFE8550D4}"/>
              </a:ext>
            </a:extLst>
          </p:cNvPr>
          <p:cNvSpPr/>
          <p:nvPr/>
        </p:nvSpPr>
        <p:spPr>
          <a:xfrm rot="21249858">
            <a:off x="1746476" y="2599792"/>
            <a:ext cx="5986732" cy="18911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C2568-08E3-FCFA-63AF-4489BEB66808}"/>
              </a:ext>
            </a:extLst>
          </p:cNvPr>
          <p:cNvSpPr txBox="1"/>
          <p:nvPr/>
        </p:nvSpPr>
        <p:spPr>
          <a:xfrm rot="20884465">
            <a:off x="2259096" y="3003167"/>
            <a:ext cx="5142135" cy="851297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Speaking contest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834110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58" b="100000" l="9396" r="95302">
                        <a14:foregroundMark x1="58389" y1="31381" x2="67114" y2="32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57" y="781883"/>
            <a:ext cx="2719167" cy="436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6" b="100000" l="9938" r="89441">
                        <a14:foregroundMark x1="44720" y1="76652" x2="24845" y2="88987"/>
                        <a14:foregroundMark x1="17391" y1="88546" x2="13043" y2="92070"/>
                        <a14:foregroundMark x1="53416" y1="33921" x2="50311" y2="45815"/>
                        <a14:foregroundMark x1="49689" y1="28634" x2="55280" y2="36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813" y="1129903"/>
            <a:ext cx="2872009" cy="404935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115878" y="452273"/>
            <a:ext cx="3157870" cy="1355261"/>
          </a:xfrm>
          <a:prstGeom prst="wedgeEllipseCallout">
            <a:avLst>
              <a:gd name="adj1" fmla="val -34301"/>
              <a:gd name="adj2" fmla="val 74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It’s spring.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5986130" y="2613536"/>
            <a:ext cx="3157870" cy="1355261"/>
          </a:xfrm>
          <a:prstGeom prst="wedgeEllipseCallout">
            <a:avLst>
              <a:gd name="adj1" fmla="val -57197"/>
              <a:gd name="adj2" fmla="val -23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go to the park.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1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Assessment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5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23407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7940" y="178231"/>
            <a:ext cx="7648414" cy="474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848" r="1907"/>
          <a:stretch/>
        </p:blipFill>
        <p:spPr>
          <a:xfrm>
            <a:off x="949274" y="728419"/>
            <a:ext cx="6761133" cy="4093493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8765" y="1177747"/>
            <a:ext cx="100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486" y="1207276"/>
            <a:ext cx="10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snowy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5133" y="2352501"/>
            <a:ext cx="100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2550" y="2312932"/>
            <a:ext cx="10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204" y="3286910"/>
            <a:ext cx="100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4908" y="3297616"/>
            <a:ext cx="10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204" y="4299401"/>
            <a:ext cx="100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autumn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7788" y="4269872"/>
            <a:ext cx="10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3719" y="159483"/>
            <a:ext cx="355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Fill in the blanks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  <p:bldP spid="7" grpId="0"/>
      <p:bldP spid="8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356520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Warm Up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 rot="20644494">
            <a:off x="1019591" y="1289999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Matching Game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839C19-F7CB-8DB2-B360-9458D14278B6}"/>
              </a:ext>
            </a:extLst>
          </p:cNvPr>
          <p:cNvSpPr/>
          <p:nvPr/>
        </p:nvSpPr>
        <p:spPr>
          <a:xfrm>
            <a:off x="2130725" y="327804"/>
            <a:ext cx="6795616" cy="4433977"/>
          </a:xfrm>
          <a:prstGeom prst="roundRect">
            <a:avLst>
              <a:gd name="adj" fmla="val 966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B646A0-267B-873C-D611-AEA543F7D478}"/>
              </a:ext>
            </a:extLst>
          </p:cNvPr>
          <p:cNvGrpSpPr/>
          <p:nvPr/>
        </p:nvGrpSpPr>
        <p:grpSpPr>
          <a:xfrm>
            <a:off x="2221463" y="560133"/>
            <a:ext cx="6600874" cy="3962303"/>
            <a:chOff x="2126573" y="499748"/>
            <a:chExt cx="6600874" cy="39623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AA1F09-3491-C4FF-F452-6E97EEBC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514421" y="3018932"/>
              <a:ext cx="2115158" cy="1442768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026" name="Picture 2" descr="50 Cartoon Of A Hot Sweaty Girls Illustrations &amp; Clip Art - iStock">
              <a:extLst>
                <a:ext uri="{FF2B5EF4-FFF2-40B4-BE49-F238E27FC236}">
                  <a16:creationId xmlns:a16="http://schemas.microsoft.com/office/drawing/2014/main" id="{C5DF0AF4-CDB9-7FD5-989D-297185B8E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036" y="691021"/>
              <a:ext cx="1603411" cy="1640751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rgbClr val="FFC000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C4F535-0683-5201-B699-24CA3A6D7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3630"/>
            <a:stretch/>
          </p:blipFill>
          <p:spPr>
            <a:xfrm>
              <a:off x="2346031" y="681449"/>
              <a:ext cx="1851105" cy="161298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8022C3-39D5-E458-EFCA-EE36A6CDA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5894" y="691021"/>
              <a:ext cx="660434" cy="1603411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D6ECEC-3B36-A076-AA67-5803587FF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50111" y="681449"/>
              <a:ext cx="692186" cy="161298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CC5849-FE42-1D79-BDB6-652BCAAFE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65379" y="3019283"/>
              <a:ext cx="2164152" cy="1442768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818604-DD39-1360-4579-AD6D736648CA}"/>
                </a:ext>
              </a:extLst>
            </p:cNvPr>
            <p:cNvSpPr/>
            <p:nvPr/>
          </p:nvSpPr>
          <p:spPr>
            <a:xfrm>
              <a:off x="2126573" y="520429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CDAAA8D-6EB2-CA6B-2F9C-EF8EE6C0C669}"/>
                </a:ext>
              </a:extLst>
            </p:cNvPr>
            <p:cNvSpPr/>
            <p:nvPr/>
          </p:nvSpPr>
          <p:spPr>
            <a:xfrm>
              <a:off x="4477791" y="499749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F9DA414-4D6B-5264-5DF9-886DBA2390DB}"/>
                </a:ext>
              </a:extLst>
            </p:cNvPr>
            <p:cNvSpPr/>
            <p:nvPr/>
          </p:nvSpPr>
          <p:spPr>
            <a:xfrm>
              <a:off x="5740507" y="520428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ECCFA9-85FA-A4A2-BE4E-09D7DEEFE21A}"/>
                </a:ext>
              </a:extLst>
            </p:cNvPr>
            <p:cNvSpPr/>
            <p:nvPr/>
          </p:nvSpPr>
          <p:spPr>
            <a:xfrm>
              <a:off x="6876008" y="499748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498C3B-F3E7-011D-EFC4-1864E0083397}"/>
                </a:ext>
              </a:extLst>
            </p:cNvPr>
            <p:cNvSpPr/>
            <p:nvPr/>
          </p:nvSpPr>
          <p:spPr>
            <a:xfrm>
              <a:off x="3242591" y="2867866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C012A29-78CA-5585-FB8F-5DB88E81ADF9}"/>
                </a:ext>
              </a:extLst>
            </p:cNvPr>
            <p:cNvSpPr/>
            <p:nvPr/>
          </p:nvSpPr>
          <p:spPr>
            <a:xfrm>
              <a:off x="5893549" y="2867865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f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586403-54CB-2DB0-C68A-0297EE49F3C2}"/>
              </a:ext>
            </a:extLst>
          </p:cNvPr>
          <p:cNvSpPr/>
          <p:nvPr/>
        </p:nvSpPr>
        <p:spPr>
          <a:xfrm>
            <a:off x="310391" y="327804"/>
            <a:ext cx="1758231" cy="43649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37DE7916-49C0-FF87-7C56-B24E99B891CE}"/>
              </a:ext>
            </a:extLst>
          </p:cNvPr>
          <p:cNvSpPr/>
          <p:nvPr/>
        </p:nvSpPr>
        <p:spPr>
          <a:xfrm>
            <a:off x="329141" y="1003708"/>
            <a:ext cx="1739482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1.summer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9">
            <a:extLst>
              <a:ext uri="{FF2B5EF4-FFF2-40B4-BE49-F238E27FC236}">
                <a16:creationId xmlns:a16="http://schemas.microsoft.com/office/drawing/2014/main" id="{6E015D98-6226-6691-6AEB-9C031299D382}"/>
              </a:ext>
            </a:extLst>
          </p:cNvPr>
          <p:cNvSpPr/>
          <p:nvPr/>
        </p:nvSpPr>
        <p:spPr>
          <a:xfrm>
            <a:off x="329141" y="1463069"/>
            <a:ext cx="1094218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2.hot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2D1B8CA6-486B-BC4A-B61F-C63E705A49F1}"/>
              </a:ext>
            </a:extLst>
          </p:cNvPr>
          <p:cNvSpPr/>
          <p:nvPr/>
        </p:nvSpPr>
        <p:spPr>
          <a:xfrm>
            <a:off x="329140" y="1922430"/>
            <a:ext cx="1404415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3.sunny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D0DD98DB-0DC1-48E4-D79A-B4DA585B0A2E}"/>
              </a:ext>
            </a:extLst>
          </p:cNvPr>
          <p:cNvSpPr/>
          <p:nvPr/>
        </p:nvSpPr>
        <p:spPr>
          <a:xfrm>
            <a:off x="329140" y="2392157"/>
            <a:ext cx="1491034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4.winter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E22FDCB8-C0A9-9CAC-C390-80F2D1F906C6}"/>
              </a:ext>
            </a:extLst>
          </p:cNvPr>
          <p:cNvSpPr/>
          <p:nvPr/>
        </p:nvSpPr>
        <p:spPr>
          <a:xfrm>
            <a:off x="329140" y="2863975"/>
            <a:ext cx="1165012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5.cold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29">
            <a:extLst>
              <a:ext uri="{FF2B5EF4-FFF2-40B4-BE49-F238E27FC236}">
                <a16:creationId xmlns:a16="http://schemas.microsoft.com/office/drawing/2014/main" id="{7C325478-7A4E-56C5-6E95-46EE2AB1437E}"/>
              </a:ext>
            </a:extLst>
          </p:cNvPr>
          <p:cNvSpPr/>
          <p:nvPr/>
        </p:nvSpPr>
        <p:spPr>
          <a:xfrm>
            <a:off x="329139" y="3335793"/>
            <a:ext cx="1404416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6.snowy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0.37864 0.696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4" y="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4568E-6 L 0.60417 0.185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8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23457E-7 L 0.76736 0.096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68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09877E-6 L 0.68716 0.426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58" y="2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5679E-6 L 0.46927 -0.08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5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1.23457E-7 L 0.25625 -0.1805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Presentation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09B11CA-7699-C83E-3266-459DFA24B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5319" y="793629"/>
            <a:ext cx="5757474" cy="13526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CCD2FC-A235-63CE-8B8A-FF197CF82FA2}"/>
              </a:ext>
            </a:extLst>
          </p:cNvPr>
          <p:cNvSpPr txBox="1"/>
          <p:nvPr/>
        </p:nvSpPr>
        <p:spPr>
          <a:xfrm>
            <a:off x="3717096" y="992898"/>
            <a:ext cx="5025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How many seasons are there in a year?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ACCD38-32A5-2F30-92E4-266FB9241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89"/>
          <a:stretch/>
        </p:blipFill>
        <p:spPr>
          <a:xfrm>
            <a:off x="892270" y="1172296"/>
            <a:ext cx="2417373" cy="34466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98B5CC7-D7CF-87DF-78FB-0ED6CC517FEB}"/>
              </a:ext>
            </a:extLst>
          </p:cNvPr>
          <p:cNvSpPr txBox="1"/>
          <p:nvPr/>
        </p:nvSpPr>
        <p:spPr>
          <a:xfrm>
            <a:off x="3460728" y="1065159"/>
            <a:ext cx="502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What are they?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FF20E5-3FED-B3F1-E9D3-2A03A29C1518}"/>
              </a:ext>
            </a:extLst>
          </p:cNvPr>
          <p:cNvSpPr txBox="1"/>
          <p:nvPr/>
        </p:nvSpPr>
        <p:spPr>
          <a:xfrm>
            <a:off x="3566011" y="992898"/>
            <a:ext cx="5025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How’s the weather like in each season?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8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301E95-79D7-918D-961E-28BB851D51ED}"/>
              </a:ext>
            </a:extLst>
          </p:cNvPr>
          <p:cNvGrpSpPr/>
          <p:nvPr/>
        </p:nvGrpSpPr>
        <p:grpSpPr>
          <a:xfrm>
            <a:off x="217659" y="191810"/>
            <a:ext cx="4651273" cy="707886"/>
            <a:chOff x="397164" y="323274"/>
            <a:chExt cx="4651273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A027DF5-2364-DE8F-0B2C-4C2A1FC95B18}"/>
                </a:ext>
              </a:extLst>
            </p:cNvPr>
            <p:cNvGrpSpPr/>
            <p:nvPr/>
          </p:nvGrpSpPr>
          <p:grpSpPr>
            <a:xfrm>
              <a:off x="397164" y="323274"/>
              <a:ext cx="4207222" cy="707886"/>
              <a:chOff x="397164" y="323274"/>
              <a:chExt cx="4207222" cy="70788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F2FDB0-BD2B-0DBC-854D-B122085AB2DF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2770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0325D8-B118-8EB0-C1C4-C5B6AD1AA7A8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839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/>
                  <a:t>Listen and point. Repeat.</a:t>
                </a:r>
              </a:p>
            </p:txBody>
          </p:sp>
        </p:grp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8EC9475B-F3A4-C0F5-B984-19DD0656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BE9F4-1767-FA99-7F7A-B2BB08C2E061}"/>
              </a:ext>
            </a:extLst>
          </p:cNvPr>
          <p:cNvGrpSpPr/>
          <p:nvPr/>
        </p:nvGrpSpPr>
        <p:grpSpPr>
          <a:xfrm>
            <a:off x="1242204" y="1101044"/>
            <a:ext cx="4561457" cy="3634395"/>
            <a:chOff x="1552756" y="1049285"/>
            <a:chExt cx="4561457" cy="36343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F7CAD-6D16-27AC-3797-CB981C65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51210" y="1049285"/>
              <a:ext cx="2963003" cy="3044929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B2D881-0582-DFD2-423A-244E05689EB0}"/>
                </a:ext>
              </a:extLst>
            </p:cNvPr>
            <p:cNvSpPr txBox="1"/>
            <p:nvPr/>
          </p:nvSpPr>
          <p:spPr>
            <a:xfrm>
              <a:off x="4039143" y="4104798"/>
              <a:ext cx="1187135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dry.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B90571-6C21-C6DC-D13F-2E05A25EFE38}"/>
                </a:ext>
              </a:extLst>
            </p:cNvPr>
            <p:cNvSpPr txBox="1"/>
            <p:nvPr/>
          </p:nvSpPr>
          <p:spPr>
            <a:xfrm>
              <a:off x="1552756" y="2282308"/>
              <a:ext cx="147378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…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3D284C-E0ED-DB9E-97A1-0FC1D928EB3D}"/>
              </a:ext>
            </a:extLst>
          </p:cNvPr>
          <p:cNvSpPr txBox="1"/>
          <p:nvPr/>
        </p:nvSpPr>
        <p:spPr>
          <a:xfrm>
            <a:off x="6279135" y="2348541"/>
            <a:ext cx="195046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It’s dry.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.mp3" descr="10.8.mp3">
            <a:hlinkClick r:id="" action="ppaction://media"/>
            <a:extLst>
              <a:ext uri="{FF2B5EF4-FFF2-40B4-BE49-F238E27FC236}">
                <a16:creationId xmlns:a16="http://schemas.microsoft.com/office/drawing/2014/main" id="{90818B4C-1B8C-A4B3-7205-11DADE1CB8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34479" y="234304"/>
            <a:ext cx="589466" cy="589466"/>
          </a:xfrm>
          <a:prstGeom prst="rect">
            <a:avLst/>
          </a:prstGeom>
        </p:spPr>
      </p:pic>
      <p:pic>
        <p:nvPicPr>
          <p:cNvPr id="3" name="10.8-3.mp3" descr="10.8-3.mp3">
            <a:hlinkClick r:id="" action="ppaction://media"/>
            <a:extLst>
              <a:ext uri="{FF2B5EF4-FFF2-40B4-BE49-F238E27FC236}">
                <a16:creationId xmlns:a16="http://schemas.microsoft.com/office/drawing/2014/main" id="{FCE76C63-8065-1241-708F-6A86D4F9EE2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44097" y="2308703"/>
            <a:ext cx="629609" cy="629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4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BE9F4-1767-FA99-7F7A-B2BB08C2E061}"/>
              </a:ext>
            </a:extLst>
          </p:cNvPr>
          <p:cNvGrpSpPr/>
          <p:nvPr/>
        </p:nvGrpSpPr>
        <p:grpSpPr>
          <a:xfrm>
            <a:off x="1242204" y="763276"/>
            <a:ext cx="4561457" cy="3616948"/>
            <a:chOff x="1552756" y="1066732"/>
            <a:chExt cx="4561457" cy="36169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F7CAD-6D16-27AC-3797-CB981C65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151210" y="1066732"/>
              <a:ext cx="2963003" cy="3010034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B2D881-0582-DFD2-423A-244E05689EB0}"/>
                </a:ext>
              </a:extLst>
            </p:cNvPr>
            <p:cNvSpPr txBox="1"/>
            <p:nvPr/>
          </p:nvSpPr>
          <p:spPr>
            <a:xfrm>
              <a:off x="4039143" y="4104798"/>
              <a:ext cx="1187135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wet.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B90571-6C21-C6DC-D13F-2E05A25EFE38}"/>
                </a:ext>
              </a:extLst>
            </p:cNvPr>
            <p:cNvSpPr txBox="1"/>
            <p:nvPr/>
          </p:nvSpPr>
          <p:spPr>
            <a:xfrm>
              <a:off x="1552756" y="2282308"/>
              <a:ext cx="147378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…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3D284C-E0ED-DB9E-97A1-0FC1D928EB3D}"/>
              </a:ext>
            </a:extLst>
          </p:cNvPr>
          <p:cNvSpPr txBox="1"/>
          <p:nvPr/>
        </p:nvSpPr>
        <p:spPr>
          <a:xfrm>
            <a:off x="6279135" y="1993326"/>
            <a:ext cx="195046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It’s wet.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-4.mp3" descr="10.8-4.mp3">
            <a:hlinkClick r:id="" action="ppaction://media"/>
            <a:extLst>
              <a:ext uri="{FF2B5EF4-FFF2-40B4-BE49-F238E27FC236}">
                <a16:creationId xmlns:a16="http://schemas.microsoft.com/office/drawing/2014/main" id="{B9AA2AF7-B309-57BD-6384-A52CE88F45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67639" y="1993326"/>
            <a:ext cx="578882" cy="578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0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0.Unit 10 -  Lesson 3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s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Gx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E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s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Gx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bE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GxBLVXahn1hYAAAAGIAAAAcAAAAdW5pdmVyc2FsL2xvY2FsX3NldHRpbmdzLnhtbLOxr8jNUShLLSrOzM+zVTLUM1BSSM1Lzk/JzEu3VQoNcdO1UFIoLknMS0nMyc9LtVXKy1dSsLfjssnJT07MCU4tKQEqLFYoyEmsTC0KSc0FMkpS/RJzgSrDw42V9O24AFBLAwQUAAIACABs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sQS1VPMoRpUsAAABqAAAAGwAAAHVuaXZlcnNhbC91bml2ZXJzYWwucG5nLnhtbLOxr8jNUShLLSrOzM+zVTLUM1Cyt+PlsikoSi3LTC1XqACKGekZQICSQqWtkgkStzwzpSTDVsnCwBAhlpGamZ5RYqtkhiSoDzQSAFBLAQIAABQAAgAIAOOGAlPDxJh2RwMAAOEJAAAUAAAAAAAAAAEAAAAAAAAAAAB1bml2ZXJzYWwvcGxheWVyLnhtbFBLAQIAABQAAgAIAGxBLVXKowNubAYAACgZAAAdAAAAAAAAAAEAAAAAAHkDAAB1bml2ZXJzYWwvY29tbW9uX21lc3NhZ2VzLmxuZ1BLAQIAABQAAgAIAGxBLVUVHmAbowAAAH8BAAAuAAAAAAAAAAEAAAAAACAKAAB1bml2ZXJzYWwvcGxheWJhY2tfYW5kX25hdmlnYXRpb25fc2V0dGluZ3MueG1sUEsBAgAAFAACAAgAbEEtVaenV+h8BAAAbxcAACcAAAAAAAAAAQAAAAAADwsAAHVuaXZlcnNhbC9mbGFzaF9wdWJsaXNoaW5nX3NldHRpbmdzLnhtbFBLAQIAABQAAgAIAGxBLVW86VOGdwMAAOgMAAAhAAAAAAAAAAEAAAAAANAPAAB1bml2ZXJzYWwvZmxhc2hfc2tpbl9zZXR0aW5ncy54bWxQSwECAAAUAAIACABsQS1VF9vd2HcEAAD5FgAAJgAAAAAAAAABAAAAAACGEwAAdW5pdmVyc2FsL2h0bWxfcHVibGlzaGluZ19zZXR0aW5ncy54bWxQSwECAAAUAAIACABsQS1VVHMZhbABAACBBgAAHwAAAAAAAAABAAAAAABBGAAAdW5pdmVyc2FsL2h0bWxfc2tpbl9zZXR0aW5ncy5qc1BLAQIAABQAAgAIAGxBLVXahn1hYAAAAGIAAAAcAAAAAAAAAAEAAAAAAC4aAAB1bml2ZXJzYWwvbG9jYWxfc2V0dGluZ3MueG1sUEsBAgAAFAACAAgAbEEtVYPsCm8cBgAARxMAABcAAAAAAAAAAAAAAAAAyBoAAHVuaXZlcnNhbC91bml2ZXJzYWwucG5nUEsBAgAAFAACAAgAbEEtVTzKEaVLAAAAagAAABsAAAAAAAAAAQAAAAAAGSEAAHVuaXZlcnNhbC91bml2ZXJzYWwucG5nLnhtbFBLBQYAAAAACgAKAAYDAACdIQAAAAA="/>
  <p:tag name="ISPRING_LMS_API_VERSION" val="SCORM 2004 (2nd edition)"/>
  <p:tag name="ISPRING_ULTRA_SCORM_COURSE_ID" val="ACED330C-91BC-478A-A684-A578A6A198DA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0.Unit 10 -  Lesson 3 - 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42C7DE-4490-4CED-B271-007046911E6A}:3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FC77D7-8FAB-46BD-AE90-3151B81519F5}:38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5CEA9D-E90B-43CF-BC8E-A245D33A0BBF}:3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FA5652-DBD9-45B6-AB7D-1A54EA656BF9}:3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5BC009-A584-4247-949C-63A405AD7ED5}:3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45ED4-E00E-45FB-BA35-ED2A828F4385}:3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463C0-6983-4545-9D4E-954AB821E967}:3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C24E23-2067-4202-8975-BD3D855A4DEC}:3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B44E26-AFC4-47DC-A46C-4334043F1F14}:3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3C4249-0CEF-4AB9-85E3-7ACF1AE06A29}: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0E7296-C640-49AE-981A-468E27E71313}:3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8FA44F-0CA2-43DC-98DE-0F84EC4C3503}:38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E29C4F-2C48-4949-8E1B-50EFAD7EFDD4}:3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E4D7A8-3FCB-417E-9AF0-7D3A70E2AF09}:30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2A4144-942E-4AE4-9146-C5BD898FD1EA}:3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EEABBE-2727-4D06-B825-F2ABF9115CF2}:30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CC6F06-09E1-4E27-BC90-C3CFF4CA3A0C}:3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F3C354-87F8-4D67-8A19-BF593AE62565}: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57C750-7DA7-44E3-B82A-52FAAF75D338}: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219228-9379-4315-B6B3-7F4F629447C3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91A231-EA02-4BAA-8101-73B00F9C3442}:3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C745F4-07A1-40FC-A15B-FCC94758BD4C}:3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97E1C0-F8E8-4747-ADB6-98246D166C94}:3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2DE776-E23B-42E9-9F55-EC207D780E96}:3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736A7B-AF5C-4356-8B31-F6CD4E881F3F}:379"/>
</p:tagLst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257</Words>
  <Application>Microsoft Office PowerPoint</Application>
  <PresentationFormat>On-screen Show (16:9)</PresentationFormat>
  <Paragraphs>98</Paragraphs>
  <Slides>25</Slides>
  <Notes>25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</vt:lpstr>
      <vt:lpstr>.VnBlack</vt:lpstr>
      <vt:lpstr>Quicksand SemiBold</vt:lpstr>
      <vt:lpstr>Comic Sans MS</vt:lpstr>
      <vt:lpstr>Orelega One</vt:lpstr>
      <vt:lpstr>Bebas Neue</vt:lpstr>
      <vt:lpstr>Gill Sans Ultra Bold</vt:lpstr>
      <vt:lpstr>Life Savers ExtraBold</vt:lpstr>
      <vt:lpstr>Calibri</vt:lpstr>
      <vt:lpstr>Inter</vt:lpstr>
      <vt:lpstr>Calibri Light</vt:lpstr>
      <vt:lpstr>Life Savers</vt:lpstr>
      <vt:lpstr>黑体</vt:lpstr>
      <vt:lpstr>Quicksand</vt:lpstr>
      <vt:lpstr>Organic Poultry Farm MK Campaign by Slidesgo</vt:lpstr>
      <vt:lpstr>Science Subject for Elementary - 3rd Grade: Physical, Life, and Earth by Slidesgo</vt:lpstr>
      <vt:lpstr>Office Theme</vt:lpstr>
      <vt:lpstr>PowerPoint Presentation</vt:lpstr>
      <vt:lpstr>PowerPoint Presentation</vt:lpstr>
      <vt:lpstr>Warm Up</vt:lpstr>
      <vt:lpstr>Matching Game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match game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Assessment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120.Unit 10 -  Lesson 3 - Period 1</dc:title>
  <dc:creator>Admin</dc:creator>
  <cp:lastModifiedBy>Thanh Hoà Nguyễn</cp:lastModifiedBy>
  <cp:revision>53</cp:revision>
  <dcterms:modified xsi:type="dcterms:W3CDTF">2023-04-07T01:47:57Z</dcterms:modified>
</cp:coreProperties>
</file>