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6" r:id="rId2"/>
    <p:sldMasterId id="2147483694" r:id="rId3"/>
  </p:sldMasterIdLst>
  <p:notesMasterIdLst>
    <p:notesMasterId r:id="rId31"/>
  </p:notesMasterIdLst>
  <p:handoutMasterIdLst>
    <p:handoutMasterId r:id="rId32"/>
  </p:handoutMasterIdLst>
  <p:sldIdLst>
    <p:sldId id="338" r:id="rId4"/>
    <p:sldId id="301" r:id="rId5"/>
    <p:sldId id="302" r:id="rId6"/>
    <p:sldId id="377" r:id="rId7"/>
    <p:sldId id="304" r:id="rId8"/>
    <p:sldId id="379" r:id="rId9"/>
    <p:sldId id="305" r:id="rId10"/>
    <p:sldId id="337" r:id="rId11"/>
    <p:sldId id="309" r:id="rId12"/>
    <p:sldId id="318" r:id="rId13"/>
    <p:sldId id="315" r:id="rId14"/>
    <p:sldId id="319" r:id="rId15"/>
    <p:sldId id="317" r:id="rId16"/>
    <p:sldId id="380" r:id="rId17"/>
    <p:sldId id="381" r:id="rId18"/>
    <p:sldId id="382" r:id="rId19"/>
    <p:sldId id="383" r:id="rId20"/>
    <p:sldId id="310" r:id="rId21"/>
    <p:sldId id="320" r:id="rId22"/>
    <p:sldId id="385" r:id="rId23"/>
    <p:sldId id="386" r:id="rId24"/>
    <p:sldId id="311" r:id="rId25"/>
    <p:sldId id="331" r:id="rId26"/>
    <p:sldId id="333" r:id="rId27"/>
    <p:sldId id="312" r:id="rId28"/>
    <p:sldId id="334" r:id="rId29"/>
    <p:sldId id="336" r:id="rId30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 Sacristán Formariz" initials="ISF" lastIdx="1" clrIdx="0">
    <p:extLst>
      <p:ext uri="{19B8F6BF-5375-455C-9EA6-DF929625EA0E}">
        <p15:presenceInfo xmlns:p15="http://schemas.microsoft.com/office/powerpoint/2012/main" userId="Isaac Sacristán Formar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80808"/>
    <a:srgbClr val="142659"/>
    <a:srgbClr val="E07E6A"/>
    <a:srgbClr val="6E6EE3"/>
    <a:srgbClr val="ABB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5253" autoAdjust="0"/>
  </p:normalViewPr>
  <p:slideViewPr>
    <p:cSldViewPr snapToGrid="0" showGuides="1">
      <p:cViewPr varScale="1">
        <p:scale>
          <a:sx n="114" d="100"/>
          <a:sy n="114" d="100"/>
        </p:scale>
        <p:origin x="16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E129FF-5083-411C-9AB1-BF9B6F8C14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473878-7B96-42F6-B117-A7928CD751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0001C-EE83-436A-921B-DF3B044BE248}" type="datetimeFigureOut">
              <a:rPr lang="es-ES" smtClean="0"/>
              <a:t>29/06/2023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BE4CD8-E2F1-453B-9F27-9CC55BAE54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6C6D6C-0195-497C-AA23-E6AC56E949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38058-D967-4F31-BEC8-8DF5DBBD175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824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9DFCC-5E2C-445F-B354-94E4DA4030CF}" type="datetimeFigureOut">
              <a:rPr lang="es-ES" smtClean="0"/>
              <a:t>29/06/2023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74425-8516-48D9-890A-6F6D1B285D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6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2755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221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48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060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473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020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695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97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967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776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95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892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429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483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52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531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512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998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633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3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58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604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80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69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01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2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8447" y="1347526"/>
            <a:ext cx="5307106" cy="2028024"/>
          </a:xfrm>
        </p:spPr>
        <p:txBody>
          <a:bodyPr anchor="b">
            <a:noAutofit/>
          </a:bodyPr>
          <a:lstStyle>
            <a:lvl1pPr algn="ctr">
              <a:defRPr sz="80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8447" y="3423231"/>
            <a:ext cx="5307106" cy="351388"/>
          </a:xfrm>
        </p:spPr>
        <p:txBody>
          <a:bodyPr/>
          <a:lstStyle>
            <a:lvl1pPr marL="0" indent="0" algn="ctr"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00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63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E1A90284-BB8E-44FF-BAF3-4210A062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715566"/>
          </a:xfrm>
        </p:spPr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EB6436-7B2F-4CF4-A7B3-637707BB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0929" y="2379600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B9F2CB4-854C-4A2D-8E5A-AE2CAEDF36C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10929" y="1987117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D50625D-D1D2-4BED-A57E-AF2558964A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82831" y="2379600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9B24D4A-24D4-4C19-B8E4-B7B34D055A2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182831" y="1987117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29610B-4413-481B-B9E0-8FEBA647F1C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182829" y="3848948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E34447-83CD-4552-9429-F4C44AEEADE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182829" y="3456465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1443ACC-3C2E-43B1-9C41-F1B650BA568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410929" y="3848948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307829D-4950-496A-B2D0-D6A3A027FF4A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1410929" y="3456465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448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B0BCE6-1226-41AE-BA03-EED6195D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699452"/>
            <a:ext cx="7696200" cy="1238655"/>
          </a:xfrm>
        </p:spPr>
        <p:txBody>
          <a:bodyPr>
            <a:normAutofit/>
          </a:bodyPr>
          <a:lstStyle>
            <a:lvl1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9DED004-DFC0-4526-9871-FE95E2E2042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3899" y="1280264"/>
            <a:ext cx="6617239" cy="30966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913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bg>
      <p:bgPr>
        <a:solidFill>
          <a:srgbClr val="FFFFFF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"/>
          <p:cNvSpPr/>
          <p:nvPr/>
        </p:nvSpPr>
        <p:spPr>
          <a:xfrm rot="8520079">
            <a:off x="81164" y="-2457805"/>
            <a:ext cx="8981680" cy="7139037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0"/>
          <p:cNvSpPr txBox="1">
            <a:spLocks noGrp="1"/>
          </p:cNvSpPr>
          <p:nvPr>
            <p:ph type="title"/>
          </p:nvPr>
        </p:nvSpPr>
        <p:spPr>
          <a:xfrm>
            <a:off x="-335400" y="420700"/>
            <a:ext cx="9814800" cy="14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10"/>
          <p:cNvGrpSpPr/>
          <p:nvPr/>
        </p:nvGrpSpPr>
        <p:grpSpPr>
          <a:xfrm>
            <a:off x="8676491" y="1037614"/>
            <a:ext cx="211118" cy="209432"/>
            <a:chOff x="2805975" y="1724475"/>
            <a:chExt cx="2006825" cy="1990800"/>
          </a:xfrm>
        </p:grpSpPr>
        <p:sp>
          <p:nvSpPr>
            <p:cNvPr id="487" name="Google Shape;487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0"/>
          <p:cNvGrpSpPr/>
          <p:nvPr/>
        </p:nvGrpSpPr>
        <p:grpSpPr>
          <a:xfrm>
            <a:off x="256391" y="1037614"/>
            <a:ext cx="211118" cy="209432"/>
            <a:chOff x="2805975" y="1724475"/>
            <a:chExt cx="2006825" cy="1990800"/>
          </a:xfrm>
        </p:grpSpPr>
        <p:sp>
          <p:nvSpPr>
            <p:cNvPr id="490" name="Google Shape;490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6180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78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90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338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95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954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36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076" y="2511263"/>
            <a:ext cx="3945642" cy="1155774"/>
          </a:xfrm>
        </p:spPr>
        <p:txBody>
          <a:bodyPr anchor="b">
            <a:noAutofit/>
          </a:bodyPr>
          <a:lstStyle>
            <a:lvl1pPr algn="ctr">
              <a:lnSpc>
                <a:spcPct val="70000"/>
              </a:lnSpc>
              <a:defRPr sz="60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2344" y="3762252"/>
            <a:ext cx="5307106" cy="273224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3FEA4E8-678D-4279-BA7C-4E624B9ABEB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919092" y="1149339"/>
            <a:ext cx="1305813" cy="799236"/>
          </a:xfrm>
        </p:spPr>
        <p:txBody>
          <a:bodyPr>
            <a:no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391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922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29/6/2023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134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64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52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57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86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16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58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537327"/>
            <a:ext cx="7696200" cy="2852695"/>
          </a:xfrm>
        </p:spPr>
        <p:txBody>
          <a:bodyPr>
            <a:normAutofit/>
          </a:bodyPr>
          <a:lstStyle>
            <a:lvl1pPr marL="228600" indent="-228600">
              <a:lnSpc>
                <a:spcPct val="90000"/>
              </a:lnSpc>
              <a:buFont typeface="+mj-lt"/>
              <a:buAutoNum type="arabicPeriod"/>
              <a:defRPr sz="10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FB8DA-4F98-414C-8F88-59D641E129D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3899" y="1280264"/>
            <a:ext cx="6617239" cy="25022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F256C9-F131-444F-A527-6CAFB6B8D40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899" y="4390022"/>
            <a:ext cx="6617239" cy="192277"/>
          </a:xfrm>
        </p:spPr>
        <p:txBody>
          <a:bodyPr>
            <a:noAutofit/>
          </a:bodyPr>
          <a:lstStyle>
            <a:lvl1pPr marL="0" indent="0">
              <a:buNone/>
              <a:defRPr sz="1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595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31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5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7138" y="3103873"/>
            <a:ext cx="3338498" cy="591377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365" y="3103873"/>
            <a:ext cx="3338498" cy="591377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7D2E8C-1B66-4B58-9E61-419F96DF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D406E-515A-4F43-9A01-A05A4C6D192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98755" y="2600162"/>
            <a:ext cx="2915263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5C9BD97-A085-490E-8875-69685121698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129982" y="2600162"/>
            <a:ext cx="2915263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29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81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09043F-2CB1-4697-ADC0-1A4B5CEE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60"/>
            <a:ext cx="7886700" cy="2656981"/>
          </a:xfrm>
        </p:spPr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78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900" y="552450"/>
            <a:ext cx="2949178" cy="1200150"/>
          </a:xfrm>
        </p:spPr>
        <p:txBody>
          <a:bodyPr anchor="b">
            <a:normAutofit/>
          </a:bodyPr>
          <a:lstStyle>
            <a:lvl1pPr>
              <a:defRPr sz="3500"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to edit Master title </a:t>
            </a:r>
            <a:r>
              <a:rPr lang="en-US" dirty="0" err="1"/>
              <a:t>stClickyle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175260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580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973393"/>
            <a:ext cx="3425536" cy="1550425"/>
          </a:xfrm>
        </p:spPr>
        <p:txBody>
          <a:bodyPr anchor="b">
            <a:noAutofit/>
          </a:bodyPr>
          <a:lstStyle>
            <a:lvl1pPr>
              <a:defRPr sz="3500"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744140"/>
            <a:ext cx="384810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914273"/>
            <a:ext cx="3425536" cy="11213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437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38118C-7525-42C5-83E9-6491111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243260"/>
            <a:ext cx="7696200" cy="2656981"/>
          </a:xfrm>
        </p:spPr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14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715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369219"/>
            <a:ext cx="7696200" cy="3221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4767263"/>
            <a:ext cx="19621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EFF7-90E2-431F-8E31-BA0CE4C55B2F}" type="datetimeFigureOut">
              <a:rPr lang="en-US" smtClean="0"/>
              <a:t>29/6/2023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19621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EFFA-EA14-4325-A0F4-797358278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9" r:id="rId5"/>
    <p:sldLayoutId id="2147483658" r:id="rId6"/>
    <p:sldLayoutId id="2147483671" r:id="rId7"/>
    <p:sldLayoutId id="2147483672" r:id="rId8"/>
    <p:sldLayoutId id="2147483659" r:id="rId9"/>
    <p:sldLayoutId id="2147483670" r:id="rId10"/>
    <p:sldLayoutId id="2147483679" r:id="rId11"/>
    <p:sldLayoutId id="2147483683" r:id="rId12"/>
    <p:sldLayoutId id="2147483684" r:id="rId13"/>
    <p:sldLayoutId id="2147483685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accent2"/>
          </a:solidFill>
          <a:latin typeface="Mountains of Christmas" panose="030005000506000A0004" pitchFamily="66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2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118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8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43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.mp3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openxmlformats.org/officeDocument/2006/relationships/audio" Target="../media/audio5.wav"/><Relationship Id="rId11" Type="http://schemas.microsoft.com/office/2007/relationships/hdphoto" Target="../media/hdphoto19.wdp"/><Relationship Id="rId5" Type="http://schemas.openxmlformats.org/officeDocument/2006/relationships/audio" Target="../media/audio4.mp3"/><Relationship Id="rId10" Type="http://schemas.openxmlformats.org/officeDocument/2006/relationships/image" Target="../media/image41.png"/><Relationship Id="rId4" Type="http://schemas.openxmlformats.org/officeDocument/2006/relationships/audio" Target="../media/audio3.mp3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6" Type="http://schemas.openxmlformats.org/officeDocument/2006/relationships/audio" Target="../media/audio8.wav"/><Relationship Id="rId11" Type="http://schemas.microsoft.com/office/2007/relationships/hdphoto" Target="../media/hdphoto19.wdp"/><Relationship Id="rId5" Type="http://schemas.openxmlformats.org/officeDocument/2006/relationships/audio" Target="../media/audio7.mp3"/><Relationship Id="rId10" Type="http://schemas.openxmlformats.org/officeDocument/2006/relationships/image" Target="../media/image41.png"/><Relationship Id="rId4" Type="http://schemas.openxmlformats.org/officeDocument/2006/relationships/audio" Target="../media/audio6.mp3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7.mp3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audio" Target="../media/audio4.mp3"/><Relationship Id="rId5" Type="http://schemas.openxmlformats.org/officeDocument/2006/relationships/audio" Target="../media/audio6.mp3"/><Relationship Id="rId4" Type="http://schemas.openxmlformats.org/officeDocument/2006/relationships/audio" Target="../media/audio3.mp3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mp3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4.xml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0" Type="http://schemas.openxmlformats.org/officeDocument/2006/relationships/image" Target="../media/image19.png"/><Relationship Id="rId4" Type="http://schemas.microsoft.com/office/2007/relationships/media" Target="../media/media4.mp3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mp3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5.xml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0" Type="http://schemas.openxmlformats.org/officeDocument/2006/relationships/image" Target="../media/image19.png"/><Relationship Id="rId4" Type="http://schemas.microsoft.com/office/2007/relationships/media" Target="../media/media4.mp3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6.xml"/><Relationship Id="rId2" Type="http://schemas.microsoft.com/office/2007/relationships/media" Target="../media/media3.mp3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0" Type="http://schemas.openxmlformats.org/officeDocument/2006/relationships/image" Target="../media/image19.png"/><Relationship Id="rId4" Type="http://schemas.microsoft.com/office/2007/relationships/media" Target="../media/media4.mp3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7.xml"/><Relationship Id="rId2" Type="http://schemas.microsoft.com/office/2007/relationships/media" Target="../media/media3.mp3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0" Type="http://schemas.openxmlformats.org/officeDocument/2006/relationships/image" Target="../media/image19.png"/><Relationship Id="rId4" Type="http://schemas.microsoft.com/office/2007/relationships/media" Target="../media/media4.mp3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5.mp3"/><Relationship Id="rId7" Type="http://schemas.openxmlformats.org/officeDocument/2006/relationships/image" Target="../media/image24.png"/><Relationship Id="rId2" Type="http://schemas.microsoft.com/office/2007/relationships/media" Target="../media/media5.mp3"/><Relationship Id="rId1" Type="http://schemas.openxmlformats.org/officeDocument/2006/relationships/tags" Target="../tags/tag20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Relationship Id="rId6" Type="http://schemas.microsoft.com/office/2007/relationships/hdphoto" Target="../media/hdphoto20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microsoft.com/office/2007/relationships/hdphoto" Target="../media/hdphoto20.wdp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6.mp3"/><Relationship Id="rId7" Type="http://schemas.openxmlformats.org/officeDocument/2006/relationships/image" Target="../media/image48.jpeg"/><Relationship Id="rId12" Type="http://schemas.openxmlformats.org/officeDocument/2006/relationships/image" Target="../media/image24.png"/><Relationship Id="rId2" Type="http://schemas.microsoft.com/office/2007/relationships/media" Target="../media/media6.mp3"/><Relationship Id="rId1" Type="http://schemas.openxmlformats.org/officeDocument/2006/relationships/tags" Target="../tags/tag28.xml"/><Relationship Id="rId6" Type="http://schemas.openxmlformats.org/officeDocument/2006/relationships/audio" Target="../media/audio9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32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67641" y="151875"/>
            <a:ext cx="6791960" cy="5546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7. Listen and repeat.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9797" y="3797300"/>
            <a:ext cx="6324405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It’s </a:t>
            </a:r>
            <a:r>
              <a:rPr lang="en-US" sz="4400" dirty="0">
                <a:solidFill>
                  <a:srgbClr val="FF0000"/>
                </a:solidFill>
              </a:rPr>
              <a:t>w</a:t>
            </a:r>
            <a:r>
              <a:rPr lang="en-US" sz="4400" dirty="0"/>
              <a:t>et and c</a:t>
            </a:r>
            <a:r>
              <a:rPr lang="en-US" sz="4400" dirty="0">
                <a:solidFill>
                  <a:srgbClr val="FF0000"/>
                </a:solidFill>
              </a:rPr>
              <a:t>o</a:t>
            </a:r>
            <a:r>
              <a:rPr lang="en-US" sz="4400" dirty="0"/>
              <a:t>ld in winter. 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9053" y="1671148"/>
            <a:ext cx="1146468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4400" dirty="0">
                <a:latin typeface="Comic Sans MS" panose="030F0702030302020204" pitchFamily="66" charset="0"/>
              </a:rPr>
              <a:t>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66137" y="1671147"/>
            <a:ext cx="1257075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4400" dirty="0">
                <a:latin typeface="Comic Sans MS" panose="030F0702030302020204" pitchFamily="66" charset="0"/>
              </a:rPr>
              <a:t>ld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9168" y="963209"/>
            <a:ext cx="4008120" cy="2471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4" name="10.12.mp3" descr="10.12.mp3">
            <a:hlinkClick r:id="" action="ppaction://media"/>
            <a:extLst>
              <a:ext uri="{FF2B5EF4-FFF2-40B4-BE49-F238E27FC236}">
                <a16:creationId xmlns:a16="http://schemas.microsoft.com/office/drawing/2014/main" id="{C7FC2A3F-F2E5-F9BB-E989-E049891F42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7135" y="151874"/>
            <a:ext cx="642723" cy="642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464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20688"/>
            <a:ext cx="9813925" cy="1455737"/>
          </a:xfrm>
        </p:spPr>
        <p:txBody>
          <a:bodyPr>
            <a:normAutofit fontScale="90000"/>
          </a:bodyPr>
          <a:lstStyle/>
          <a:p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5934" y="420700"/>
            <a:ext cx="255871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w</a:t>
            </a: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3537136" y="3113909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7" b="100000" l="9780" r="95010">
                        <a14:foregroundMark x1="36128" y1="86267" x2="27146" y2="95067"/>
                        <a14:foregroundMark x1="60878" y1="84667" x2="75649" y2="96000"/>
                        <a14:foregroundMark x1="39122" y1="88667" x2="3572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10" y="221408"/>
            <a:ext cx="3181514" cy="476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73" l="9937" r="957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8070" y="221408"/>
            <a:ext cx="3922269" cy="1980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717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20688"/>
            <a:ext cx="9813925" cy="1455737"/>
          </a:xfrm>
        </p:spPr>
        <p:txBody>
          <a:bodyPr>
            <a:normAutofit fontScale="90000"/>
          </a:bodyPr>
          <a:lstStyle/>
          <a:p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2916" y="420700"/>
            <a:ext cx="236475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3537136" y="3056545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7" b="100000" l="9780" r="95010">
                        <a14:foregroundMark x1="36128" y1="86267" x2="27146" y2="95067"/>
                        <a14:foregroundMark x1="60878" y1="84667" x2="75649" y2="96000"/>
                        <a14:foregroundMark x1="39122" y1="88667" x2="3572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10" y="221408"/>
            <a:ext cx="3181514" cy="476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73" l="9937" r="957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9490" y="221408"/>
            <a:ext cx="3922269" cy="1980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899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210294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154781" y="2863164"/>
            <a:ext cx="2295299" cy="1898819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US" sz="66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latin typeface="Comic Sans MS" panose="030F0702030302020204" pitchFamily="66" charset="0"/>
              </a:rPr>
              <a:t>w</a:t>
            </a:r>
            <a:r>
              <a:rPr lang="en-US" sz="6600" dirty="0">
                <a:latin typeface="Colonna MT" panose="04020805060202030203" pitchFamily="82" charset="0"/>
              </a:rPr>
              <a:t>/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57267" y="2946984"/>
            <a:ext cx="2824734" cy="1898819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6600" dirty="0" err="1"/>
              <a:t>əʊ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sp>
        <p:nvSpPr>
          <p:cNvPr id="2659" name="Google Shape;2659;p51"/>
          <p:cNvSpPr txBox="1">
            <a:spLocks noGrp="1"/>
          </p:cNvSpPr>
          <p:nvPr>
            <p:ph type="subTitle" idx="4294967295"/>
          </p:nvPr>
        </p:nvSpPr>
        <p:spPr>
          <a:xfrm>
            <a:off x="1754633" y="1661444"/>
            <a:ext cx="2908300" cy="996311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wet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2660" name="Google Shape;2660;p51"/>
          <p:cNvSpPr txBox="1">
            <a:spLocks noGrp="1"/>
          </p:cNvSpPr>
          <p:nvPr>
            <p:ph type="subTitle" idx="4294967295"/>
          </p:nvPr>
        </p:nvSpPr>
        <p:spPr>
          <a:xfrm>
            <a:off x="5517352" y="1609924"/>
            <a:ext cx="2908300" cy="104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cold</a:t>
            </a:r>
            <a:endParaRPr sz="7200" dirty="0">
              <a:solidFill>
                <a:srgbClr val="FF0000"/>
              </a:solidFill>
            </a:endParaRPr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" name="Straight Connector 6"/>
          <p:cNvCxnSpPr>
            <a:cxnSpLocks/>
          </p:cNvCxnSpPr>
          <p:nvPr/>
        </p:nvCxnSpPr>
        <p:spPr>
          <a:xfrm>
            <a:off x="1514585" y="1185223"/>
            <a:ext cx="0" cy="37525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1314" y="1907206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Words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6561" y="3661909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Sounds</a:t>
            </a:r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say 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82880" y="1185223"/>
            <a:ext cx="87579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607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4" grpId="1" animBg="1"/>
      <p:bldP spid="2659" grpId="0" build="p" animBg="1"/>
      <p:bldP spid="2660" grpId="0" build="p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0BFCB20-89CC-DD8C-1584-6C8F3DA5C66C}"/>
              </a:ext>
            </a:extLst>
          </p:cNvPr>
          <p:cNvSpPr/>
          <p:nvPr/>
        </p:nvSpPr>
        <p:spPr>
          <a:xfrm>
            <a:off x="3157271" y="1262866"/>
            <a:ext cx="2568663" cy="13088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US" sz="66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latin typeface="Comic Sans MS" panose="030F0702030302020204" pitchFamily="66" charset="0"/>
              </a:rPr>
              <a:t>w</a:t>
            </a:r>
            <a:r>
              <a:rPr lang="en-US" sz="6600" dirty="0">
                <a:latin typeface="Colonna MT" panose="04020805060202030203" pitchFamily="82" charset="0"/>
              </a:rPr>
              <a:t>/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124413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winter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snowy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607381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cold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1559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35802E-6 L 0.23681 -0.203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-1015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607146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hold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summer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154245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cool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7B9A60C-00EA-F4D5-04EC-130C7FBC42A8}"/>
              </a:ext>
            </a:extLst>
          </p:cNvPr>
          <p:cNvSpPr/>
          <p:nvPr/>
        </p:nvSpPr>
        <p:spPr>
          <a:xfrm>
            <a:off x="3068067" y="1054482"/>
            <a:ext cx="2824734" cy="165513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6600" dirty="0" err="1"/>
              <a:t>əʊ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43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5802E-6 L -0.26892 -0.195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97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9" grpId="0" animBg="1"/>
      <p:bldP spid="9" grpI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607146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old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tour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154245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hot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8332C4C-CBE4-56B8-9ECD-E51E8A27EFCA}"/>
              </a:ext>
            </a:extLst>
          </p:cNvPr>
          <p:cNvSpPr/>
          <p:nvPr/>
        </p:nvSpPr>
        <p:spPr>
          <a:xfrm>
            <a:off x="3159633" y="1054483"/>
            <a:ext cx="2824734" cy="165513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6600" dirty="0" err="1"/>
              <a:t>əʊ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635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5802E-6 L -0.26892 -0.195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97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9" grpId="0" animBg="1"/>
      <p:bldP spid="9" grpId="1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0BFCB20-89CC-DD8C-1584-6C8F3DA5C66C}"/>
              </a:ext>
            </a:extLst>
          </p:cNvPr>
          <p:cNvSpPr/>
          <p:nvPr/>
        </p:nvSpPr>
        <p:spPr>
          <a:xfrm>
            <a:off x="3157271" y="1262866"/>
            <a:ext cx="2568663" cy="13088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US" sz="66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latin typeface="Comic Sans MS" panose="030F0702030302020204" pitchFamily="66" charset="0"/>
              </a:rPr>
              <a:t>w</a:t>
            </a:r>
            <a:r>
              <a:rPr lang="en-US" sz="6600" dirty="0">
                <a:latin typeface="Colonna MT" panose="04020805060202030203" pitchFamily="82" charset="0"/>
              </a:rPr>
              <a:t>/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6046938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what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autumn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156277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rainy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2016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35802E-6 L -0.2809 -0.226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132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821014" y="189475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692" y="-14260"/>
            <a:ext cx="9144000" cy="57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3874"/>
            <a:ext cx="6865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8. Listen and chant</a:t>
            </a:r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80" y="1309409"/>
            <a:ext cx="4073213" cy="2998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7DC63-0704-7092-6D99-CC909EE72F41}"/>
              </a:ext>
            </a:extLst>
          </p:cNvPr>
          <p:cNvSpPr txBox="1"/>
          <p:nvPr/>
        </p:nvSpPr>
        <p:spPr>
          <a:xfrm>
            <a:off x="4836700" y="1079395"/>
            <a:ext cx="4361992" cy="3358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W, w, w!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Wet, wet, wet.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In winter, the water is wet!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O, o, o!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Cold, cold, cold.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In winter, the water is cold!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13v2.mp3" descr="10.13v2.mp3">
            <a:hlinkClick r:id="" action="ppaction://media"/>
            <a:extLst>
              <a:ext uri="{FF2B5EF4-FFF2-40B4-BE49-F238E27FC236}">
                <a16:creationId xmlns:a16="http://schemas.microsoft.com/office/drawing/2014/main" id="{662D73E7-D803-480F-F464-8BA1791A23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68791" y="-14260"/>
            <a:ext cx="720138" cy="720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1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7845"/>
            <a:ext cx="9144000" cy="547707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9" y="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57234" y="816323"/>
            <a:ext cx="310052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10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Our World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8906" y="1975923"/>
            <a:ext cx="319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3 – Task 7,8,9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8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228600" y="297697"/>
            <a:ext cx="762876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Comic Sans MS" panose="030F0702030302020204" pitchFamily="66" charset="0"/>
              </a:rPr>
              <a:t> Task 9. Say it 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9F55807C-1651-770B-E51C-496CF5A02FB1}"/>
              </a:ext>
            </a:extLst>
          </p:cNvPr>
          <p:cNvSpPr/>
          <p:nvPr/>
        </p:nvSpPr>
        <p:spPr>
          <a:xfrm>
            <a:off x="3253439" y="1333783"/>
            <a:ext cx="2838298" cy="248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41358DA3-7B11-B04E-EB81-980622DCEDE3}"/>
              </a:ext>
            </a:extLst>
          </p:cNvPr>
          <p:cNvSpPr/>
          <p:nvPr/>
        </p:nvSpPr>
        <p:spPr>
          <a:xfrm>
            <a:off x="335070" y="1333784"/>
            <a:ext cx="2692401" cy="248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A0AB4C20-5CD9-E5BB-6569-965AF42CCEAF}"/>
              </a:ext>
            </a:extLst>
          </p:cNvPr>
          <p:cNvSpPr/>
          <p:nvPr/>
        </p:nvSpPr>
        <p:spPr>
          <a:xfrm>
            <a:off x="6341302" y="1333783"/>
            <a:ext cx="2538374" cy="2436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ED0D0-352E-3A7A-2296-F4F7DEE2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5" y="1468987"/>
            <a:ext cx="2403896" cy="220552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A867A-C46A-C313-0996-10B55785B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151" y="1453264"/>
            <a:ext cx="2512240" cy="2236971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42071E-65E9-BEF0-C61B-421CDFB4A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675" y="1437653"/>
            <a:ext cx="2276098" cy="2228597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98294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1AF4F3CF-AF9E-571F-C520-B4D9F6B43E97}"/>
              </a:ext>
            </a:extLst>
          </p:cNvPr>
          <p:cNvSpPr/>
          <p:nvPr/>
        </p:nvSpPr>
        <p:spPr>
          <a:xfrm>
            <a:off x="3330101" y="863949"/>
            <a:ext cx="2838298" cy="400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CF5051A-8D7A-2E41-E3E5-18D0397B8A82}"/>
              </a:ext>
            </a:extLst>
          </p:cNvPr>
          <p:cNvSpPr/>
          <p:nvPr/>
        </p:nvSpPr>
        <p:spPr>
          <a:xfrm>
            <a:off x="337768" y="916374"/>
            <a:ext cx="2838298" cy="400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FABAC633-955D-4EFC-BFC3-79AF578F33E8}"/>
              </a:ext>
            </a:extLst>
          </p:cNvPr>
          <p:cNvSpPr/>
          <p:nvPr/>
        </p:nvSpPr>
        <p:spPr>
          <a:xfrm>
            <a:off x="6322134" y="863949"/>
            <a:ext cx="2538374" cy="400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E50E45-C958-BC5F-DFAC-CC298D0FC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3" y="999153"/>
            <a:ext cx="2509112" cy="220552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B20BE7-F402-2534-4066-A408C64E3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423" y="983430"/>
            <a:ext cx="2449653" cy="2236971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530D67-8F76-7460-9541-70C81D3A1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254" y="931414"/>
            <a:ext cx="2312133" cy="2228597"/>
          </a:xfrm>
          <a:prstGeom prst="roundRect">
            <a:avLst/>
          </a:prstGeom>
        </p:spPr>
      </p:pic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C3E28BB0-3BD3-DAA7-9634-97E4B1FE3D3E}"/>
              </a:ext>
            </a:extLst>
          </p:cNvPr>
          <p:cNvSpPr/>
          <p:nvPr/>
        </p:nvSpPr>
        <p:spPr>
          <a:xfrm>
            <a:off x="3524423" y="3379584"/>
            <a:ext cx="2444830" cy="132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242021"/>
                </a:solidFill>
                <a:latin typeface="Comic Sans MS" panose="030F0702030302020204" pitchFamily="66" charset="0"/>
              </a:rPr>
              <a:t>It’s summer. The water is warm.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A7D8B65A-B7FD-F0B5-F335-A91E88C439B2}"/>
              </a:ext>
            </a:extLst>
          </p:cNvPr>
          <p:cNvSpPr/>
          <p:nvPr/>
        </p:nvSpPr>
        <p:spPr>
          <a:xfrm>
            <a:off x="512123" y="3422411"/>
            <a:ext cx="2509113" cy="132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Comic Sans MS" panose="030F0702030302020204" pitchFamily="66" charset="0"/>
              </a:rPr>
              <a:t>The water in the river is cold.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Rounded Rectangle 12">
            <a:extLst>
              <a:ext uri="{FF2B5EF4-FFF2-40B4-BE49-F238E27FC236}">
                <a16:creationId xmlns:a16="http://schemas.microsoft.com/office/drawing/2014/main" id="{B733979C-60A7-0459-1D03-A3857EB5899B}"/>
              </a:ext>
            </a:extLst>
          </p:cNvPr>
          <p:cNvSpPr/>
          <p:nvPr/>
        </p:nvSpPr>
        <p:spPr>
          <a:xfrm>
            <a:off x="6462282" y="3349389"/>
            <a:ext cx="2286002" cy="132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The tomatoes are wet.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444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821014" y="189475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8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873092">
            <a:off x="1871055" y="1396221"/>
            <a:ext cx="4979943" cy="3435567"/>
            <a:chOff x="869713" y="1510901"/>
            <a:chExt cx="6639924" cy="4580756"/>
          </a:xfrm>
        </p:grpSpPr>
        <p:sp>
          <p:nvSpPr>
            <p:cNvPr id="7" name="Rectangle 6"/>
            <p:cNvSpPr/>
            <p:nvPr/>
          </p:nvSpPr>
          <p:spPr>
            <a:xfrm rot="20726908">
              <a:off x="4251196" y="4184150"/>
              <a:ext cx="936069" cy="19075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869713" y="1510901"/>
              <a:ext cx="6639924" cy="2802538"/>
              <a:chOff x="-3449738" y="1457368"/>
              <a:chExt cx="8505438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-3449738" y="1457368"/>
                <a:ext cx="8505438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-3097524" y="1922203"/>
                <a:ext cx="7918730" cy="3102913"/>
              </a:xfrm>
              <a:prstGeom prst="rect">
                <a:avLst/>
              </a:prstGeom>
              <a:solidFill>
                <a:srgbClr val="00B05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AU" sz="2700" b="1" dirty="0">
                    <a:solidFill>
                      <a:schemeClr val="accent2"/>
                    </a:solidFill>
                    <a:latin typeface="Comic Sans MS" panose="030F0702030302020204" pitchFamily="66" charset="0"/>
                  </a:rPr>
                  <a:t>Let’s compose the chant!</a:t>
                </a:r>
                <a:endParaRPr lang="en-US" sz="2700" dirty="0">
                  <a:solidFill>
                    <a:schemeClr val="accent2"/>
                  </a:solidFill>
                  <a:latin typeface="Comic Sans MS" panose="030F0702030302020204" pitchFamily="66" charset="0"/>
                  <a:cs typeface="Arial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5923" y="1223671"/>
            <a:ext cx="2376596" cy="3675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45033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AD6F9B37-8D02-A7DC-AB5F-F278FDD6C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3173" y="1674344"/>
            <a:ext cx="4974069" cy="2308324"/>
          </a:xfrm>
          <a:prstGeom prst="rect">
            <a:avLst/>
          </a:prstGeom>
          <a:solidFill>
            <a:schemeClr val="accent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W, w, w!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Warm, warm, warm.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It's summer.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The water is warm!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SUGGESTION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323" y="1148800"/>
            <a:ext cx="2376596" cy="3675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00052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32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486378" y="182617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8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775" y="562483"/>
            <a:ext cx="9224467" cy="809838"/>
          </a:xfrm>
          <a:solidFill>
            <a:schemeClr val="accent2"/>
          </a:solidFill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Find the words with the sound /w/ and /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əʊ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/ and circle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97433" y="1934804"/>
            <a:ext cx="83100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summer   cold   hot   warm</a:t>
            </a:r>
          </a:p>
          <a:p>
            <a:pPr algn="ctr">
              <a:spcAft>
                <a:spcPts val="0"/>
              </a:spcAft>
            </a:pPr>
            <a:endParaRPr lang="en-US" sz="4400" dirty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  autumn   rock   water  hello </a:t>
            </a:r>
            <a:endParaRPr lang="en-US" sz="440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82720" y="2048256"/>
            <a:ext cx="391770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90969" y="2048256"/>
            <a:ext cx="416967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37658" y="3363773"/>
            <a:ext cx="416967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23530" y="3431411"/>
            <a:ext cx="416967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4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248028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250906"/>
            <a:ext cx="5090246" cy="23978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4454">
              <a:spcBef>
                <a:spcPct val="50000"/>
              </a:spcBef>
            </a:pPr>
            <a:r>
              <a:rPr lang="en-US" altLang="zh-CN" sz="7491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491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398906"/>
      </p:ext>
    </p:extLst>
  </p:cSld>
  <p:clrMapOvr>
    <a:masterClrMapping/>
  </p:clrMapOvr>
  <p:transition spd="med">
    <p:pull/>
    <p:sndAc>
      <p:stSnd>
        <p:snd r:embed="rId6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660080" y="1958879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7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g 1: Unit 1 | Baamboozle">
            <a:extLst>
              <a:ext uri="{FF2B5EF4-FFF2-40B4-BE49-F238E27FC236}">
                <a16:creationId xmlns:a16="http://schemas.microsoft.com/office/drawing/2014/main" id="{AD122F7D-2006-24C7-4E4E-1198952AD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000" y="253727"/>
            <a:ext cx="6673170" cy="473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D4C67-E6D0-7710-6631-69B87ABA8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4571">
            <a:off x="483573" y="321938"/>
            <a:ext cx="1813688" cy="1361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32CC8-2EAD-E962-FA3A-86EFF5F4E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823" y="2070071"/>
            <a:ext cx="2126518" cy="1493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8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1E1B00E-7238-9CD9-8C1F-8322B045D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53713"/>
          </a:xfrm>
          <a:prstGeom prst="rect">
            <a:avLst/>
          </a:prstGeom>
        </p:spPr>
      </p:pic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2" name="Picture 21" descr="A snowy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46CE300F-52C0-D0B5-9096-706AB97F0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448">
            <a:off x="4966114" y="508210"/>
            <a:ext cx="3253326" cy="33017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62C4503-1200-79AB-C0E9-A827E4C308D5}"/>
              </a:ext>
            </a:extLst>
          </p:cNvPr>
          <p:cNvSpPr/>
          <p:nvPr/>
        </p:nvSpPr>
        <p:spPr>
          <a:xfrm rot="19702212">
            <a:off x="5805832" y="927831"/>
            <a:ext cx="1544649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</a:t>
            </a:r>
            <a:endParaRPr lang="en-US" sz="199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83048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1. What is the missing letter?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0237" y="4266140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7" name="Rectangle 6"/>
          <p:cNvSpPr/>
          <p:nvPr/>
        </p:nvSpPr>
        <p:spPr>
          <a:xfrm>
            <a:off x="2710595" y="4270198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5497" y="4270198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8141" y="4270198"/>
            <a:ext cx="672514" cy="6104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9220" y="4260945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3003" y="4269722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9297" y="4276514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622" y="1599984"/>
            <a:ext cx="3950470" cy="2436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9055" y="3321397"/>
            <a:ext cx="887896" cy="887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37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2. What is the missing letter?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5014" y="4243474"/>
            <a:ext cx="727831" cy="604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9735" y="4243475"/>
            <a:ext cx="767443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4" y="2726224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4" y="3632783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1726" y="3330381"/>
            <a:ext cx="1598152" cy="15981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77020" y="4254988"/>
            <a:ext cx="736336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479" y="1603448"/>
            <a:ext cx="2823928" cy="25260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27393" y="4260527"/>
            <a:ext cx="577829" cy="59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28792" y="4243475"/>
            <a:ext cx="602651" cy="615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E10451-16DC-3E5C-357C-FA16AB61F3CA}"/>
              </a:ext>
            </a:extLst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801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7257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3. What is the missing letter?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4757" y="4225427"/>
            <a:ext cx="727831" cy="604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8" name="Rectangle 7"/>
          <p:cNvSpPr/>
          <p:nvPr/>
        </p:nvSpPr>
        <p:spPr>
          <a:xfrm>
            <a:off x="3720709" y="4231962"/>
            <a:ext cx="767443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4" y="2726224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4" y="3632783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1726" y="3330381"/>
            <a:ext cx="1598152" cy="15981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08039" y="4243475"/>
            <a:ext cx="736336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24950" y="4236507"/>
            <a:ext cx="577829" cy="59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00128" y="4231962"/>
            <a:ext cx="602651" cy="615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026" name="Picture 2" descr="Does warmer weather slow coronavirus? - ABC New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96" y="1876900"/>
            <a:ext cx="3747162" cy="18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060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821014" y="189475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5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2.Unit 10 - 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m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OZ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5k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m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OZ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5k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OZBLVXahn1hYAAAAGIAAAAcAAAAdW5pdmVyc2FsL2xvY2FsX3NldHRpbmdzLnhtbLOxr8jNUShLLSrOzM+zVTLUM1BSSM1Lzk/JzEu3VQoNcdO1UFIoLknMS0nMyc9LtVXKy1dSsLfjssnJT07MCU4tKQEqLFYoyEmsTC0KSc0FMkpS/RJzgSrDw42V9O24AFBLAwQUAAIACADn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nQS1VPMoRpUsAAABqAAAAGwAAAHVuaXZlcnNhbC91bml2ZXJzYWwucG5nLnhtbLOxr8jNUShLLSrOzM+zVTLUM1Cyt+PlsikoSi3LTC1XqACKGekZQICSQqWtkgkStzwzpSTDVsnCwBAhlpGamZ5RYqtkhiSoDzQSAFBLAQIAABQAAgAIAOOGAlPDxJh2RwMAAOEJAAAUAAAAAAAAAAEAAAAAAAAAAAB1bml2ZXJzYWwvcGxheWVyLnhtbFBLAQIAABQAAgAIAOZBLVXKowNubAYAACgZAAAdAAAAAAAAAAEAAAAAAHkDAAB1bml2ZXJzYWwvY29tbW9uX21lc3NhZ2VzLmxuZ1BLAQIAABQAAgAIAOZBLVUVHmAbowAAAH8BAAAuAAAAAAAAAAEAAAAAACAKAAB1bml2ZXJzYWwvcGxheWJhY2tfYW5kX25hdmlnYXRpb25fc2V0dGluZ3MueG1sUEsBAgAAFAACAAgA5kEtVaenV+h8BAAAbxcAACcAAAAAAAAAAQAAAAAADwsAAHVuaXZlcnNhbC9mbGFzaF9wdWJsaXNoaW5nX3NldHRpbmdzLnhtbFBLAQIAABQAAgAIAOZBLVW86VOGdwMAAOgMAAAhAAAAAAAAAAEAAAAAANAPAAB1bml2ZXJzYWwvZmxhc2hfc2tpbl9zZXR0aW5ncy54bWxQSwECAAAUAAIACADmQS1VF9vd2HcEAAD5FgAAJgAAAAAAAAABAAAAAACGEwAAdW5pdmVyc2FsL2h0bWxfcHVibGlzaGluZ19zZXR0aW5ncy54bWxQSwECAAAUAAIACADmQS1VVHMZhbABAACBBgAAHwAAAAAAAAABAAAAAABBGAAAdW5pdmVyc2FsL2h0bWxfc2tpbl9zZXR0aW5ncy5qc1BLAQIAABQAAgAIAOZBLVXahn1hYAAAAGIAAAAcAAAAAAAAAAEAAAAAAC4aAAB1bml2ZXJzYWwvbG9jYWxfc2V0dGluZ3MueG1sUEsBAgAAFAACAAgA50EtVYPsCm8cBgAARxMAABcAAAAAAAAAAAAAAAAAyBoAAHVuaXZlcnNhbC91bml2ZXJzYWwucG5nUEsBAgAAFAACAAgA50EtVTzKEaVLAAAAagAAABsAAAAAAAAAAQAAAAAAGSEAAHVuaXZlcnNhbC91bml2ZXJzYWwucG5nLnhtbFBLBQYAAAAACgAKAAYDAACdIQAAAAA="/>
  <p:tag name="ISPRING_LMS_API_VERSION" val="SCORM 2004 (2nd edition)"/>
  <p:tag name="ISPRING_ULTRA_SCORM_COURSE_ID" val="C544AB2D-A276-48D1-ACE1-78C6BEF5AC7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2.Unit 10 -  Lesson 3 - Period 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6EDAE-F8E3-47B3-81FF-C2087497C61C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40877-D5E5-4C21-8286-DC48B8416B19}:3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C76713-812E-4423-BAFE-8825EC222C21}: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15A293-A77B-48B1-9E86-ED78CB213F3D}:3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AF2288-C34A-49C9-B53F-CD4597A8B501}:3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C3C4AF-CEE6-402C-B928-76A17748F8FB}:3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8F06F4-D539-4C7A-B812-00355F9DC3B2}:3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BD094A-735D-4E00-822C-B61C48553439}:38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BC8644-340D-4A1A-BEB4-5B7D416D0F93}:3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AADBC9-98D9-4A86-B2D0-186A28DB4370}:3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963E5E-D2DC-4400-B847-DD2F5BED723E}:3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C3B532-CBAF-40B1-B17C-8BB22AC2BCB7}:3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B9F430-4B31-405C-A57A-1CB18B088EA4}:38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24B39E-237C-4F43-BF6D-B6A389C646DA}:3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BE8A7-8D6F-4A12-96A5-CDFB78FADCE2}:3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83945E-91E2-43B3-81A0-7D7BEB32CD73}:33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94A8FF-1F2B-4076-8BF4-7C877584D193}:3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3EE67C-2ED5-461D-BE92-BFAF1FA6DA7D}:3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122F02-84AE-4E3A-A9C4-68DAC659806C}:33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8CBF05-59B1-46E2-ADF9-AAD41867B6F4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C3FD6A-B875-4AF6-B491-BEBA4207AE0A}:3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512277-244A-4AD8-828E-9CAAD0E3CEBB}:3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B49BA8-E52F-4D63-87FD-6A21A0751EC9}:3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B651F9-40B3-495F-92C6-26C4EFCFC948}: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0DF2D-DAA7-45EE-B5A8-E49D097DEC33}:37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02EB8B-5DC4-4755-9C78-FCC832267A0B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B3B36-F934-4595-951D-888CF59DF49A}:337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142659"/>
      </a:dk1>
      <a:lt1>
        <a:srgbClr val="405AA2"/>
      </a:lt1>
      <a:dk2>
        <a:srgbClr val="C8D6F2"/>
      </a:dk2>
      <a:lt2>
        <a:srgbClr val="8099DC"/>
      </a:lt2>
      <a:accent1>
        <a:srgbClr val="E6ECF9"/>
      </a:accent1>
      <a:accent2>
        <a:srgbClr val="FFFFFF"/>
      </a:accent2>
      <a:accent3>
        <a:srgbClr val="E07E6A"/>
      </a:accent3>
      <a:accent4>
        <a:srgbClr val="FFB5AE"/>
      </a:accent4>
      <a:accent5>
        <a:srgbClr val="FEE4B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8658</TotalTime>
  <Words>291</Words>
  <Application>Microsoft Office PowerPoint</Application>
  <PresentationFormat>On-screen Show (16:9)</PresentationFormat>
  <Paragraphs>121</Paragraphs>
  <Slides>27</Slides>
  <Notes>27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等线</vt:lpstr>
      <vt:lpstr>黑体</vt:lpstr>
      <vt:lpstr>Arial</vt:lpstr>
      <vt:lpstr>Bebas Neue</vt:lpstr>
      <vt:lpstr>Calibri</vt:lpstr>
      <vt:lpstr>Calibri Light</vt:lpstr>
      <vt:lpstr>Colonna MT</vt:lpstr>
      <vt:lpstr>Comic Sans MS</vt:lpstr>
      <vt:lpstr>Gill Sans Ultra Bold</vt:lpstr>
      <vt:lpstr>Life Savers</vt:lpstr>
      <vt:lpstr>Life Savers ExtraBold</vt:lpstr>
      <vt:lpstr>Mountains of Christmas</vt:lpstr>
      <vt:lpstr>Quicksand</vt:lpstr>
      <vt:lpstr>Quicksand SemiBold</vt:lpstr>
      <vt:lpstr>Roboto</vt:lpstr>
      <vt:lpstr>Times New Roman</vt:lpstr>
      <vt:lpstr>Office Theme</vt:lpstr>
      <vt:lpstr>Science Subject for Elementary - 3rd Grade: Physical, Life, and Earth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What is the missing letter? </vt:lpstr>
      <vt:lpstr>2. What is the missing letter? </vt:lpstr>
      <vt:lpstr>3. What is the missing letter? </vt:lpstr>
      <vt:lpstr>PowerPoint Presentation</vt:lpstr>
      <vt:lpstr>Task 7. Listen and repeat. </vt:lpstr>
      <vt:lpstr>   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SUGGESTION</vt:lpstr>
      <vt:lpstr>PowerPoint Presentation</vt:lpstr>
      <vt:lpstr>Find the words with the sound /w/ and /əʊ/ and circle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122.Unit 10 -  Lesson 3 - Period 3</dc:title>
  <cp:lastModifiedBy>Thanh Hoà Nguyễn</cp:lastModifiedBy>
  <cp:revision>38</cp:revision>
  <dcterms:created xsi:type="dcterms:W3CDTF">2021-10-12T08:06:43Z</dcterms:created>
  <dcterms:modified xsi:type="dcterms:W3CDTF">2023-06-29T03:40:08Z</dcterms:modified>
</cp:coreProperties>
</file>