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6"/>
  </p:notesMasterIdLst>
  <p:sldIdLst>
    <p:sldId id="350" r:id="rId2"/>
    <p:sldId id="256" r:id="rId3"/>
    <p:sldId id="317" r:id="rId4"/>
    <p:sldId id="359" r:id="rId5"/>
    <p:sldId id="333" r:id="rId6"/>
    <p:sldId id="344" r:id="rId7"/>
    <p:sldId id="314" r:id="rId8"/>
    <p:sldId id="341" r:id="rId9"/>
    <p:sldId id="348" r:id="rId10"/>
    <p:sldId id="315" r:id="rId11"/>
    <p:sldId id="318" r:id="rId12"/>
    <p:sldId id="352" r:id="rId13"/>
    <p:sldId id="360" r:id="rId14"/>
    <p:sldId id="338" r:id="rId15"/>
    <p:sldId id="361" r:id="rId16"/>
    <p:sldId id="330" r:id="rId17"/>
    <p:sldId id="321" r:id="rId18"/>
    <p:sldId id="323" r:id="rId19"/>
    <p:sldId id="324" r:id="rId20"/>
    <p:sldId id="322" r:id="rId21"/>
    <p:sldId id="357" r:id="rId22"/>
    <p:sldId id="355" r:id="rId23"/>
    <p:sldId id="329" r:id="rId24"/>
    <p:sldId id="356" r:id="rId25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Lilita One" panose="020B0604020202020204" charset="0"/>
      <p:regular r:id="rId31"/>
    </p:embeddedFont>
    <p:embeddedFont>
      <p:font typeface="Poppins" panose="020B060402020202020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EFE729-689B-4AE1-8120-4D2983F73DF0}">
  <a:tblStyle styleId="{25EFE729-689B-4AE1-8120-4D2983F73D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40"/>
  </p:normalViewPr>
  <p:slideViewPr>
    <p:cSldViewPr snapToGrid="0">
      <p:cViewPr varScale="1">
        <p:scale>
          <a:sx n="113" d="100"/>
          <a:sy n="113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120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7390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15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58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113a5673f4f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113a5673f4f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509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113a5673f4f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113a5673f4f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496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6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22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07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20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28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5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172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3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58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113a5673f4f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113a5673f4f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1832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48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889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113a5673f4f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113a5673f4f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709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04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21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44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46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47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9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11" name="Google Shape;11;p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250100" y="1441725"/>
            <a:ext cx="5322300" cy="24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250100" y="3875800"/>
            <a:ext cx="53223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72D3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"/>
          <p:cNvSpPr txBox="1">
            <a:spLocks noGrp="1"/>
          </p:cNvSpPr>
          <p:nvPr>
            <p:ph type="title"/>
          </p:nvPr>
        </p:nvSpPr>
        <p:spPr>
          <a:xfrm>
            <a:off x="5438775" y="1590675"/>
            <a:ext cx="2715000" cy="19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5" name="Google Shape;255;p10"/>
          <p:cNvSpPr/>
          <p:nvPr/>
        </p:nvSpPr>
        <p:spPr>
          <a:xfrm>
            <a:off x="371338" y="4043225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bg>
      <p:bgPr>
        <a:solidFill>
          <a:schemeClr val="lt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32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27" name="Google Shape;927;p3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8" name="Google Shape;928;p3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29" name="Google Shape;929;p3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0" name="Google Shape;930;p3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1" name="Google Shape;931;p3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2" name="Google Shape;932;p3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3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3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3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6" name="Google Shape;936;p3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7" name="Google Shape;937;p3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8" name="Google Shape;938;p3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9" name="Google Shape;939;p3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0" name="Google Shape;940;p3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1" name="Google Shape;941;p3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2" name="Google Shape;942;p3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3" name="Google Shape;943;p3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4" name="Google Shape;944;p3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5" name="Google Shape;945;p3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6" name="Google Shape;946;p3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3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3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9" name="Google Shape;949;p3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0" name="Google Shape;950;p3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1" name="Google Shape;951;p32"/>
          <p:cNvGrpSpPr/>
          <p:nvPr/>
        </p:nvGrpSpPr>
        <p:grpSpPr>
          <a:xfrm flipH="1">
            <a:off x="8147964" y="4252397"/>
            <a:ext cx="572771" cy="558909"/>
            <a:chOff x="4804725" y="-1188869"/>
            <a:chExt cx="421807" cy="411568"/>
          </a:xfrm>
        </p:grpSpPr>
        <p:sp>
          <p:nvSpPr>
            <p:cNvPr id="952" name="Google Shape;952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4" name="Google Shape;954;p32"/>
          <p:cNvSpPr/>
          <p:nvPr/>
        </p:nvSpPr>
        <p:spPr>
          <a:xfrm>
            <a:off x="8092450" y="354875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5" name="Google Shape;955;p32"/>
          <p:cNvGrpSpPr/>
          <p:nvPr/>
        </p:nvGrpSpPr>
        <p:grpSpPr>
          <a:xfrm>
            <a:off x="8147964" y="3337997"/>
            <a:ext cx="572771" cy="558909"/>
            <a:chOff x="4804725" y="-1188869"/>
            <a:chExt cx="421807" cy="411568"/>
          </a:xfrm>
        </p:grpSpPr>
        <p:sp>
          <p:nvSpPr>
            <p:cNvPr id="956" name="Google Shape;956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bg>
      <p:bgPr>
        <a:solidFill>
          <a:schemeClr val="accent1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33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60" name="Google Shape;960;p3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1" name="Google Shape;961;p3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62" name="Google Shape;962;p3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3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3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3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3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3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3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9" name="Google Shape;969;p3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0" name="Google Shape;970;p3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3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3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3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3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3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3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3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3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3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3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3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3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83" name="Google Shape;983;p3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84" name="Google Shape;984;p33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5" name="Google Shape;985;p33"/>
          <p:cNvGrpSpPr/>
          <p:nvPr/>
        </p:nvGrpSpPr>
        <p:grpSpPr>
          <a:xfrm>
            <a:off x="8145913" y="517500"/>
            <a:ext cx="421798" cy="427751"/>
            <a:chOff x="7124413" y="-757600"/>
            <a:chExt cx="421798" cy="427751"/>
          </a:xfrm>
        </p:grpSpPr>
        <p:sp>
          <p:nvSpPr>
            <p:cNvPr id="986" name="Google Shape;986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33"/>
          <p:cNvGrpSpPr/>
          <p:nvPr/>
        </p:nvGrpSpPr>
        <p:grpSpPr>
          <a:xfrm>
            <a:off x="1032666" y="4252397"/>
            <a:ext cx="572771" cy="558909"/>
            <a:chOff x="4804725" y="-1188869"/>
            <a:chExt cx="421807" cy="411568"/>
          </a:xfrm>
        </p:grpSpPr>
        <p:sp>
          <p:nvSpPr>
            <p:cNvPr id="989" name="Google Shape;989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1610471" y="325615"/>
            <a:ext cx="421812" cy="427765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963725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2_1_1_1">
    <p:bg>
      <p:bgPr>
        <a:solidFill>
          <a:schemeClr val="dk2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35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1024" name="Google Shape;1024;p3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5" name="Google Shape;1025;p3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26" name="Google Shape;1026;p3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3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3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3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3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3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3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3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3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3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3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3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3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3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3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3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3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3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3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3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3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47" name="Google Shape;1047;p3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48" name="Google Shape;1048;p35"/>
          <p:cNvGrpSpPr/>
          <p:nvPr/>
        </p:nvGrpSpPr>
        <p:grpSpPr>
          <a:xfrm rot="-1328026" flipH="1">
            <a:off x="2709650" y="-173598"/>
            <a:ext cx="3880551" cy="2061360"/>
            <a:chOff x="-414611" y="-234423"/>
            <a:chExt cx="4662232" cy="2476592"/>
          </a:xfrm>
        </p:grpSpPr>
        <p:grpSp>
          <p:nvGrpSpPr>
            <p:cNvPr id="1049" name="Google Shape;1049;p35"/>
            <p:cNvGrpSpPr/>
            <p:nvPr/>
          </p:nvGrpSpPr>
          <p:grpSpPr>
            <a:xfrm>
              <a:off x="-414611" y="-234423"/>
              <a:ext cx="4662232" cy="2476592"/>
              <a:chOff x="-414611" y="-234423"/>
              <a:chExt cx="4662232" cy="2476592"/>
            </a:xfrm>
          </p:grpSpPr>
          <p:sp>
            <p:nvSpPr>
              <p:cNvPr id="1050" name="Google Shape;1050;p35"/>
              <p:cNvSpPr/>
              <p:nvPr/>
            </p:nvSpPr>
            <p:spPr>
              <a:xfrm rot="-1139945">
                <a:off x="-369483" y="482665"/>
                <a:ext cx="4571976" cy="1042415"/>
              </a:xfrm>
              <a:custGeom>
                <a:avLst/>
                <a:gdLst/>
                <a:ahLst/>
                <a:cxnLst/>
                <a:rect l="l" t="t" r="r" b="b"/>
                <a:pathLst>
                  <a:path w="72350" h="16530" extrusionOk="0">
                    <a:moveTo>
                      <a:pt x="72031" y="0"/>
                    </a:moveTo>
                    <a:cubicBezTo>
                      <a:pt x="71980" y="0"/>
                      <a:pt x="71929" y="13"/>
                      <a:pt x="71882" y="40"/>
                    </a:cubicBezTo>
                    <a:cubicBezTo>
                      <a:pt x="69735" y="1269"/>
                      <a:pt x="67550" y="2401"/>
                      <a:pt x="65287" y="3396"/>
                    </a:cubicBezTo>
                    <a:lnTo>
                      <a:pt x="65228" y="3279"/>
                    </a:lnTo>
                    <a:lnTo>
                      <a:pt x="60253" y="5386"/>
                    </a:lnTo>
                    <a:cubicBezTo>
                      <a:pt x="59784" y="5542"/>
                      <a:pt x="59316" y="5698"/>
                      <a:pt x="58848" y="5854"/>
                    </a:cubicBezTo>
                    <a:cubicBezTo>
                      <a:pt x="58614" y="5933"/>
                      <a:pt x="58399" y="5991"/>
                      <a:pt x="58165" y="6069"/>
                    </a:cubicBezTo>
                    <a:lnTo>
                      <a:pt x="58048" y="5815"/>
                    </a:lnTo>
                    <a:lnTo>
                      <a:pt x="52487" y="7415"/>
                    </a:lnTo>
                    <a:lnTo>
                      <a:pt x="52526" y="7571"/>
                    </a:lnTo>
                    <a:cubicBezTo>
                      <a:pt x="51765" y="7728"/>
                      <a:pt x="50985" y="7884"/>
                      <a:pt x="50204" y="8020"/>
                    </a:cubicBezTo>
                    <a:lnTo>
                      <a:pt x="50185" y="7845"/>
                    </a:lnTo>
                    <a:lnTo>
                      <a:pt x="44390" y="8274"/>
                    </a:lnTo>
                    <a:lnTo>
                      <a:pt x="44448" y="8840"/>
                    </a:lnTo>
                    <a:cubicBezTo>
                      <a:pt x="43707" y="8918"/>
                      <a:pt x="42946" y="8976"/>
                      <a:pt x="42204" y="9035"/>
                    </a:cubicBezTo>
                    <a:lnTo>
                      <a:pt x="42165" y="8625"/>
                    </a:lnTo>
                    <a:lnTo>
                      <a:pt x="36370" y="8606"/>
                    </a:lnTo>
                    <a:lnTo>
                      <a:pt x="36370" y="9210"/>
                    </a:lnTo>
                    <a:cubicBezTo>
                      <a:pt x="35473" y="9191"/>
                      <a:pt x="34575" y="9171"/>
                      <a:pt x="33678" y="9132"/>
                    </a:cubicBezTo>
                    <a:lnTo>
                      <a:pt x="33678" y="8879"/>
                    </a:lnTo>
                    <a:lnTo>
                      <a:pt x="27902" y="8352"/>
                    </a:lnTo>
                    <a:lnTo>
                      <a:pt x="27883" y="8684"/>
                    </a:lnTo>
                    <a:cubicBezTo>
                      <a:pt x="27044" y="8586"/>
                      <a:pt x="26205" y="8469"/>
                      <a:pt x="25366" y="8352"/>
                    </a:cubicBezTo>
                    <a:lnTo>
                      <a:pt x="25385" y="7806"/>
                    </a:lnTo>
                    <a:lnTo>
                      <a:pt x="19649" y="6947"/>
                    </a:lnTo>
                    <a:lnTo>
                      <a:pt x="19590" y="7298"/>
                    </a:lnTo>
                    <a:cubicBezTo>
                      <a:pt x="18751" y="7103"/>
                      <a:pt x="17932" y="6928"/>
                      <a:pt x="17132" y="6713"/>
                    </a:cubicBezTo>
                    <a:lnTo>
                      <a:pt x="17151" y="6557"/>
                    </a:lnTo>
                    <a:lnTo>
                      <a:pt x="11610" y="4879"/>
                    </a:lnTo>
                    <a:lnTo>
                      <a:pt x="11532" y="5152"/>
                    </a:lnTo>
                    <a:cubicBezTo>
                      <a:pt x="10556" y="4859"/>
                      <a:pt x="9639" y="4547"/>
                      <a:pt x="8800" y="4255"/>
                    </a:cubicBezTo>
                    <a:lnTo>
                      <a:pt x="8878" y="3942"/>
                    </a:lnTo>
                    <a:lnTo>
                      <a:pt x="3551" y="1679"/>
                    </a:lnTo>
                    <a:lnTo>
                      <a:pt x="3356" y="2167"/>
                    </a:lnTo>
                    <a:cubicBezTo>
                      <a:pt x="1522" y="1367"/>
                      <a:pt x="488" y="820"/>
                      <a:pt x="469" y="820"/>
                    </a:cubicBezTo>
                    <a:cubicBezTo>
                      <a:pt x="427" y="797"/>
                      <a:pt x="381" y="785"/>
                      <a:pt x="336" y="785"/>
                    </a:cubicBezTo>
                    <a:cubicBezTo>
                      <a:pt x="234" y="785"/>
                      <a:pt x="132" y="843"/>
                      <a:pt x="78" y="938"/>
                    </a:cubicBezTo>
                    <a:cubicBezTo>
                      <a:pt x="0" y="1094"/>
                      <a:pt x="59" y="1269"/>
                      <a:pt x="195" y="1347"/>
                    </a:cubicBezTo>
                    <a:cubicBezTo>
                      <a:pt x="215" y="1347"/>
                      <a:pt x="1269" y="1894"/>
                      <a:pt x="3142" y="2713"/>
                    </a:cubicBezTo>
                    <a:lnTo>
                      <a:pt x="839" y="8528"/>
                    </a:lnTo>
                    <a:cubicBezTo>
                      <a:pt x="740" y="8760"/>
                      <a:pt x="922" y="8978"/>
                      <a:pt x="1147" y="8978"/>
                    </a:cubicBezTo>
                    <a:cubicBezTo>
                      <a:pt x="1187" y="8978"/>
                      <a:pt x="1228" y="8971"/>
                      <a:pt x="1269" y="8957"/>
                    </a:cubicBezTo>
                    <a:lnTo>
                      <a:pt x="4117" y="7728"/>
                    </a:lnTo>
                    <a:cubicBezTo>
                      <a:pt x="4157" y="7713"/>
                      <a:pt x="4198" y="7705"/>
                      <a:pt x="4239" y="7705"/>
                    </a:cubicBezTo>
                    <a:cubicBezTo>
                      <a:pt x="4357" y="7705"/>
                      <a:pt x="4469" y="7767"/>
                      <a:pt x="4527" y="7884"/>
                    </a:cubicBezTo>
                    <a:lnTo>
                      <a:pt x="6185" y="11045"/>
                    </a:lnTo>
                    <a:cubicBezTo>
                      <a:pt x="6247" y="11160"/>
                      <a:pt x="6362" y="11215"/>
                      <a:pt x="6475" y="11215"/>
                    </a:cubicBezTo>
                    <a:cubicBezTo>
                      <a:pt x="6612" y="11215"/>
                      <a:pt x="6748" y="11135"/>
                      <a:pt x="6790" y="10986"/>
                    </a:cubicBezTo>
                    <a:lnTo>
                      <a:pt x="8624" y="4859"/>
                    </a:lnTo>
                    <a:cubicBezTo>
                      <a:pt x="9463" y="5152"/>
                      <a:pt x="10381" y="5445"/>
                      <a:pt x="11376" y="5757"/>
                    </a:cubicBezTo>
                    <a:lnTo>
                      <a:pt x="9639" y="12001"/>
                    </a:lnTo>
                    <a:cubicBezTo>
                      <a:pt x="9578" y="12229"/>
                      <a:pt x="9743" y="12421"/>
                      <a:pt x="9938" y="12421"/>
                    </a:cubicBezTo>
                    <a:cubicBezTo>
                      <a:pt x="9993" y="12421"/>
                      <a:pt x="10051" y="12406"/>
                      <a:pt x="10107" y="12371"/>
                    </a:cubicBezTo>
                    <a:lnTo>
                      <a:pt x="12819" y="10849"/>
                    </a:lnTo>
                    <a:cubicBezTo>
                      <a:pt x="12872" y="10823"/>
                      <a:pt x="12926" y="10810"/>
                      <a:pt x="12978" y="10810"/>
                    </a:cubicBezTo>
                    <a:cubicBezTo>
                      <a:pt x="13084" y="10810"/>
                      <a:pt x="13184" y="10862"/>
                      <a:pt x="13249" y="10967"/>
                    </a:cubicBezTo>
                    <a:lnTo>
                      <a:pt x="15239" y="13913"/>
                    </a:lnTo>
                    <a:cubicBezTo>
                      <a:pt x="15303" y="14017"/>
                      <a:pt x="15404" y="14066"/>
                      <a:pt x="15505" y="14066"/>
                    </a:cubicBezTo>
                    <a:cubicBezTo>
                      <a:pt x="15648" y="14066"/>
                      <a:pt x="15790" y="13968"/>
                      <a:pt x="15824" y="13796"/>
                    </a:cubicBezTo>
                    <a:lnTo>
                      <a:pt x="17015" y="7318"/>
                    </a:lnTo>
                    <a:cubicBezTo>
                      <a:pt x="17834" y="7513"/>
                      <a:pt x="18654" y="7708"/>
                      <a:pt x="19512" y="7884"/>
                    </a:cubicBezTo>
                    <a:lnTo>
                      <a:pt x="18712" y="14225"/>
                    </a:lnTo>
                    <a:cubicBezTo>
                      <a:pt x="18684" y="14437"/>
                      <a:pt x="18850" y="14588"/>
                      <a:pt x="19033" y="14588"/>
                    </a:cubicBezTo>
                    <a:cubicBezTo>
                      <a:pt x="19103" y="14588"/>
                      <a:pt x="19174" y="14566"/>
                      <a:pt x="19239" y="14518"/>
                    </a:cubicBezTo>
                    <a:lnTo>
                      <a:pt x="21697" y="12625"/>
                    </a:lnTo>
                    <a:cubicBezTo>
                      <a:pt x="21758" y="12573"/>
                      <a:pt x="21826" y="12548"/>
                      <a:pt x="21893" y="12548"/>
                    </a:cubicBezTo>
                    <a:cubicBezTo>
                      <a:pt x="21978" y="12548"/>
                      <a:pt x="22061" y="12588"/>
                      <a:pt x="22127" y="12664"/>
                    </a:cubicBezTo>
                    <a:lnTo>
                      <a:pt x="24527" y="15298"/>
                    </a:lnTo>
                    <a:cubicBezTo>
                      <a:pt x="24595" y="15374"/>
                      <a:pt x="24684" y="15408"/>
                      <a:pt x="24770" y="15408"/>
                    </a:cubicBezTo>
                    <a:cubicBezTo>
                      <a:pt x="24928" y="15408"/>
                      <a:pt x="25080" y="15292"/>
                      <a:pt x="25092" y="15103"/>
                    </a:cubicBezTo>
                    <a:lnTo>
                      <a:pt x="25327" y="8918"/>
                    </a:lnTo>
                    <a:cubicBezTo>
                      <a:pt x="26166" y="9035"/>
                      <a:pt x="27005" y="9152"/>
                      <a:pt x="27844" y="9249"/>
                    </a:cubicBezTo>
                    <a:lnTo>
                      <a:pt x="27395" y="15688"/>
                    </a:lnTo>
                    <a:cubicBezTo>
                      <a:pt x="27381" y="15891"/>
                      <a:pt x="27546" y="16029"/>
                      <a:pt x="27720" y="16029"/>
                    </a:cubicBezTo>
                    <a:cubicBezTo>
                      <a:pt x="27797" y="16029"/>
                      <a:pt x="27875" y="16002"/>
                      <a:pt x="27941" y="15942"/>
                    </a:cubicBezTo>
                    <a:lnTo>
                      <a:pt x="30283" y="13913"/>
                    </a:lnTo>
                    <a:cubicBezTo>
                      <a:pt x="30336" y="13859"/>
                      <a:pt x="30406" y="13834"/>
                      <a:pt x="30478" y="13834"/>
                    </a:cubicBezTo>
                    <a:cubicBezTo>
                      <a:pt x="30562" y="13834"/>
                      <a:pt x="30648" y="13869"/>
                      <a:pt x="30712" y="13932"/>
                    </a:cubicBezTo>
                    <a:lnTo>
                      <a:pt x="33268" y="16430"/>
                    </a:lnTo>
                    <a:cubicBezTo>
                      <a:pt x="33331" y="16499"/>
                      <a:pt x="33410" y="16530"/>
                      <a:pt x="33488" y="16530"/>
                    </a:cubicBezTo>
                    <a:cubicBezTo>
                      <a:pt x="33653" y="16530"/>
                      <a:pt x="33814" y="16394"/>
                      <a:pt x="33814" y="16196"/>
                    </a:cubicBezTo>
                    <a:lnTo>
                      <a:pt x="33678" y="9737"/>
                    </a:lnTo>
                    <a:lnTo>
                      <a:pt x="33678" y="9737"/>
                    </a:lnTo>
                    <a:cubicBezTo>
                      <a:pt x="34595" y="9776"/>
                      <a:pt x="35492" y="9796"/>
                      <a:pt x="36390" y="9796"/>
                    </a:cubicBezTo>
                    <a:lnTo>
                      <a:pt x="36526" y="15962"/>
                    </a:lnTo>
                    <a:cubicBezTo>
                      <a:pt x="36526" y="16156"/>
                      <a:pt x="36681" y="16281"/>
                      <a:pt x="36841" y="16281"/>
                    </a:cubicBezTo>
                    <a:cubicBezTo>
                      <a:pt x="36923" y="16281"/>
                      <a:pt x="37007" y="16249"/>
                      <a:pt x="37073" y="16176"/>
                    </a:cubicBezTo>
                    <a:lnTo>
                      <a:pt x="39238" y="13932"/>
                    </a:lnTo>
                    <a:cubicBezTo>
                      <a:pt x="39300" y="13871"/>
                      <a:pt x="39382" y="13842"/>
                      <a:pt x="39464" y="13842"/>
                    </a:cubicBezTo>
                    <a:cubicBezTo>
                      <a:pt x="39538" y="13842"/>
                      <a:pt x="39612" y="13866"/>
                      <a:pt x="39668" y="13913"/>
                    </a:cubicBezTo>
                    <a:lnTo>
                      <a:pt x="42438" y="16176"/>
                    </a:lnTo>
                    <a:cubicBezTo>
                      <a:pt x="42499" y="16231"/>
                      <a:pt x="42569" y="16255"/>
                      <a:pt x="42637" y="16255"/>
                    </a:cubicBezTo>
                    <a:cubicBezTo>
                      <a:pt x="42812" y="16255"/>
                      <a:pt x="42979" y="16099"/>
                      <a:pt x="42965" y="15903"/>
                    </a:cubicBezTo>
                    <a:lnTo>
                      <a:pt x="42282" y="9620"/>
                    </a:lnTo>
                    <a:cubicBezTo>
                      <a:pt x="43024" y="9562"/>
                      <a:pt x="43765" y="9503"/>
                      <a:pt x="44507" y="9425"/>
                    </a:cubicBezTo>
                    <a:lnTo>
                      <a:pt x="45072" y="15591"/>
                    </a:lnTo>
                    <a:cubicBezTo>
                      <a:pt x="45098" y="15766"/>
                      <a:pt x="45252" y="15877"/>
                      <a:pt x="45410" y="15877"/>
                    </a:cubicBezTo>
                    <a:cubicBezTo>
                      <a:pt x="45498" y="15877"/>
                      <a:pt x="45588" y="15843"/>
                      <a:pt x="45658" y="15766"/>
                    </a:cubicBezTo>
                    <a:lnTo>
                      <a:pt x="47629" y="13386"/>
                    </a:lnTo>
                    <a:cubicBezTo>
                      <a:pt x="47697" y="13306"/>
                      <a:pt x="47785" y="13266"/>
                      <a:pt x="47878" y="13266"/>
                    </a:cubicBezTo>
                    <a:cubicBezTo>
                      <a:pt x="47944" y="13266"/>
                      <a:pt x="48012" y="13287"/>
                      <a:pt x="48077" y="13327"/>
                    </a:cubicBezTo>
                    <a:lnTo>
                      <a:pt x="51004" y="15396"/>
                    </a:lnTo>
                    <a:cubicBezTo>
                      <a:pt x="51061" y="15434"/>
                      <a:pt x="51123" y="15451"/>
                      <a:pt x="51183" y="15451"/>
                    </a:cubicBezTo>
                    <a:cubicBezTo>
                      <a:pt x="51368" y="15451"/>
                      <a:pt x="51536" y="15285"/>
                      <a:pt x="51492" y="15064"/>
                    </a:cubicBezTo>
                    <a:lnTo>
                      <a:pt x="50302" y="8606"/>
                    </a:lnTo>
                    <a:cubicBezTo>
                      <a:pt x="51102" y="8469"/>
                      <a:pt x="51902" y="8293"/>
                      <a:pt x="52702" y="8118"/>
                    </a:cubicBezTo>
                    <a:lnTo>
                      <a:pt x="54692" y="14440"/>
                    </a:lnTo>
                    <a:cubicBezTo>
                      <a:pt x="54734" y="14589"/>
                      <a:pt x="54870" y="14668"/>
                      <a:pt x="55004" y="14668"/>
                    </a:cubicBezTo>
                    <a:cubicBezTo>
                      <a:pt x="55115" y="14668"/>
                      <a:pt x="55224" y="14613"/>
                      <a:pt x="55277" y="14498"/>
                    </a:cubicBezTo>
                    <a:lnTo>
                      <a:pt x="56721" y="11747"/>
                    </a:lnTo>
                    <a:cubicBezTo>
                      <a:pt x="56779" y="11631"/>
                      <a:pt x="56891" y="11569"/>
                      <a:pt x="57009" y="11569"/>
                    </a:cubicBezTo>
                    <a:cubicBezTo>
                      <a:pt x="57050" y="11569"/>
                      <a:pt x="57091" y="11576"/>
                      <a:pt x="57131" y="11591"/>
                    </a:cubicBezTo>
                    <a:lnTo>
                      <a:pt x="60428" y="12996"/>
                    </a:lnTo>
                    <a:cubicBezTo>
                      <a:pt x="60472" y="13016"/>
                      <a:pt x="60516" y="13025"/>
                      <a:pt x="60559" y="13025"/>
                    </a:cubicBezTo>
                    <a:cubicBezTo>
                      <a:pt x="60765" y="13025"/>
                      <a:pt x="60938" y="12812"/>
                      <a:pt x="60857" y="12586"/>
                    </a:cubicBezTo>
                    <a:lnTo>
                      <a:pt x="58379" y="6615"/>
                    </a:lnTo>
                    <a:cubicBezTo>
                      <a:pt x="58594" y="6557"/>
                      <a:pt x="58809" y="6479"/>
                      <a:pt x="59004" y="6420"/>
                    </a:cubicBezTo>
                    <a:cubicBezTo>
                      <a:pt x="59375" y="6303"/>
                      <a:pt x="59745" y="6186"/>
                      <a:pt x="60116" y="6050"/>
                    </a:cubicBezTo>
                    <a:lnTo>
                      <a:pt x="62906" y="12254"/>
                    </a:lnTo>
                    <a:cubicBezTo>
                      <a:pt x="62964" y="12379"/>
                      <a:pt x="63087" y="12442"/>
                      <a:pt x="63209" y="12442"/>
                    </a:cubicBezTo>
                    <a:cubicBezTo>
                      <a:pt x="63336" y="12442"/>
                      <a:pt x="63461" y="12374"/>
                      <a:pt x="63511" y="12235"/>
                    </a:cubicBezTo>
                    <a:lnTo>
                      <a:pt x="64604" y="9328"/>
                    </a:lnTo>
                    <a:cubicBezTo>
                      <a:pt x="64652" y="9198"/>
                      <a:pt x="64781" y="9122"/>
                      <a:pt x="64924" y="9122"/>
                    </a:cubicBezTo>
                    <a:cubicBezTo>
                      <a:pt x="64953" y="9122"/>
                      <a:pt x="64983" y="9126"/>
                      <a:pt x="65013" y="9132"/>
                    </a:cubicBezTo>
                    <a:lnTo>
                      <a:pt x="68428" y="10128"/>
                    </a:lnTo>
                    <a:cubicBezTo>
                      <a:pt x="68459" y="10136"/>
                      <a:pt x="68489" y="10140"/>
                      <a:pt x="68518" y="10140"/>
                    </a:cubicBezTo>
                    <a:cubicBezTo>
                      <a:pt x="68749" y="10140"/>
                      <a:pt x="68920" y="9884"/>
                      <a:pt x="68799" y="9659"/>
                    </a:cubicBezTo>
                    <a:lnTo>
                      <a:pt x="65579" y="3903"/>
                    </a:lnTo>
                    <a:cubicBezTo>
                      <a:pt x="67823" y="2908"/>
                      <a:pt x="70028" y="1796"/>
                      <a:pt x="72174" y="547"/>
                    </a:cubicBezTo>
                    <a:cubicBezTo>
                      <a:pt x="72311" y="469"/>
                      <a:pt x="72350" y="294"/>
                      <a:pt x="72272" y="138"/>
                    </a:cubicBezTo>
                    <a:cubicBezTo>
                      <a:pt x="72221" y="48"/>
                      <a:pt x="72127" y="0"/>
                      <a:pt x="72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1" name="Google Shape;1051;p35"/>
              <p:cNvGrpSpPr/>
              <p:nvPr/>
            </p:nvGrpSpPr>
            <p:grpSpPr>
              <a:xfrm rot="-1142745">
                <a:off x="-369111" y="482911"/>
                <a:ext cx="4571233" cy="1041922"/>
                <a:chOff x="1413100" y="2803075"/>
                <a:chExt cx="3100600" cy="706675"/>
              </a:xfrm>
            </p:grpSpPr>
            <p:sp>
              <p:nvSpPr>
                <p:cNvPr id="1052" name="Google Shape;1052;p35"/>
                <p:cNvSpPr/>
                <p:nvPr/>
              </p:nvSpPr>
              <p:spPr>
                <a:xfrm>
                  <a:off x="1413100" y="2803075"/>
                  <a:ext cx="3100600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4" h="16755" extrusionOk="0">
                      <a:moveTo>
                        <a:pt x="123303" y="0"/>
                      </a:moveTo>
                      <a:cubicBezTo>
                        <a:pt x="123221" y="0"/>
                        <a:pt x="123134" y="23"/>
                        <a:pt x="123045" y="75"/>
                      </a:cubicBezTo>
                      <a:cubicBezTo>
                        <a:pt x="115973" y="4178"/>
                        <a:pt x="108501" y="7514"/>
                        <a:pt x="100762" y="10016"/>
                      </a:cubicBezTo>
                      <a:cubicBezTo>
                        <a:pt x="93624" y="12318"/>
                        <a:pt x="86319" y="13919"/>
                        <a:pt x="78913" y="14819"/>
                      </a:cubicBezTo>
                      <a:cubicBezTo>
                        <a:pt x="73669" y="15436"/>
                        <a:pt x="68398" y="15746"/>
                        <a:pt x="63130" y="15746"/>
                      </a:cubicBezTo>
                      <a:cubicBezTo>
                        <a:pt x="55297" y="15746"/>
                        <a:pt x="47471" y="15061"/>
                        <a:pt x="39752" y="13685"/>
                      </a:cubicBezTo>
                      <a:cubicBezTo>
                        <a:pt x="30179" y="12017"/>
                        <a:pt x="20772" y="9449"/>
                        <a:pt x="11665" y="6046"/>
                      </a:cubicBezTo>
                      <a:cubicBezTo>
                        <a:pt x="8029" y="4712"/>
                        <a:pt x="4427" y="3144"/>
                        <a:pt x="958" y="1410"/>
                      </a:cubicBezTo>
                      <a:cubicBezTo>
                        <a:pt x="881" y="1374"/>
                        <a:pt x="807" y="1358"/>
                        <a:pt x="736" y="1358"/>
                      </a:cubicBezTo>
                      <a:cubicBezTo>
                        <a:pt x="284" y="1358"/>
                        <a:pt x="0" y="2017"/>
                        <a:pt x="491" y="2277"/>
                      </a:cubicBezTo>
                      <a:cubicBezTo>
                        <a:pt x="3993" y="4045"/>
                        <a:pt x="7629" y="5613"/>
                        <a:pt x="11298" y="6980"/>
                      </a:cubicBezTo>
                      <a:cubicBezTo>
                        <a:pt x="20438" y="10416"/>
                        <a:pt x="29912" y="12985"/>
                        <a:pt x="39519" y="14653"/>
                      </a:cubicBezTo>
                      <a:cubicBezTo>
                        <a:pt x="47458" y="16054"/>
                        <a:pt x="55497" y="16721"/>
                        <a:pt x="63536" y="16754"/>
                      </a:cubicBezTo>
                      <a:cubicBezTo>
                        <a:pt x="68739" y="16754"/>
                        <a:pt x="73876" y="16454"/>
                        <a:pt x="79013" y="15820"/>
                      </a:cubicBezTo>
                      <a:cubicBezTo>
                        <a:pt x="86519" y="14919"/>
                        <a:pt x="93891" y="13285"/>
                        <a:pt x="101029" y="10983"/>
                      </a:cubicBezTo>
                      <a:cubicBezTo>
                        <a:pt x="108868" y="8448"/>
                        <a:pt x="116407" y="5079"/>
                        <a:pt x="123545" y="943"/>
                      </a:cubicBezTo>
                      <a:cubicBezTo>
                        <a:pt x="124024" y="661"/>
                        <a:pt x="123743" y="0"/>
                        <a:pt x="123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5"/>
                <p:cNvSpPr/>
                <p:nvPr/>
              </p:nvSpPr>
              <p:spPr>
                <a:xfrm>
                  <a:off x="1448550" y="2875825"/>
                  <a:ext cx="347925" cy="40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7" h="16248" extrusionOk="0">
                      <a:moveTo>
                        <a:pt x="4810" y="1"/>
                      </a:moveTo>
                      <a:lnTo>
                        <a:pt x="140" y="11676"/>
                      </a:lnTo>
                      <a:cubicBezTo>
                        <a:pt x="1" y="12038"/>
                        <a:pt x="304" y="12424"/>
                        <a:pt x="661" y="12424"/>
                      </a:cubicBezTo>
                      <a:cubicBezTo>
                        <a:pt x="731" y="12424"/>
                        <a:pt x="803" y="12409"/>
                        <a:pt x="874" y="12376"/>
                      </a:cubicBezTo>
                      <a:lnTo>
                        <a:pt x="5778" y="10275"/>
                      </a:lnTo>
                      <a:cubicBezTo>
                        <a:pt x="5837" y="10249"/>
                        <a:pt x="5903" y="10237"/>
                        <a:pt x="5971" y="10237"/>
                      </a:cubicBezTo>
                      <a:cubicBezTo>
                        <a:pt x="6168" y="10237"/>
                        <a:pt x="6379" y="10343"/>
                        <a:pt x="6478" y="10542"/>
                      </a:cubicBezTo>
                      <a:lnTo>
                        <a:pt x="9313" y="15946"/>
                      </a:lnTo>
                      <a:cubicBezTo>
                        <a:pt x="9422" y="16147"/>
                        <a:pt x="9616" y="16248"/>
                        <a:pt x="9807" y="16248"/>
                      </a:cubicBezTo>
                      <a:cubicBezTo>
                        <a:pt x="10028" y="16248"/>
                        <a:pt x="10243" y="16114"/>
                        <a:pt x="10314" y="15846"/>
                      </a:cubicBezTo>
                      <a:lnTo>
                        <a:pt x="13917" y="3870"/>
                      </a:lnTo>
                      <a:lnTo>
                        <a:pt x="481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5"/>
                <p:cNvSpPr/>
                <p:nvPr/>
              </p:nvSpPr>
              <p:spPr>
                <a:xfrm>
                  <a:off x="1826325" y="3012600"/>
                  <a:ext cx="323750" cy="39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0" h="15640" extrusionOk="0">
                      <a:moveTo>
                        <a:pt x="3442" y="0"/>
                      </a:moveTo>
                      <a:lnTo>
                        <a:pt x="107" y="12109"/>
                      </a:lnTo>
                      <a:cubicBezTo>
                        <a:pt x="0" y="12482"/>
                        <a:pt x="297" y="12811"/>
                        <a:pt x="641" y="12811"/>
                      </a:cubicBezTo>
                      <a:cubicBezTo>
                        <a:pt x="729" y="12811"/>
                        <a:pt x="819" y="12790"/>
                        <a:pt x="907" y="12743"/>
                      </a:cubicBezTo>
                      <a:lnTo>
                        <a:pt x="5510" y="10141"/>
                      </a:lnTo>
                      <a:cubicBezTo>
                        <a:pt x="5602" y="10095"/>
                        <a:pt x="5701" y="10073"/>
                        <a:pt x="5798" y="10073"/>
                      </a:cubicBezTo>
                      <a:cubicBezTo>
                        <a:pt x="5983" y="10073"/>
                        <a:pt x="6157" y="10154"/>
                        <a:pt x="6244" y="10308"/>
                      </a:cubicBezTo>
                      <a:lnTo>
                        <a:pt x="9647" y="15378"/>
                      </a:lnTo>
                      <a:cubicBezTo>
                        <a:pt x="9771" y="15557"/>
                        <a:pt x="9951" y="15639"/>
                        <a:pt x="10125" y="15639"/>
                      </a:cubicBezTo>
                      <a:cubicBezTo>
                        <a:pt x="10373" y="15639"/>
                        <a:pt x="10608" y="15472"/>
                        <a:pt x="10647" y="15178"/>
                      </a:cubicBezTo>
                      <a:lnTo>
                        <a:pt x="12949" y="2869"/>
                      </a:lnTo>
                      <a:lnTo>
                        <a:pt x="3442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5"/>
                <p:cNvSpPr/>
                <p:nvPr/>
              </p:nvSpPr>
              <p:spPr>
                <a:xfrm>
                  <a:off x="3659450" y="3051800"/>
                  <a:ext cx="36192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7" h="15135" extrusionOk="0">
                      <a:moveTo>
                        <a:pt x="9541" y="0"/>
                      </a:moveTo>
                      <a:lnTo>
                        <a:pt x="1" y="2769"/>
                      </a:lnTo>
                      <a:lnTo>
                        <a:pt x="3803" y="14744"/>
                      </a:lnTo>
                      <a:cubicBezTo>
                        <a:pt x="3876" y="14999"/>
                        <a:pt x="4108" y="15135"/>
                        <a:pt x="4336" y="15135"/>
                      </a:cubicBezTo>
                      <a:cubicBezTo>
                        <a:pt x="4526" y="15135"/>
                        <a:pt x="4713" y="15041"/>
                        <a:pt x="4804" y="14844"/>
                      </a:cubicBezTo>
                      <a:lnTo>
                        <a:pt x="7272" y="10141"/>
                      </a:lnTo>
                      <a:cubicBezTo>
                        <a:pt x="7366" y="9954"/>
                        <a:pt x="7542" y="9848"/>
                        <a:pt x="7730" y="9848"/>
                      </a:cubicBezTo>
                      <a:cubicBezTo>
                        <a:pt x="7811" y="9848"/>
                        <a:pt x="7893" y="9868"/>
                        <a:pt x="7973" y="9907"/>
                      </a:cubicBezTo>
                      <a:lnTo>
                        <a:pt x="13610" y="12276"/>
                      </a:lnTo>
                      <a:cubicBezTo>
                        <a:pt x="13685" y="12310"/>
                        <a:pt x="13760" y="12326"/>
                        <a:pt x="13833" y="12326"/>
                      </a:cubicBezTo>
                      <a:cubicBezTo>
                        <a:pt x="14185" y="12326"/>
                        <a:pt x="14477" y="11962"/>
                        <a:pt x="14311" y="11575"/>
                      </a:cubicBezTo>
                      <a:lnTo>
                        <a:pt x="9541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5"/>
                <p:cNvSpPr/>
                <p:nvPr/>
              </p:nvSpPr>
              <p:spPr>
                <a:xfrm>
                  <a:off x="2215525" y="3099325"/>
                  <a:ext cx="285625" cy="3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5" h="14524" extrusionOk="0">
                      <a:moveTo>
                        <a:pt x="1617" y="1"/>
                      </a:moveTo>
                      <a:lnTo>
                        <a:pt x="50" y="12476"/>
                      </a:lnTo>
                      <a:cubicBezTo>
                        <a:pt x="0" y="12845"/>
                        <a:pt x="296" y="13124"/>
                        <a:pt x="616" y="13124"/>
                      </a:cubicBezTo>
                      <a:cubicBezTo>
                        <a:pt x="729" y="13124"/>
                        <a:pt x="845" y="13089"/>
                        <a:pt x="950" y="13010"/>
                      </a:cubicBezTo>
                      <a:lnTo>
                        <a:pt x="5153" y="9741"/>
                      </a:lnTo>
                      <a:cubicBezTo>
                        <a:pt x="5254" y="9669"/>
                        <a:pt x="5368" y="9634"/>
                        <a:pt x="5480" y="9634"/>
                      </a:cubicBezTo>
                      <a:cubicBezTo>
                        <a:pt x="5628" y="9634"/>
                        <a:pt x="5774" y="9694"/>
                        <a:pt x="5887" y="9808"/>
                      </a:cubicBezTo>
                      <a:lnTo>
                        <a:pt x="9990" y="14344"/>
                      </a:lnTo>
                      <a:cubicBezTo>
                        <a:pt x="10103" y="14468"/>
                        <a:pt x="10249" y="14523"/>
                        <a:pt x="10394" y="14523"/>
                      </a:cubicBezTo>
                      <a:cubicBezTo>
                        <a:pt x="10679" y="14523"/>
                        <a:pt x="10957" y="14309"/>
                        <a:pt x="10957" y="13977"/>
                      </a:cubicBezTo>
                      <a:lnTo>
                        <a:pt x="11424" y="1468"/>
                      </a:lnTo>
                      <a:lnTo>
                        <a:pt x="1617" y="1"/>
                      </a:lnTo>
                      <a:close/>
                    </a:path>
                  </a:pathLst>
                </a:custGeom>
                <a:solidFill>
                  <a:srgbClr val="CDEA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5"/>
                <p:cNvSpPr/>
                <p:nvPr/>
              </p:nvSpPr>
              <p:spPr>
                <a:xfrm>
                  <a:off x="2587250" y="3160200"/>
                  <a:ext cx="275550" cy="3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3982" extrusionOk="0">
                      <a:moveTo>
                        <a:pt x="859" y="1"/>
                      </a:moveTo>
                      <a:lnTo>
                        <a:pt x="25" y="12543"/>
                      </a:lnTo>
                      <a:cubicBezTo>
                        <a:pt x="1" y="12897"/>
                        <a:pt x="295" y="13151"/>
                        <a:pt x="599" y="13151"/>
                      </a:cubicBezTo>
                      <a:cubicBezTo>
                        <a:pt x="724" y="13151"/>
                        <a:pt x="851" y="13108"/>
                        <a:pt x="959" y="13010"/>
                      </a:cubicBezTo>
                      <a:lnTo>
                        <a:pt x="4961" y="9507"/>
                      </a:lnTo>
                      <a:cubicBezTo>
                        <a:pt x="5057" y="9428"/>
                        <a:pt x="5183" y="9386"/>
                        <a:pt x="5310" y="9386"/>
                      </a:cubicBezTo>
                      <a:cubicBezTo>
                        <a:pt x="5450" y="9386"/>
                        <a:pt x="5591" y="9436"/>
                        <a:pt x="5695" y="9541"/>
                      </a:cubicBezTo>
                      <a:lnTo>
                        <a:pt x="10065" y="13811"/>
                      </a:lnTo>
                      <a:cubicBezTo>
                        <a:pt x="10183" y="13929"/>
                        <a:pt x="10326" y="13981"/>
                        <a:pt x="10464" y="13981"/>
                      </a:cubicBezTo>
                      <a:cubicBezTo>
                        <a:pt x="10753" y="13981"/>
                        <a:pt x="11022" y="13749"/>
                        <a:pt x="10999" y="13410"/>
                      </a:cubicBezTo>
                      <a:lnTo>
                        <a:pt x="10766" y="901"/>
                      </a:lnTo>
                      <a:lnTo>
                        <a:pt x="85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5"/>
                <p:cNvSpPr/>
                <p:nvPr/>
              </p:nvSpPr>
              <p:spPr>
                <a:xfrm>
                  <a:off x="2970625" y="3171050"/>
                  <a:ext cx="283100" cy="32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4" h="13123" extrusionOk="0">
                      <a:moveTo>
                        <a:pt x="1" y="0"/>
                      </a:moveTo>
                      <a:lnTo>
                        <a:pt x="267" y="12576"/>
                      </a:lnTo>
                      <a:cubicBezTo>
                        <a:pt x="267" y="12908"/>
                        <a:pt x="531" y="13122"/>
                        <a:pt x="816" y="13122"/>
                      </a:cubicBezTo>
                      <a:cubicBezTo>
                        <a:pt x="961" y="13122"/>
                        <a:pt x="1111" y="13067"/>
                        <a:pt x="1235" y="12943"/>
                      </a:cubicBezTo>
                      <a:lnTo>
                        <a:pt x="4904" y="9107"/>
                      </a:lnTo>
                      <a:cubicBezTo>
                        <a:pt x="5009" y="9002"/>
                        <a:pt x="5150" y="8952"/>
                        <a:pt x="5294" y="8952"/>
                      </a:cubicBezTo>
                      <a:cubicBezTo>
                        <a:pt x="5426" y="8952"/>
                        <a:pt x="5560" y="8994"/>
                        <a:pt x="5671" y="9073"/>
                      </a:cubicBezTo>
                      <a:lnTo>
                        <a:pt x="10375" y="12943"/>
                      </a:lnTo>
                      <a:cubicBezTo>
                        <a:pt x="10477" y="13036"/>
                        <a:pt x="10598" y="13077"/>
                        <a:pt x="10717" y="13077"/>
                      </a:cubicBezTo>
                      <a:cubicBezTo>
                        <a:pt x="11025" y="13077"/>
                        <a:pt x="11323" y="12803"/>
                        <a:pt x="11275" y="12443"/>
                      </a:cubicBezTo>
                      <a:lnTo>
                        <a:pt x="990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5"/>
                <p:cNvSpPr/>
                <p:nvPr/>
              </p:nvSpPr>
              <p:spPr>
                <a:xfrm>
                  <a:off x="3976350" y="2943375"/>
                  <a:ext cx="386300" cy="39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2" h="15650" extrusionOk="0">
                      <a:moveTo>
                        <a:pt x="9107" y="1"/>
                      </a:moveTo>
                      <a:lnTo>
                        <a:pt x="0" y="3870"/>
                      </a:lnTo>
                      <a:lnTo>
                        <a:pt x="5171" y="15312"/>
                      </a:lnTo>
                      <a:cubicBezTo>
                        <a:pt x="5269" y="15541"/>
                        <a:pt x="5471" y="15650"/>
                        <a:pt x="5672" y="15650"/>
                      </a:cubicBezTo>
                      <a:cubicBezTo>
                        <a:pt x="5880" y="15650"/>
                        <a:pt x="6086" y="15533"/>
                        <a:pt x="6171" y="15312"/>
                      </a:cubicBezTo>
                      <a:lnTo>
                        <a:pt x="8073" y="10342"/>
                      </a:lnTo>
                      <a:cubicBezTo>
                        <a:pt x="8153" y="10128"/>
                        <a:pt x="8361" y="9979"/>
                        <a:pt x="8578" y="9979"/>
                      </a:cubicBezTo>
                      <a:cubicBezTo>
                        <a:pt x="8632" y="9979"/>
                        <a:pt x="8686" y="9988"/>
                        <a:pt x="8740" y="10008"/>
                      </a:cubicBezTo>
                      <a:lnTo>
                        <a:pt x="14611" y="11709"/>
                      </a:lnTo>
                      <a:cubicBezTo>
                        <a:pt x="14663" y="11724"/>
                        <a:pt x="14715" y="11731"/>
                        <a:pt x="14765" y="11731"/>
                      </a:cubicBezTo>
                      <a:cubicBezTo>
                        <a:pt x="15160" y="11731"/>
                        <a:pt x="15452" y="11294"/>
                        <a:pt x="15244" y="10909"/>
                      </a:cubicBezTo>
                      <a:lnTo>
                        <a:pt x="910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5"/>
                <p:cNvSpPr/>
                <p:nvPr/>
              </p:nvSpPr>
              <p:spPr>
                <a:xfrm>
                  <a:off x="3313375" y="3138525"/>
                  <a:ext cx="305650" cy="3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6" h="13742" extrusionOk="0">
                      <a:moveTo>
                        <a:pt x="9907" y="0"/>
                      </a:moveTo>
                      <a:lnTo>
                        <a:pt x="0" y="734"/>
                      </a:lnTo>
                      <a:lnTo>
                        <a:pt x="1201" y="13243"/>
                      </a:lnTo>
                      <a:cubicBezTo>
                        <a:pt x="1222" y="13559"/>
                        <a:pt x="1482" y="13742"/>
                        <a:pt x="1746" y="13742"/>
                      </a:cubicBezTo>
                      <a:cubicBezTo>
                        <a:pt x="1901" y="13742"/>
                        <a:pt x="2058" y="13679"/>
                        <a:pt x="2169" y="13543"/>
                      </a:cubicBezTo>
                      <a:lnTo>
                        <a:pt x="5571" y="9474"/>
                      </a:lnTo>
                      <a:cubicBezTo>
                        <a:pt x="5668" y="9338"/>
                        <a:pt x="5822" y="9270"/>
                        <a:pt x="5980" y="9270"/>
                      </a:cubicBezTo>
                      <a:cubicBezTo>
                        <a:pt x="6093" y="9270"/>
                        <a:pt x="6208" y="9304"/>
                        <a:pt x="6305" y="9374"/>
                      </a:cubicBezTo>
                      <a:lnTo>
                        <a:pt x="11308" y="12876"/>
                      </a:lnTo>
                      <a:cubicBezTo>
                        <a:pt x="11409" y="12952"/>
                        <a:pt x="11519" y="12985"/>
                        <a:pt x="11625" y="12985"/>
                      </a:cubicBezTo>
                      <a:cubicBezTo>
                        <a:pt x="11940" y="12985"/>
                        <a:pt x="12226" y="12692"/>
                        <a:pt x="12176" y="12343"/>
                      </a:cubicBezTo>
                      <a:lnTo>
                        <a:pt x="990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61" name="Google Shape;1061;p35"/>
            <p:cNvGrpSpPr/>
            <p:nvPr/>
          </p:nvGrpSpPr>
          <p:grpSpPr>
            <a:xfrm>
              <a:off x="-186667" y="71201"/>
              <a:ext cx="4008593" cy="1647641"/>
              <a:chOff x="-191008" y="-79500"/>
              <a:chExt cx="4008593" cy="1647641"/>
            </a:xfrm>
          </p:grpSpPr>
          <p:sp>
            <p:nvSpPr>
              <p:cNvPr id="1062" name="Google Shape;1062;p35"/>
              <p:cNvSpPr txBox="1"/>
              <p:nvPr/>
            </p:nvSpPr>
            <p:spPr>
              <a:xfrm rot="161600">
                <a:off x="-181791" y="1129473"/>
                <a:ext cx="421365" cy="400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3" name="Google Shape;1063;p35"/>
              <p:cNvSpPr txBox="1"/>
              <p:nvPr/>
            </p:nvSpPr>
            <p:spPr>
              <a:xfrm rot="-301257">
                <a:off x="359160" y="1150207"/>
                <a:ext cx="421618" cy="400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S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4" name="Google Shape;1064;p35"/>
              <p:cNvSpPr txBox="1"/>
              <p:nvPr/>
            </p:nvSpPr>
            <p:spPr>
              <a:xfrm rot="-727052">
                <a:off x="902765" y="1065650"/>
                <a:ext cx="421594" cy="400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5" name="Google Shape;1065;p35"/>
              <p:cNvSpPr txBox="1"/>
              <p:nvPr/>
            </p:nvSpPr>
            <p:spPr>
              <a:xfrm rot="-890215">
                <a:off x="1457037" y="959706"/>
                <a:ext cx="421762" cy="400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6" name="Google Shape;1066;p35"/>
              <p:cNvSpPr txBox="1"/>
              <p:nvPr/>
            </p:nvSpPr>
            <p:spPr>
              <a:xfrm rot="-1055830">
                <a:off x="1953543" y="782189"/>
                <a:ext cx="421735" cy="400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7" name="Google Shape;1067;p35"/>
              <p:cNvSpPr txBox="1"/>
              <p:nvPr/>
            </p:nvSpPr>
            <p:spPr>
              <a:xfrm rot="-1685788">
                <a:off x="2433365" y="582887"/>
                <a:ext cx="421694" cy="400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T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8" name="Google Shape;1068;p35"/>
              <p:cNvSpPr txBox="1"/>
              <p:nvPr/>
            </p:nvSpPr>
            <p:spPr>
              <a:xfrm rot="-2315388">
                <a:off x="2915720" y="306175"/>
                <a:ext cx="421810" cy="400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P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9" name="Google Shape;1069;p35"/>
              <p:cNvSpPr txBox="1"/>
              <p:nvPr/>
            </p:nvSpPr>
            <p:spPr>
              <a:xfrm rot="-2700000">
                <a:off x="3315876" y="10885"/>
                <a:ext cx="421718" cy="4009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O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</p:grpSp>
      </p:grpSp>
      <p:grpSp>
        <p:nvGrpSpPr>
          <p:cNvPr id="1070" name="Google Shape;1070;p35"/>
          <p:cNvGrpSpPr/>
          <p:nvPr/>
        </p:nvGrpSpPr>
        <p:grpSpPr>
          <a:xfrm rot="-1615734">
            <a:off x="8201771" y="4116565"/>
            <a:ext cx="421812" cy="427765"/>
            <a:chOff x="7124413" y="-757600"/>
            <a:chExt cx="421798" cy="427751"/>
          </a:xfrm>
        </p:grpSpPr>
        <p:sp>
          <p:nvSpPr>
            <p:cNvPr id="1071" name="Google Shape;1071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3" name="Google Shape;1073;p35"/>
          <p:cNvSpPr/>
          <p:nvPr/>
        </p:nvSpPr>
        <p:spPr>
          <a:xfrm>
            <a:off x="7555025" y="434896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29/6/2023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6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  <p:sldLayoutId id="2147483658" r:id="rId3"/>
    <p:sldLayoutId id="2147483678" r:id="rId4"/>
    <p:sldLayoutId id="2147483679" r:id="rId5"/>
    <p:sldLayoutId id="2147483680" r:id="rId6"/>
    <p:sldLayoutId id="2147483681" r:id="rId7"/>
    <p:sldLayoutId id="2147483685" r:id="rId8"/>
    <p:sldLayoutId id="214748368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21" Type="http://schemas.microsoft.com/office/2007/relationships/hdphoto" Target="../media/hdphoto8.wdp"/><Relationship Id="rId34" Type="http://schemas.openxmlformats.org/officeDocument/2006/relationships/image" Target="../media/image18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7.gif"/><Relationship Id="rId38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2.wdp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2.png"/><Relationship Id="rId32" Type="http://schemas.openxmlformats.org/officeDocument/2006/relationships/image" Target="../media/image16.emf"/><Relationship Id="rId37" Type="http://schemas.openxmlformats.org/officeDocument/2006/relationships/image" Target="../media/image20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4.png"/><Relationship Id="rId36" Type="http://schemas.openxmlformats.org/officeDocument/2006/relationships/image" Target="../media/image19.jpeg"/><Relationship Id="rId10" Type="http://schemas.openxmlformats.org/officeDocument/2006/relationships/image" Target="../media/image5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1.wdp"/><Relationship Id="rId30" Type="http://schemas.openxmlformats.org/officeDocument/2006/relationships/image" Target="../media/image15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microsoft.com/office/2007/relationships/hdphoto" Target="../media/hdphoto16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microsoft.com/office/2007/relationships/hdphoto" Target="../media/hdphoto16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21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1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21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microsoft.com/office/2007/relationships/hdphoto" Target="../media/hdphoto15.wdp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21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1.png"/><Relationship Id="rId5" Type="http://schemas.microsoft.com/office/2007/relationships/hdphoto" Target="../media/hdphoto22.wdp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21.png"/><Relationship Id="rId5" Type="http://schemas.microsoft.com/office/2007/relationships/hdphoto" Target="../media/hdphoto16.wdp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microsoft.com/office/2007/relationships/hdphoto" Target="../media/hdphoto23.wdp"/><Relationship Id="rId18" Type="http://schemas.openxmlformats.org/officeDocument/2006/relationships/image" Target="../media/image26.png"/><Relationship Id="rId3" Type="http://schemas.openxmlformats.org/officeDocument/2006/relationships/audio" Target="../media/media2.mp3"/><Relationship Id="rId21" Type="http://schemas.openxmlformats.org/officeDocument/2006/relationships/image" Target="../media/image21.png"/><Relationship Id="rId7" Type="http://schemas.openxmlformats.org/officeDocument/2006/relationships/audio" Target="../media/media4.mp3"/><Relationship Id="rId12" Type="http://schemas.openxmlformats.org/officeDocument/2006/relationships/image" Target="../media/image50.png"/><Relationship Id="rId17" Type="http://schemas.openxmlformats.org/officeDocument/2006/relationships/image" Target="../media/image29.png"/><Relationship Id="rId2" Type="http://schemas.microsoft.com/office/2007/relationships/media" Target="../media/media2.mp3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openxmlformats.org/officeDocument/2006/relationships/tags" Target="../tags/tag24.xml"/><Relationship Id="rId6" Type="http://schemas.microsoft.com/office/2007/relationships/media" Target="../media/media4.mp3"/><Relationship Id="rId11" Type="http://schemas.microsoft.com/office/2007/relationships/hdphoto" Target="../media/hdphoto21.wdp"/><Relationship Id="rId5" Type="http://schemas.openxmlformats.org/officeDocument/2006/relationships/audio" Target="../media/media3.mp3"/><Relationship Id="rId15" Type="http://schemas.microsoft.com/office/2007/relationships/hdphoto" Target="../media/hdphoto22.wdp"/><Relationship Id="rId10" Type="http://schemas.openxmlformats.org/officeDocument/2006/relationships/image" Target="../media/image36.png"/><Relationship Id="rId19" Type="http://schemas.openxmlformats.org/officeDocument/2006/relationships/image" Target="../media/image52.png"/><Relationship Id="rId4" Type="http://schemas.microsoft.com/office/2007/relationships/media" Target="../media/media3.mp3"/><Relationship Id="rId9" Type="http://schemas.openxmlformats.org/officeDocument/2006/relationships/notesSlide" Target="../notesSlides/notesSlide23.xml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microsoft.com/office/2007/relationships/hdphoto" Target="../media/hdphoto16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8.wdp"/><Relationship Id="rId18" Type="http://schemas.openxmlformats.org/officeDocument/2006/relationships/slide" Target="slide9.xml"/><Relationship Id="rId3" Type="http://schemas.openxmlformats.org/officeDocument/2006/relationships/audio" Target="../media/media1.mp3"/><Relationship Id="rId21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slide" Target="slide8.xml"/><Relationship Id="rId2" Type="http://schemas.microsoft.com/office/2007/relationships/media" Target="../media/media1.mp3"/><Relationship Id="rId16" Type="http://schemas.openxmlformats.org/officeDocument/2006/relationships/slide" Target="slide7.xml"/><Relationship Id="rId20" Type="http://schemas.openxmlformats.org/officeDocument/2006/relationships/slide" Target="slide12.xml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microsoft.com/office/2007/relationships/hdphoto" Target="../media/hdphoto17.wdp"/><Relationship Id="rId5" Type="http://schemas.openxmlformats.org/officeDocument/2006/relationships/notesSlide" Target="../notesSlides/notesSlide4.xml"/><Relationship Id="rId15" Type="http://schemas.openxmlformats.org/officeDocument/2006/relationships/slide" Target="slide6.xml"/><Relationship Id="rId10" Type="http://schemas.openxmlformats.org/officeDocument/2006/relationships/image" Target="../media/image27.png"/><Relationship Id="rId19" Type="http://schemas.openxmlformats.org/officeDocument/2006/relationships/slide" Target="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Relationship Id="rId14" Type="http://schemas.openxmlformats.org/officeDocument/2006/relationships/slide" Target="slide5.xml"/><Relationship Id="rId22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31.gif"/><Relationship Id="rId5" Type="http://schemas.microsoft.com/office/2007/relationships/hdphoto" Target="../media/hdphoto19.wdp"/><Relationship Id="rId10" Type="http://schemas.openxmlformats.org/officeDocument/2006/relationships/image" Target="../media/image21.png"/><Relationship Id="rId4" Type="http://schemas.openxmlformats.org/officeDocument/2006/relationships/image" Target="../media/image30.jpe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20.wdp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microsoft.com/office/2007/relationships/hdphoto" Target="../media/hdphoto20.wdp"/><Relationship Id="rId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76483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32" y="699813"/>
            <a:ext cx="4967907" cy="3302987"/>
          </a:xfrm>
          <a:prstGeom prst="rect">
            <a:avLst/>
          </a:prstGeom>
        </p:spPr>
      </p:pic>
      <p:sp>
        <p:nvSpPr>
          <p:cNvPr id="6" name="winter"/>
          <p:cNvSpPr>
            <a:spLocks noGrp="1"/>
          </p:cNvSpPr>
          <p:nvPr>
            <p:ph type="title"/>
          </p:nvPr>
        </p:nvSpPr>
        <p:spPr>
          <a:xfrm>
            <a:off x="5476418" y="1186905"/>
            <a:ext cx="3533575" cy="1073698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sz="6600" dirty="0"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5476418" y="2456029"/>
            <a:ext cx="3533575" cy="10736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>
                <a:latin typeface="Comic Sans MS" panose="030F0702030302020204" pitchFamily="66" charset="0"/>
              </a:rPr>
              <a:t>Autumn</a:t>
            </a:r>
          </a:p>
        </p:txBody>
      </p:sp>
      <p:sp>
        <p:nvSpPr>
          <p:cNvPr id="2" name="Action Button: Back or Previous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A6A6445-249F-4CEC-0929-44DEACCB9EEB}"/>
              </a:ext>
            </a:extLst>
          </p:cNvPr>
          <p:cNvSpPr/>
          <p:nvPr/>
        </p:nvSpPr>
        <p:spPr>
          <a:xfrm>
            <a:off x="7504386" y="3901966"/>
            <a:ext cx="1229711" cy="74097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70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8602"/>
            <a:ext cx="9144000" cy="587375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Find and Circle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74" y="1264008"/>
            <a:ext cx="8768176" cy="384007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78972" y="1647498"/>
            <a:ext cx="394138" cy="309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80489" y="2136228"/>
            <a:ext cx="454573" cy="26748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636579" y="1639027"/>
            <a:ext cx="543910" cy="309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681700" y="1682087"/>
            <a:ext cx="424356" cy="3003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295852" y="2136228"/>
            <a:ext cx="431582" cy="16537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726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2992;p69"/>
          <p:cNvSpPr/>
          <p:nvPr/>
        </p:nvSpPr>
        <p:spPr>
          <a:xfrm>
            <a:off x="3324583" y="552472"/>
            <a:ext cx="4718061" cy="2233958"/>
          </a:xfrm>
          <a:custGeom>
            <a:avLst/>
            <a:gdLst/>
            <a:ahLst/>
            <a:cxnLst/>
            <a:rect l="l" t="t" r="r" b="b"/>
            <a:pathLst>
              <a:path w="65316" h="38986" extrusionOk="0">
                <a:moveTo>
                  <a:pt x="44768" y="0"/>
                </a:moveTo>
                <a:cubicBezTo>
                  <a:pt x="38703" y="0"/>
                  <a:pt x="35092" y="5255"/>
                  <a:pt x="35092" y="5255"/>
                </a:cubicBezTo>
                <a:cubicBezTo>
                  <a:pt x="34089" y="3960"/>
                  <a:pt x="30009" y="720"/>
                  <a:pt x="25191" y="720"/>
                </a:cubicBezTo>
                <a:cubicBezTo>
                  <a:pt x="23925" y="720"/>
                  <a:pt x="22608" y="944"/>
                  <a:pt x="21282" y="1485"/>
                </a:cubicBezTo>
                <a:cubicBezTo>
                  <a:pt x="14911" y="4054"/>
                  <a:pt x="14811" y="11960"/>
                  <a:pt x="14811" y="11960"/>
                </a:cubicBezTo>
                <a:cubicBezTo>
                  <a:pt x="14363" y="11314"/>
                  <a:pt x="11867" y="10040"/>
                  <a:pt x="9106" y="10040"/>
                </a:cubicBezTo>
                <a:cubicBezTo>
                  <a:pt x="6735" y="10040"/>
                  <a:pt x="4169" y="10979"/>
                  <a:pt x="2536" y="14061"/>
                </a:cubicBezTo>
                <a:cubicBezTo>
                  <a:pt x="1" y="18831"/>
                  <a:pt x="6105" y="22701"/>
                  <a:pt x="6105" y="22701"/>
                </a:cubicBezTo>
                <a:cubicBezTo>
                  <a:pt x="5771" y="23868"/>
                  <a:pt x="5104" y="30273"/>
                  <a:pt x="9974" y="34176"/>
                </a:cubicBezTo>
                <a:cubicBezTo>
                  <a:pt x="11686" y="35536"/>
                  <a:pt x="13592" y="35977"/>
                  <a:pt x="15344" y="35977"/>
                </a:cubicBezTo>
                <a:cubicBezTo>
                  <a:pt x="18575" y="35977"/>
                  <a:pt x="21282" y="34476"/>
                  <a:pt x="21282" y="34476"/>
                </a:cubicBezTo>
                <a:cubicBezTo>
                  <a:pt x="26680" y="37825"/>
                  <a:pt x="31625" y="38985"/>
                  <a:pt x="35886" y="38985"/>
                </a:cubicBezTo>
                <a:cubicBezTo>
                  <a:pt x="45503" y="38985"/>
                  <a:pt x="51637" y="33075"/>
                  <a:pt x="51637" y="33075"/>
                </a:cubicBezTo>
                <a:cubicBezTo>
                  <a:pt x="52140" y="33130"/>
                  <a:pt x="52634" y="33157"/>
                  <a:pt x="53120" y="33157"/>
                </a:cubicBezTo>
                <a:cubicBezTo>
                  <a:pt x="60235" y="33157"/>
                  <a:pt x="65315" y="27387"/>
                  <a:pt x="63379" y="21266"/>
                </a:cubicBezTo>
                <a:cubicBezTo>
                  <a:pt x="61344" y="14695"/>
                  <a:pt x="54540" y="14395"/>
                  <a:pt x="54540" y="14395"/>
                </a:cubicBezTo>
                <a:cubicBezTo>
                  <a:pt x="54540" y="14395"/>
                  <a:pt x="57141" y="3720"/>
                  <a:pt x="48702" y="718"/>
                </a:cubicBezTo>
                <a:cubicBezTo>
                  <a:pt x="47298" y="211"/>
                  <a:pt x="45984" y="0"/>
                  <a:pt x="4476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10" b="100000" l="4730" r="95101">
                        <a14:foregroundMark x1="52027" y1="75691" x2="67230" y2="83794"/>
                        <a14:foregroundMark x1="41047" y1="70534" x2="45439" y2="73665"/>
                        <a14:foregroundMark x1="30236" y1="77901" x2="27872" y2="92265"/>
                        <a14:foregroundMark x1="31419" y1="76059" x2="31081" y2="83241"/>
                        <a14:foregroundMark x1="54392" y1="34622" x2="53209" y2="37017"/>
                        <a14:foregroundMark x1="44426" y1="23941" x2="44595" y2="25967"/>
                        <a14:foregroundMark x1="38345" y1="16390" x2="37331" y2="198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40472" y="841610"/>
            <a:ext cx="4553178" cy="4164987"/>
          </a:xfrm>
          <a:prstGeom prst="rect">
            <a:avLst/>
          </a:prstGeom>
        </p:spPr>
      </p:pic>
      <p:sp>
        <p:nvSpPr>
          <p:cNvPr id="1402" name="Google Shape;1402;p44"/>
          <p:cNvSpPr txBox="1">
            <a:spLocks noGrp="1"/>
          </p:cNvSpPr>
          <p:nvPr>
            <p:ph type="title" idx="4294967295"/>
          </p:nvPr>
        </p:nvSpPr>
        <p:spPr>
          <a:xfrm>
            <a:off x="5439005" y="969563"/>
            <a:ext cx="757238" cy="869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04" name="Google Shape;1404;p44"/>
          <p:cNvGrpSpPr/>
          <p:nvPr/>
        </p:nvGrpSpPr>
        <p:grpSpPr>
          <a:xfrm rot="-234630">
            <a:off x="6277613" y="613275"/>
            <a:ext cx="1829403" cy="1356052"/>
            <a:chOff x="5829307" y="363505"/>
            <a:chExt cx="2535059" cy="2386612"/>
          </a:xfrm>
        </p:grpSpPr>
        <p:grpSp>
          <p:nvGrpSpPr>
            <p:cNvPr id="1405" name="Google Shape;1405;p44"/>
            <p:cNvGrpSpPr/>
            <p:nvPr/>
          </p:nvGrpSpPr>
          <p:grpSpPr>
            <a:xfrm>
              <a:off x="5829307" y="363505"/>
              <a:ext cx="2535059" cy="2386612"/>
              <a:chOff x="5829307" y="363505"/>
              <a:chExt cx="2535059" cy="2386612"/>
            </a:xfrm>
          </p:grpSpPr>
          <p:grpSp>
            <p:nvGrpSpPr>
              <p:cNvPr id="1406" name="Google Shape;1406;p44"/>
              <p:cNvGrpSpPr/>
              <p:nvPr/>
            </p:nvGrpSpPr>
            <p:grpSpPr>
              <a:xfrm rot="1133335" flipH="1">
                <a:off x="6068288" y="647514"/>
                <a:ext cx="2057096" cy="1818594"/>
                <a:chOff x="4243600" y="2736081"/>
                <a:chExt cx="1853989" cy="1639035"/>
              </a:xfrm>
            </p:grpSpPr>
            <p:grpSp>
              <p:nvGrpSpPr>
                <p:cNvPr id="1407" name="Google Shape;1407;p44"/>
                <p:cNvGrpSpPr/>
                <p:nvPr/>
              </p:nvGrpSpPr>
              <p:grpSpPr>
                <a:xfrm>
                  <a:off x="4246988" y="2736081"/>
                  <a:ext cx="1847214" cy="1639035"/>
                  <a:chOff x="4289300" y="2723575"/>
                  <a:chExt cx="1847214" cy="1639035"/>
                </a:xfrm>
              </p:grpSpPr>
              <p:sp>
                <p:nvSpPr>
                  <p:cNvPr id="1408" name="Google Shape;1408;p44"/>
                  <p:cNvSpPr/>
                  <p:nvPr/>
                </p:nvSpPr>
                <p:spPr>
                  <a:xfrm>
                    <a:off x="5413714" y="3571860"/>
                    <a:ext cx="722800" cy="79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12" h="31630" extrusionOk="0">
                        <a:moveTo>
                          <a:pt x="7486" y="0"/>
                        </a:moveTo>
                        <a:cubicBezTo>
                          <a:pt x="6476" y="0"/>
                          <a:pt x="5545" y="118"/>
                          <a:pt x="4717" y="304"/>
                        </a:cubicBezTo>
                        <a:cubicBezTo>
                          <a:pt x="1693" y="981"/>
                          <a:pt x="610" y="3215"/>
                          <a:pt x="203" y="4727"/>
                        </a:cubicBezTo>
                        <a:lnTo>
                          <a:pt x="203" y="4772"/>
                        </a:lnTo>
                        <a:lnTo>
                          <a:pt x="181" y="4908"/>
                        </a:lnTo>
                        <a:cubicBezTo>
                          <a:pt x="91" y="5314"/>
                          <a:pt x="23" y="5720"/>
                          <a:pt x="0" y="6149"/>
                        </a:cubicBezTo>
                        <a:lnTo>
                          <a:pt x="0" y="6172"/>
                        </a:lnTo>
                        <a:lnTo>
                          <a:pt x="0" y="6194"/>
                        </a:lnTo>
                        <a:cubicBezTo>
                          <a:pt x="0" y="6194"/>
                          <a:pt x="3070" y="9738"/>
                          <a:pt x="2686" y="24475"/>
                        </a:cubicBezTo>
                        <a:cubicBezTo>
                          <a:pt x="2663" y="25514"/>
                          <a:pt x="3453" y="26371"/>
                          <a:pt x="4469" y="26439"/>
                        </a:cubicBezTo>
                        <a:lnTo>
                          <a:pt x="9051" y="26778"/>
                        </a:lnTo>
                        <a:lnTo>
                          <a:pt x="9434" y="26823"/>
                        </a:lnTo>
                        <a:lnTo>
                          <a:pt x="9705" y="26823"/>
                        </a:lnTo>
                        <a:cubicBezTo>
                          <a:pt x="9773" y="26800"/>
                          <a:pt x="9840" y="26800"/>
                          <a:pt x="9908" y="26800"/>
                        </a:cubicBezTo>
                        <a:lnTo>
                          <a:pt x="9931" y="26800"/>
                        </a:lnTo>
                        <a:cubicBezTo>
                          <a:pt x="9998" y="26778"/>
                          <a:pt x="10066" y="26755"/>
                          <a:pt x="10134" y="26732"/>
                        </a:cubicBezTo>
                        <a:cubicBezTo>
                          <a:pt x="10202" y="26710"/>
                          <a:pt x="10292" y="26687"/>
                          <a:pt x="10360" y="26665"/>
                        </a:cubicBezTo>
                        <a:cubicBezTo>
                          <a:pt x="10382" y="27116"/>
                          <a:pt x="10405" y="27545"/>
                          <a:pt x="10427" y="27951"/>
                        </a:cubicBezTo>
                        <a:cubicBezTo>
                          <a:pt x="10427" y="28087"/>
                          <a:pt x="10427" y="28222"/>
                          <a:pt x="10427" y="28335"/>
                        </a:cubicBezTo>
                        <a:lnTo>
                          <a:pt x="10427" y="28357"/>
                        </a:lnTo>
                        <a:lnTo>
                          <a:pt x="10427" y="28718"/>
                        </a:lnTo>
                        <a:lnTo>
                          <a:pt x="10427" y="28741"/>
                        </a:lnTo>
                        <a:lnTo>
                          <a:pt x="10427" y="29080"/>
                        </a:lnTo>
                        <a:lnTo>
                          <a:pt x="10427" y="29102"/>
                        </a:lnTo>
                        <a:lnTo>
                          <a:pt x="10427" y="29396"/>
                        </a:lnTo>
                        <a:lnTo>
                          <a:pt x="10427" y="29463"/>
                        </a:lnTo>
                        <a:lnTo>
                          <a:pt x="10427" y="29689"/>
                        </a:lnTo>
                        <a:lnTo>
                          <a:pt x="10427" y="29779"/>
                        </a:lnTo>
                        <a:cubicBezTo>
                          <a:pt x="10450" y="30817"/>
                          <a:pt x="11307" y="31630"/>
                          <a:pt x="12346" y="31630"/>
                        </a:cubicBezTo>
                        <a:lnTo>
                          <a:pt x="21103" y="31630"/>
                        </a:lnTo>
                        <a:cubicBezTo>
                          <a:pt x="21554" y="31630"/>
                          <a:pt x="22005" y="31472"/>
                          <a:pt x="22344" y="31179"/>
                        </a:cubicBezTo>
                        <a:cubicBezTo>
                          <a:pt x="22795" y="30795"/>
                          <a:pt x="23044" y="30231"/>
                          <a:pt x="23021" y="29644"/>
                        </a:cubicBezTo>
                        <a:lnTo>
                          <a:pt x="23021" y="29621"/>
                        </a:lnTo>
                        <a:cubicBezTo>
                          <a:pt x="23021" y="29350"/>
                          <a:pt x="22998" y="29080"/>
                          <a:pt x="22976" y="28809"/>
                        </a:cubicBezTo>
                        <a:lnTo>
                          <a:pt x="22976" y="28696"/>
                        </a:lnTo>
                        <a:cubicBezTo>
                          <a:pt x="22976" y="28448"/>
                          <a:pt x="22953" y="28199"/>
                          <a:pt x="22931" y="27951"/>
                        </a:cubicBezTo>
                        <a:lnTo>
                          <a:pt x="22931" y="27929"/>
                        </a:lnTo>
                        <a:cubicBezTo>
                          <a:pt x="22886" y="27364"/>
                          <a:pt x="22840" y="26800"/>
                          <a:pt x="22773" y="26236"/>
                        </a:cubicBezTo>
                        <a:lnTo>
                          <a:pt x="26971" y="26236"/>
                        </a:lnTo>
                        <a:cubicBezTo>
                          <a:pt x="27287" y="26236"/>
                          <a:pt x="27580" y="26168"/>
                          <a:pt x="27851" y="26033"/>
                        </a:cubicBezTo>
                        <a:lnTo>
                          <a:pt x="27918" y="25988"/>
                        </a:lnTo>
                        <a:cubicBezTo>
                          <a:pt x="27986" y="25942"/>
                          <a:pt x="28054" y="25897"/>
                          <a:pt x="28099" y="25852"/>
                        </a:cubicBezTo>
                        <a:cubicBezTo>
                          <a:pt x="28212" y="25784"/>
                          <a:pt x="28302" y="25694"/>
                          <a:pt x="28392" y="25604"/>
                        </a:cubicBezTo>
                        <a:cubicBezTo>
                          <a:pt x="28550" y="25423"/>
                          <a:pt x="28708" y="25175"/>
                          <a:pt x="28776" y="24927"/>
                        </a:cubicBezTo>
                        <a:cubicBezTo>
                          <a:pt x="28912" y="24611"/>
                          <a:pt x="28912" y="24250"/>
                          <a:pt x="28844" y="23911"/>
                        </a:cubicBezTo>
                        <a:cubicBezTo>
                          <a:pt x="28844" y="23843"/>
                          <a:pt x="28821" y="23776"/>
                          <a:pt x="28799" y="23731"/>
                        </a:cubicBezTo>
                        <a:cubicBezTo>
                          <a:pt x="28686" y="23415"/>
                          <a:pt x="28596" y="23099"/>
                          <a:pt x="28483" y="22783"/>
                        </a:cubicBezTo>
                        <a:lnTo>
                          <a:pt x="28370" y="22444"/>
                        </a:lnTo>
                        <a:lnTo>
                          <a:pt x="28167" y="21880"/>
                        </a:lnTo>
                        <a:lnTo>
                          <a:pt x="28009" y="21451"/>
                        </a:lnTo>
                        <a:lnTo>
                          <a:pt x="27851" y="21022"/>
                        </a:lnTo>
                        <a:lnTo>
                          <a:pt x="27693" y="20548"/>
                        </a:lnTo>
                        <a:lnTo>
                          <a:pt x="27603" y="20345"/>
                        </a:lnTo>
                        <a:cubicBezTo>
                          <a:pt x="27445" y="19894"/>
                          <a:pt x="27264" y="19442"/>
                          <a:pt x="27106" y="19014"/>
                        </a:cubicBezTo>
                        <a:cubicBezTo>
                          <a:pt x="27016" y="18788"/>
                          <a:pt x="26925" y="18562"/>
                          <a:pt x="26813" y="18359"/>
                        </a:cubicBezTo>
                        <a:lnTo>
                          <a:pt x="26790" y="18269"/>
                        </a:lnTo>
                        <a:cubicBezTo>
                          <a:pt x="26700" y="18043"/>
                          <a:pt x="26587" y="17818"/>
                          <a:pt x="26497" y="17592"/>
                        </a:cubicBezTo>
                        <a:cubicBezTo>
                          <a:pt x="20454" y="3341"/>
                          <a:pt x="12861" y="0"/>
                          <a:pt x="748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1143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2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9" name="Google Shape;1409;p44"/>
                  <p:cNvSpPr/>
                  <p:nvPr/>
                </p:nvSpPr>
                <p:spPr>
                  <a:xfrm>
                    <a:off x="4289300" y="2723575"/>
                    <a:ext cx="1121725" cy="121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869" h="48468" extrusionOk="0">
                        <a:moveTo>
                          <a:pt x="13581" y="3724"/>
                        </a:moveTo>
                        <a:cubicBezTo>
                          <a:pt x="14198" y="3724"/>
                          <a:pt x="14816" y="3843"/>
                          <a:pt x="15393" y="4071"/>
                        </a:cubicBezTo>
                        <a:cubicBezTo>
                          <a:pt x="15686" y="4183"/>
                          <a:pt x="15957" y="4341"/>
                          <a:pt x="16183" y="4545"/>
                        </a:cubicBezTo>
                        <a:cubicBezTo>
                          <a:pt x="16567" y="4883"/>
                          <a:pt x="16882" y="5267"/>
                          <a:pt x="17108" y="5718"/>
                        </a:cubicBezTo>
                        <a:cubicBezTo>
                          <a:pt x="17492" y="6463"/>
                          <a:pt x="17695" y="7298"/>
                          <a:pt x="17650" y="8156"/>
                        </a:cubicBezTo>
                        <a:cubicBezTo>
                          <a:pt x="17605" y="9374"/>
                          <a:pt x="17356" y="10593"/>
                          <a:pt x="16905" y="11744"/>
                        </a:cubicBezTo>
                        <a:cubicBezTo>
                          <a:pt x="16431" y="12985"/>
                          <a:pt x="15822" y="14182"/>
                          <a:pt x="15145" y="15333"/>
                        </a:cubicBezTo>
                        <a:cubicBezTo>
                          <a:pt x="15077" y="15468"/>
                          <a:pt x="14964" y="15558"/>
                          <a:pt x="14851" y="15603"/>
                        </a:cubicBezTo>
                        <a:cubicBezTo>
                          <a:pt x="14152" y="15919"/>
                          <a:pt x="13452" y="16258"/>
                          <a:pt x="12752" y="16596"/>
                        </a:cubicBezTo>
                        <a:lnTo>
                          <a:pt x="9389" y="18199"/>
                        </a:lnTo>
                        <a:lnTo>
                          <a:pt x="9209" y="18289"/>
                        </a:lnTo>
                        <a:lnTo>
                          <a:pt x="5508" y="20072"/>
                        </a:lnTo>
                        <a:cubicBezTo>
                          <a:pt x="5476" y="20088"/>
                          <a:pt x="5432" y="20104"/>
                          <a:pt x="5386" y="20104"/>
                        </a:cubicBezTo>
                        <a:cubicBezTo>
                          <a:pt x="5367" y="20104"/>
                          <a:pt x="5347" y="20101"/>
                          <a:pt x="5327" y="20095"/>
                        </a:cubicBezTo>
                        <a:cubicBezTo>
                          <a:pt x="5327" y="20072"/>
                          <a:pt x="5327" y="20050"/>
                          <a:pt x="5327" y="20027"/>
                        </a:cubicBezTo>
                        <a:cubicBezTo>
                          <a:pt x="5327" y="20004"/>
                          <a:pt x="5327" y="19982"/>
                          <a:pt x="5327" y="19937"/>
                        </a:cubicBezTo>
                        <a:cubicBezTo>
                          <a:pt x="5237" y="17996"/>
                          <a:pt x="5282" y="16032"/>
                          <a:pt x="5462" y="14091"/>
                        </a:cubicBezTo>
                        <a:cubicBezTo>
                          <a:pt x="5801" y="11338"/>
                          <a:pt x="6749" y="8720"/>
                          <a:pt x="8261" y="6395"/>
                        </a:cubicBezTo>
                        <a:cubicBezTo>
                          <a:pt x="8329" y="6260"/>
                          <a:pt x="8419" y="6124"/>
                          <a:pt x="8532" y="6012"/>
                        </a:cubicBezTo>
                        <a:cubicBezTo>
                          <a:pt x="8758" y="5786"/>
                          <a:pt x="8983" y="5538"/>
                          <a:pt x="9231" y="5334"/>
                        </a:cubicBezTo>
                        <a:cubicBezTo>
                          <a:pt x="9705" y="4883"/>
                          <a:pt x="10270" y="4522"/>
                          <a:pt x="10902" y="4274"/>
                        </a:cubicBezTo>
                        <a:cubicBezTo>
                          <a:pt x="11579" y="4003"/>
                          <a:pt x="12301" y="3822"/>
                          <a:pt x="13046" y="3755"/>
                        </a:cubicBezTo>
                        <a:cubicBezTo>
                          <a:pt x="13223" y="3734"/>
                          <a:pt x="13402" y="3724"/>
                          <a:pt x="13581" y="3724"/>
                        </a:cubicBezTo>
                        <a:close/>
                        <a:moveTo>
                          <a:pt x="14165" y="0"/>
                        </a:moveTo>
                        <a:cubicBezTo>
                          <a:pt x="13919" y="0"/>
                          <a:pt x="13673" y="10"/>
                          <a:pt x="13429" y="31"/>
                        </a:cubicBezTo>
                        <a:cubicBezTo>
                          <a:pt x="12143" y="121"/>
                          <a:pt x="10879" y="437"/>
                          <a:pt x="9705" y="956"/>
                        </a:cubicBezTo>
                        <a:cubicBezTo>
                          <a:pt x="8938" y="1317"/>
                          <a:pt x="8193" y="1768"/>
                          <a:pt x="7494" y="2265"/>
                        </a:cubicBezTo>
                        <a:cubicBezTo>
                          <a:pt x="7133" y="2536"/>
                          <a:pt x="6771" y="2852"/>
                          <a:pt x="6455" y="3168"/>
                        </a:cubicBezTo>
                        <a:cubicBezTo>
                          <a:pt x="5598" y="4003"/>
                          <a:pt x="4876" y="4973"/>
                          <a:pt x="4311" y="6034"/>
                        </a:cubicBezTo>
                        <a:cubicBezTo>
                          <a:pt x="3567" y="7479"/>
                          <a:pt x="3002" y="8991"/>
                          <a:pt x="2619" y="10570"/>
                        </a:cubicBezTo>
                        <a:cubicBezTo>
                          <a:pt x="1806" y="13708"/>
                          <a:pt x="1558" y="16958"/>
                          <a:pt x="1874" y="20162"/>
                        </a:cubicBezTo>
                        <a:cubicBezTo>
                          <a:pt x="1919" y="20546"/>
                          <a:pt x="1964" y="20930"/>
                          <a:pt x="1987" y="21313"/>
                        </a:cubicBezTo>
                        <a:lnTo>
                          <a:pt x="1987" y="21359"/>
                        </a:lnTo>
                        <a:lnTo>
                          <a:pt x="1987" y="21426"/>
                        </a:lnTo>
                        <a:cubicBezTo>
                          <a:pt x="1987" y="21584"/>
                          <a:pt x="1987" y="21584"/>
                          <a:pt x="1874" y="21652"/>
                        </a:cubicBezTo>
                        <a:lnTo>
                          <a:pt x="1761" y="21697"/>
                        </a:lnTo>
                        <a:lnTo>
                          <a:pt x="1310" y="22036"/>
                        </a:lnTo>
                        <a:cubicBezTo>
                          <a:pt x="994" y="22194"/>
                          <a:pt x="678" y="22329"/>
                          <a:pt x="362" y="22464"/>
                        </a:cubicBezTo>
                        <a:cubicBezTo>
                          <a:pt x="226" y="22510"/>
                          <a:pt x="136" y="22622"/>
                          <a:pt x="113" y="22758"/>
                        </a:cubicBezTo>
                        <a:cubicBezTo>
                          <a:pt x="113" y="22803"/>
                          <a:pt x="91" y="22871"/>
                          <a:pt x="91" y="22916"/>
                        </a:cubicBezTo>
                        <a:cubicBezTo>
                          <a:pt x="91" y="22984"/>
                          <a:pt x="68" y="23029"/>
                          <a:pt x="68" y="23074"/>
                        </a:cubicBezTo>
                        <a:cubicBezTo>
                          <a:pt x="1" y="23728"/>
                          <a:pt x="46" y="24383"/>
                          <a:pt x="159" y="25015"/>
                        </a:cubicBezTo>
                        <a:cubicBezTo>
                          <a:pt x="339" y="25895"/>
                          <a:pt x="587" y="26730"/>
                          <a:pt x="926" y="27565"/>
                        </a:cubicBezTo>
                        <a:cubicBezTo>
                          <a:pt x="1355" y="28648"/>
                          <a:pt x="1851" y="29709"/>
                          <a:pt x="2393" y="30725"/>
                        </a:cubicBezTo>
                        <a:cubicBezTo>
                          <a:pt x="2890" y="31650"/>
                          <a:pt x="3409" y="32553"/>
                          <a:pt x="3973" y="33456"/>
                        </a:cubicBezTo>
                        <a:cubicBezTo>
                          <a:pt x="4537" y="34336"/>
                          <a:pt x="5101" y="35216"/>
                          <a:pt x="5711" y="36074"/>
                        </a:cubicBezTo>
                        <a:cubicBezTo>
                          <a:pt x="6433" y="37089"/>
                          <a:pt x="7178" y="38105"/>
                          <a:pt x="7968" y="39075"/>
                        </a:cubicBezTo>
                        <a:cubicBezTo>
                          <a:pt x="8419" y="39640"/>
                          <a:pt x="8870" y="40181"/>
                          <a:pt x="9344" y="40723"/>
                        </a:cubicBezTo>
                        <a:cubicBezTo>
                          <a:pt x="9818" y="41265"/>
                          <a:pt x="10247" y="41761"/>
                          <a:pt x="10721" y="42258"/>
                        </a:cubicBezTo>
                        <a:cubicBezTo>
                          <a:pt x="11330" y="42912"/>
                          <a:pt x="11985" y="43567"/>
                          <a:pt x="12639" y="44199"/>
                        </a:cubicBezTo>
                        <a:cubicBezTo>
                          <a:pt x="13497" y="45011"/>
                          <a:pt x="14377" y="45756"/>
                          <a:pt x="15303" y="46456"/>
                        </a:cubicBezTo>
                        <a:cubicBezTo>
                          <a:pt x="16047" y="47042"/>
                          <a:pt x="16837" y="47539"/>
                          <a:pt x="17650" y="47990"/>
                        </a:cubicBezTo>
                        <a:cubicBezTo>
                          <a:pt x="17966" y="48148"/>
                          <a:pt x="18282" y="48284"/>
                          <a:pt x="18598" y="48397"/>
                        </a:cubicBezTo>
                        <a:cubicBezTo>
                          <a:pt x="18665" y="48419"/>
                          <a:pt x="18733" y="48442"/>
                          <a:pt x="18801" y="48442"/>
                        </a:cubicBezTo>
                        <a:cubicBezTo>
                          <a:pt x="18854" y="48459"/>
                          <a:pt x="18907" y="48468"/>
                          <a:pt x="18959" y="48468"/>
                        </a:cubicBezTo>
                        <a:cubicBezTo>
                          <a:pt x="19106" y="48468"/>
                          <a:pt x="19243" y="48400"/>
                          <a:pt x="19343" y="48284"/>
                        </a:cubicBezTo>
                        <a:cubicBezTo>
                          <a:pt x="19591" y="48035"/>
                          <a:pt x="19839" y="47765"/>
                          <a:pt x="20110" y="47494"/>
                        </a:cubicBezTo>
                        <a:lnTo>
                          <a:pt x="20606" y="46975"/>
                        </a:lnTo>
                        <a:cubicBezTo>
                          <a:pt x="20742" y="46839"/>
                          <a:pt x="20855" y="46726"/>
                          <a:pt x="20968" y="46591"/>
                        </a:cubicBezTo>
                        <a:cubicBezTo>
                          <a:pt x="21532" y="46004"/>
                          <a:pt x="22073" y="45440"/>
                          <a:pt x="22638" y="44853"/>
                        </a:cubicBezTo>
                        <a:cubicBezTo>
                          <a:pt x="22705" y="44763"/>
                          <a:pt x="22818" y="44718"/>
                          <a:pt x="22908" y="44695"/>
                        </a:cubicBezTo>
                        <a:cubicBezTo>
                          <a:pt x="23405" y="44627"/>
                          <a:pt x="23902" y="44537"/>
                          <a:pt x="24398" y="44447"/>
                        </a:cubicBezTo>
                        <a:cubicBezTo>
                          <a:pt x="27445" y="43905"/>
                          <a:pt x="30492" y="43364"/>
                          <a:pt x="33516" y="42799"/>
                        </a:cubicBezTo>
                        <a:cubicBezTo>
                          <a:pt x="35186" y="42483"/>
                          <a:pt x="36834" y="42100"/>
                          <a:pt x="38481" y="41761"/>
                        </a:cubicBezTo>
                        <a:cubicBezTo>
                          <a:pt x="38752" y="41716"/>
                          <a:pt x="39000" y="41626"/>
                          <a:pt x="39249" y="41558"/>
                        </a:cubicBezTo>
                        <a:cubicBezTo>
                          <a:pt x="39266" y="41552"/>
                          <a:pt x="39284" y="41550"/>
                          <a:pt x="39302" y="41550"/>
                        </a:cubicBezTo>
                        <a:cubicBezTo>
                          <a:pt x="39357" y="41550"/>
                          <a:pt x="39412" y="41575"/>
                          <a:pt x="39429" y="41626"/>
                        </a:cubicBezTo>
                        <a:cubicBezTo>
                          <a:pt x="40061" y="42709"/>
                          <a:pt x="41009" y="43454"/>
                          <a:pt x="42070" y="44086"/>
                        </a:cubicBezTo>
                        <a:cubicBezTo>
                          <a:pt x="42521" y="44334"/>
                          <a:pt x="43040" y="44515"/>
                          <a:pt x="43582" y="44582"/>
                        </a:cubicBezTo>
                        <a:cubicBezTo>
                          <a:pt x="43671" y="44596"/>
                          <a:pt x="43753" y="44603"/>
                          <a:pt x="43829" y="44603"/>
                        </a:cubicBezTo>
                        <a:cubicBezTo>
                          <a:pt x="44254" y="44603"/>
                          <a:pt x="44486" y="44384"/>
                          <a:pt x="44620" y="43905"/>
                        </a:cubicBezTo>
                        <a:cubicBezTo>
                          <a:pt x="44688" y="43657"/>
                          <a:pt x="44733" y="43409"/>
                          <a:pt x="44756" y="43183"/>
                        </a:cubicBezTo>
                        <a:cubicBezTo>
                          <a:pt x="44823" y="42506"/>
                          <a:pt x="44868" y="41851"/>
                          <a:pt x="44846" y="41197"/>
                        </a:cubicBezTo>
                        <a:lnTo>
                          <a:pt x="44846" y="40949"/>
                        </a:lnTo>
                        <a:cubicBezTo>
                          <a:pt x="44846" y="40858"/>
                          <a:pt x="44868" y="40746"/>
                          <a:pt x="44868" y="40655"/>
                        </a:cubicBezTo>
                        <a:cubicBezTo>
                          <a:pt x="44846" y="39369"/>
                          <a:pt x="44778" y="38082"/>
                          <a:pt x="44688" y="36819"/>
                        </a:cubicBezTo>
                        <a:cubicBezTo>
                          <a:pt x="44620" y="36209"/>
                          <a:pt x="44530" y="35622"/>
                          <a:pt x="44394" y="35058"/>
                        </a:cubicBezTo>
                        <a:cubicBezTo>
                          <a:pt x="44349" y="34810"/>
                          <a:pt x="44259" y="34584"/>
                          <a:pt x="44169" y="34358"/>
                        </a:cubicBezTo>
                        <a:cubicBezTo>
                          <a:pt x="44124" y="34201"/>
                          <a:pt x="44033" y="34065"/>
                          <a:pt x="43943" y="33952"/>
                        </a:cubicBezTo>
                        <a:cubicBezTo>
                          <a:pt x="43898" y="33885"/>
                          <a:pt x="43853" y="33839"/>
                          <a:pt x="43808" y="33817"/>
                        </a:cubicBezTo>
                        <a:cubicBezTo>
                          <a:pt x="43591" y="33672"/>
                          <a:pt x="43345" y="33600"/>
                          <a:pt x="43094" y="33600"/>
                        </a:cubicBezTo>
                        <a:cubicBezTo>
                          <a:pt x="43031" y="33600"/>
                          <a:pt x="42968" y="33605"/>
                          <a:pt x="42905" y="33614"/>
                        </a:cubicBezTo>
                        <a:cubicBezTo>
                          <a:pt x="42747" y="33659"/>
                          <a:pt x="42566" y="33704"/>
                          <a:pt x="42408" y="33772"/>
                        </a:cubicBezTo>
                        <a:cubicBezTo>
                          <a:pt x="41980" y="33952"/>
                          <a:pt x="41596" y="34133"/>
                          <a:pt x="41212" y="34381"/>
                        </a:cubicBezTo>
                        <a:cubicBezTo>
                          <a:pt x="40671" y="34697"/>
                          <a:pt x="40242" y="35126"/>
                          <a:pt x="39903" y="35645"/>
                        </a:cubicBezTo>
                        <a:cubicBezTo>
                          <a:pt x="39810" y="35795"/>
                          <a:pt x="39654" y="35882"/>
                          <a:pt x="39488" y="35882"/>
                        </a:cubicBezTo>
                        <a:cubicBezTo>
                          <a:pt x="39454" y="35882"/>
                          <a:pt x="39419" y="35878"/>
                          <a:pt x="39384" y="35871"/>
                        </a:cubicBezTo>
                        <a:cubicBezTo>
                          <a:pt x="38030" y="35713"/>
                          <a:pt x="36698" y="35577"/>
                          <a:pt x="35344" y="35464"/>
                        </a:cubicBezTo>
                        <a:cubicBezTo>
                          <a:pt x="34329" y="35352"/>
                          <a:pt x="33290" y="35284"/>
                          <a:pt x="32275" y="35216"/>
                        </a:cubicBezTo>
                        <a:cubicBezTo>
                          <a:pt x="32184" y="35216"/>
                          <a:pt x="32072" y="35216"/>
                          <a:pt x="31981" y="35171"/>
                        </a:cubicBezTo>
                        <a:cubicBezTo>
                          <a:pt x="32004" y="35058"/>
                          <a:pt x="32117" y="34990"/>
                          <a:pt x="32184" y="34923"/>
                        </a:cubicBezTo>
                        <a:lnTo>
                          <a:pt x="34599" y="32372"/>
                        </a:lnTo>
                        <a:lnTo>
                          <a:pt x="37037" y="29845"/>
                        </a:lnTo>
                        <a:cubicBezTo>
                          <a:pt x="37037" y="29822"/>
                          <a:pt x="37059" y="29822"/>
                          <a:pt x="37059" y="29799"/>
                        </a:cubicBezTo>
                        <a:cubicBezTo>
                          <a:pt x="37195" y="29664"/>
                          <a:pt x="37308" y="29551"/>
                          <a:pt x="37421" y="29416"/>
                        </a:cubicBezTo>
                        <a:lnTo>
                          <a:pt x="39226" y="27520"/>
                        </a:lnTo>
                        <a:cubicBezTo>
                          <a:pt x="39294" y="27475"/>
                          <a:pt x="39339" y="27407"/>
                          <a:pt x="39384" y="27339"/>
                        </a:cubicBezTo>
                        <a:cubicBezTo>
                          <a:pt x="39429" y="27249"/>
                          <a:pt x="39429" y="27136"/>
                          <a:pt x="39339" y="27069"/>
                        </a:cubicBezTo>
                        <a:cubicBezTo>
                          <a:pt x="39113" y="26865"/>
                          <a:pt x="38933" y="26640"/>
                          <a:pt x="38797" y="26392"/>
                        </a:cubicBezTo>
                        <a:cubicBezTo>
                          <a:pt x="38594" y="26053"/>
                          <a:pt x="38368" y="25737"/>
                          <a:pt x="38143" y="25421"/>
                        </a:cubicBezTo>
                        <a:cubicBezTo>
                          <a:pt x="37601" y="24631"/>
                          <a:pt x="37059" y="23864"/>
                          <a:pt x="36540" y="23096"/>
                        </a:cubicBezTo>
                        <a:cubicBezTo>
                          <a:pt x="36450" y="22938"/>
                          <a:pt x="36337" y="22780"/>
                          <a:pt x="36224" y="22622"/>
                        </a:cubicBezTo>
                        <a:lnTo>
                          <a:pt x="36224" y="22622"/>
                        </a:lnTo>
                        <a:cubicBezTo>
                          <a:pt x="36360" y="22690"/>
                          <a:pt x="36473" y="22735"/>
                          <a:pt x="36608" y="22803"/>
                        </a:cubicBezTo>
                        <a:lnTo>
                          <a:pt x="36676" y="22826"/>
                        </a:lnTo>
                        <a:cubicBezTo>
                          <a:pt x="37217" y="23096"/>
                          <a:pt x="37782" y="23254"/>
                          <a:pt x="38391" y="23300"/>
                        </a:cubicBezTo>
                        <a:lnTo>
                          <a:pt x="38549" y="23300"/>
                        </a:lnTo>
                        <a:cubicBezTo>
                          <a:pt x="38628" y="23305"/>
                          <a:pt x="38705" y="23307"/>
                          <a:pt x="38780" y="23307"/>
                        </a:cubicBezTo>
                        <a:cubicBezTo>
                          <a:pt x="40021" y="23307"/>
                          <a:pt x="40607" y="22614"/>
                          <a:pt x="40671" y="21720"/>
                        </a:cubicBezTo>
                        <a:cubicBezTo>
                          <a:pt x="40738" y="20952"/>
                          <a:pt x="40061" y="20230"/>
                          <a:pt x="39068" y="19937"/>
                        </a:cubicBezTo>
                        <a:cubicBezTo>
                          <a:pt x="40084" y="19779"/>
                          <a:pt x="40851" y="19169"/>
                          <a:pt x="40919" y="18402"/>
                        </a:cubicBezTo>
                        <a:cubicBezTo>
                          <a:pt x="40986" y="17454"/>
                          <a:pt x="40422" y="16642"/>
                          <a:pt x="39046" y="16529"/>
                        </a:cubicBezTo>
                        <a:lnTo>
                          <a:pt x="38888" y="16529"/>
                        </a:lnTo>
                        <a:cubicBezTo>
                          <a:pt x="38787" y="16520"/>
                          <a:pt x="38685" y="16516"/>
                          <a:pt x="38581" y="16516"/>
                        </a:cubicBezTo>
                        <a:cubicBezTo>
                          <a:pt x="37632" y="16516"/>
                          <a:pt x="36544" y="16873"/>
                          <a:pt x="35547" y="17341"/>
                        </a:cubicBezTo>
                        <a:lnTo>
                          <a:pt x="35231" y="17499"/>
                        </a:lnTo>
                        <a:lnTo>
                          <a:pt x="35141" y="17544"/>
                        </a:lnTo>
                        <a:lnTo>
                          <a:pt x="34915" y="17657"/>
                        </a:lnTo>
                        <a:lnTo>
                          <a:pt x="34825" y="17702"/>
                        </a:lnTo>
                        <a:lnTo>
                          <a:pt x="34599" y="17838"/>
                        </a:lnTo>
                        <a:lnTo>
                          <a:pt x="34532" y="17860"/>
                        </a:lnTo>
                        <a:cubicBezTo>
                          <a:pt x="34329" y="17973"/>
                          <a:pt x="34125" y="18086"/>
                          <a:pt x="33967" y="18199"/>
                        </a:cubicBezTo>
                        <a:lnTo>
                          <a:pt x="33900" y="18244"/>
                        </a:lnTo>
                        <a:lnTo>
                          <a:pt x="33697" y="18357"/>
                        </a:lnTo>
                        <a:lnTo>
                          <a:pt x="33629" y="18402"/>
                        </a:lnTo>
                        <a:lnTo>
                          <a:pt x="33448" y="18515"/>
                        </a:lnTo>
                        <a:cubicBezTo>
                          <a:pt x="33336" y="18357"/>
                          <a:pt x="33245" y="18244"/>
                          <a:pt x="33132" y="18063"/>
                        </a:cubicBezTo>
                        <a:lnTo>
                          <a:pt x="33020" y="17906"/>
                        </a:lnTo>
                        <a:lnTo>
                          <a:pt x="33132" y="17815"/>
                        </a:lnTo>
                        <a:lnTo>
                          <a:pt x="33223" y="17770"/>
                        </a:lnTo>
                        <a:lnTo>
                          <a:pt x="33493" y="17612"/>
                        </a:lnTo>
                        <a:lnTo>
                          <a:pt x="33584" y="17567"/>
                        </a:lnTo>
                        <a:lnTo>
                          <a:pt x="33877" y="17386"/>
                        </a:lnTo>
                        <a:lnTo>
                          <a:pt x="33945" y="17319"/>
                        </a:lnTo>
                        <a:cubicBezTo>
                          <a:pt x="34193" y="17161"/>
                          <a:pt x="34464" y="17003"/>
                          <a:pt x="34712" y="16822"/>
                        </a:cubicBezTo>
                        <a:lnTo>
                          <a:pt x="34803" y="16754"/>
                        </a:lnTo>
                        <a:lnTo>
                          <a:pt x="35096" y="16551"/>
                        </a:lnTo>
                        <a:lnTo>
                          <a:pt x="35209" y="16484"/>
                        </a:lnTo>
                        <a:lnTo>
                          <a:pt x="35502" y="16258"/>
                        </a:lnTo>
                        <a:lnTo>
                          <a:pt x="35592" y="16190"/>
                        </a:lnTo>
                        <a:cubicBezTo>
                          <a:pt x="37082" y="15084"/>
                          <a:pt x="38481" y="13730"/>
                          <a:pt x="39023" y="12308"/>
                        </a:cubicBezTo>
                        <a:lnTo>
                          <a:pt x="39046" y="12263"/>
                        </a:lnTo>
                        <a:lnTo>
                          <a:pt x="39113" y="12105"/>
                        </a:lnTo>
                        <a:cubicBezTo>
                          <a:pt x="39858" y="10345"/>
                          <a:pt x="39181" y="9171"/>
                          <a:pt x="37985" y="8652"/>
                        </a:cubicBezTo>
                        <a:cubicBezTo>
                          <a:pt x="37772" y="8563"/>
                          <a:pt x="37548" y="8521"/>
                          <a:pt x="37319" y="8521"/>
                        </a:cubicBezTo>
                        <a:cubicBezTo>
                          <a:pt x="36501" y="8521"/>
                          <a:pt x="35618" y="9062"/>
                          <a:pt x="34983" y="9961"/>
                        </a:cubicBezTo>
                        <a:cubicBezTo>
                          <a:pt x="35209" y="8562"/>
                          <a:pt x="34757" y="7298"/>
                          <a:pt x="33787" y="6892"/>
                        </a:cubicBezTo>
                        <a:cubicBezTo>
                          <a:pt x="33462" y="6759"/>
                          <a:pt x="33131" y="6688"/>
                          <a:pt x="32808" y="6688"/>
                        </a:cubicBezTo>
                        <a:cubicBezTo>
                          <a:pt x="31920" y="6688"/>
                          <a:pt x="31083" y="7226"/>
                          <a:pt x="30537" y="8517"/>
                        </a:cubicBezTo>
                        <a:lnTo>
                          <a:pt x="30469" y="8675"/>
                        </a:lnTo>
                        <a:lnTo>
                          <a:pt x="30447" y="8720"/>
                        </a:lnTo>
                        <a:cubicBezTo>
                          <a:pt x="30356" y="8923"/>
                          <a:pt x="30289" y="9126"/>
                          <a:pt x="30221" y="9329"/>
                        </a:cubicBezTo>
                        <a:cubicBezTo>
                          <a:pt x="30198" y="9442"/>
                          <a:pt x="30176" y="9555"/>
                          <a:pt x="30131" y="9668"/>
                        </a:cubicBezTo>
                        <a:cubicBezTo>
                          <a:pt x="30108" y="9781"/>
                          <a:pt x="30086" y="9893"/>
                          <a:pt x="30063" y="10006"/>
                        </a:cubicBezTo>
                        <a:cubicBezTo>
                          <a:pt x="30040" y="10142"/>
                          <a:pt x="30040" y="10255"/>
                          <a:pt x="30018" y="10367"/>
                        </a:cubicBezTo>
                        <a:cubicBezTo>
                          <a:pt x="29995" y="10503"/>
                          <a:pt x="29995" y="10616"/>
                          <a:pt x="29973" y="10751"/>
                        </a:cubicBezTo>
                        <a:cubicBezTo>
                          <a:pt x="29973" y="10864"/>
                          <a:pt x="29950" y="10999"/>
                          <a:pt x="29950" y="11135"/>
                        </a:cubicBezTo>
                        <a:lnTo>
                          <a:pt x="29950" y="11518"/>
                        </a:lnTo>
                        <a:lnTo>
                          <a:pt x="29950" y="11902"/>
                        </a:lnTo>
                        <a:cubicBezTo>
                          <a:pt x="29950" y="12037"/>
                          <a:pt x="29950" y="12173"/>
                          <a:pt x="29973" y="12308"/>
                        </a:cubicBezTo>
                        <a:cubicBezTo>
                          <a:pt x="29973" y="12444"/>
                          <a:pt x="29973" y="12557"/>
                          <a:pt x="29995" y="12692"/>
                        </a:cubicBezTo>
                        <a:cubicBezTo>
                          <a:pt x="29995" y="12827"/>
                          <a:pt x="30018" y="12963"/>
                          <a:pt x="30018" y="13098"/>
                        </a:cubicBezTo>
                        <a:lnTo>
                          <a:pt x="30063" y="13459"/>
                        </a:lnTo>
                        <a:cubicBezTo>
                          <a:pt x="29950" y="13301"/>
                          <a:pt x="29837" y="13121"/>
                          <a:pt x="29724" y="12963"/>
                        </a:cubicBezTo>
                        <a:cubicBezTo>
                          <a:pt x="29363" y="12376"/>
                          <a:pt x="28934" y="11834"/>
                          <a:pt x="28551" y="11248"/>
                        </a:cubicBezTo>
                        <a:cubicBezTo>
                          <a:pt x="28235" y="10774"/>
                          <a:pt x="27919" y="10300"/>
                          <a:pt x="27580" y="9848"/>
                        </a:cubicBezTo>
                        <a:cubicBezTo>
                          <a:pt x="27463" y="9653"/>
                          <a:pt x="27398" y="9570"/>
                          <a:pt x="27299" y="9570"/>
                        </a:cubicBezTo>
                        <a:cubicBezTo>
                          <a:pt x="27227" y="9570"/>
                          <a:pt x="27136" y="9614"/>
                          <a:pt x="26994" y="9690"/>
                        </a:cubicBezTo>
                        <a:lnTo>
                          <a:pt x="24691" y="10774"/>
                        </a:lnTo>
                        <a:lnTo>
                          <a:pt x="24240" y="10977"/>
                        </a:lnTo>
                        <a:lnTo>
                          <a:pt x="22705" y="11722"/>
                        </a:lnTo>
                        <a:cubicBezTo>
                          <a:pt x="21690" y="12195"/>
                          <a:pt x="20674" y="12692"/>
                          <a:pt x="19659" y="13166"/>
                        </a:cubicBezTo>
                        <a:cubicBezTo>
                          <a:pt x="19591" y="13211"/>
                          <a:pt x="19501" y="13234"/>
                          <a:pt x="19365" y="13301"/>
                        </a:cubicBezTo>
                        <a:lnTo>
                          <a:pt x="19659" y="12669"/>
                        </a:lnTo>
                        <a:cubicBezTo>
                          <a:pt x="20358" y="11202"/>
                          <a:pt x="20764" y="9600"/>
                          <a:pt x="20900" y="7975"/>
                        </a:cubicBezTo>
                        <a:cubicBezTo>
                          <a:pt x="21013" y="6440"/>
                          <a:pt x="20719" y="4928"/>
                          <a:pt x="20042" y="3551"/>
                        </a:cubicBezTo>
                        <a:cubicBezTo>
                          <a:pt x="19591" y="2604"/>
                          <a:pt x="18936" y="1791"/>
                          <a:pt x="18101" y="1159"/>
                        </a:cubicBezTo>
                        <a:cubicBezTo>
                          <a:pt x="17447" y="663"/>
                          <a:pt x="16679" y="324"/>
                          <a:pt x="15867" y="166"/>
                        </a:cubicBezTo>
                        <a:cubicBezTo>
                          <a:pt x="15314" y="55"/>
                          <a:pt x="14739" y="0"/>
                          <a:pt x="14165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1143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2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410" name="Google Shape;1410;p44"/>
                <p:cNvGrpSpPr/>
                <p:nvPr/>
              </p:nvGrpSpPr>
              <p:grpSpPr>
                <a:xfrm>
                  <a:off x="4243600" y="2737481"/>
                  <a:ext cx="1853989" cy="1636235"/>
                  <a:chOff x="3278775" y="3216725"/>
                  <a:chExt cx="1853989" cy="1636235"/>
                </a:xfrm>
              </p:grpSpPr>
              <p:grpSp>
                <p:nvGrpSpPr>
                  <p:cNvPr id="1411" name="Google Shape;1411;p44"/>
                  <p:cNvGrpSpPr/>
                  <p:nvPr/>
                </p:nvGrpSpPr>
                <p:grpSpPr>
                  <a:xfrm>
                    <a:off x="4402639" y="4061610"/>
                    <a:ext cx="730125" cy="791350"/>
                    <a:chOff x="2465039" y="3359685"/>
                    <a:chExt cx="730125" cy="791350"/>
                  </a:xfrm>
                </p:grpSpPr>
                <p:sp>
                  <p:nvSpPr>
                    <p:cNvPr id="1412" name="Google Shape;1412;p44"/>
                    <p:cNvSpPr/>
                    <p:nvPr/>
                  </p:nvSpPr>
                  <p:spPr>
                    <a:xfrm>
                      <a:off x="2465589" y="3422185"/>
                      <a:ext cx="576675" cy="728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067" h="29154" extrusionOk="0">
                          <a:moveTo>
                            <a:pt x="6451" y="1"/>
                          </a:moveTo>
                          <a:cubicBezTo>
                            <a:pt x="2521" y="1"/>
                            <a:pt x="1" y="3718"/>
                            <a:pt x="1" y="3718"/>
                          </a:cubicBezTo>
                          <a:cubicBezTo>
                            <a:pt x="436" y="3626"/>
                            <a:pt x="853" y="3582"/>
                            <a:pt x="1252" y="3582"/>
                          </a:cubicBezTo>
                          <a:cubicBezTo>
                            <a:pt x="9273" y="3582"/>
                            <a:pt x="10345" y="21390"/>
                            <a:pt x="10495" y="27280"/>
                          </a:cubicBezTo>
                          <a:cubicBezTo>
                            <a:pt x="10518" y="28318"/>
                            <a:pt x="11376" y="29153"/>
                            <a:pt x="12414" y="29153"/>
                          </a:cubicBezTo>
                          <a:lnTo>
                            <a:pt x="21103" y="29153"/>
                          </a:lnTo>
                          <a:cubicBezTo>
                            <a:pt x="22186" y="29153"/>
                            <a:pt x="23066" y="28251"/>
                            <a:pt x="23021" y="27145"/>
                          </a:cubicBezTo>
                          <a:cubicBezTo>
                            <a:pt x="22728" y="18478"/>
                            <a:pt x="19591" y="10105"/>
                            <a:pt x="12752" y="3176"/>
                          </a:cubicBezTo>
                          <a:cubicBezTo>
                            <a:pt x="10420" y="808"/>
                            <a:pt x="8282" y="1"/>
                            <a:pt x="645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3" name="Google Shape;1413;p44"/>
                    <p:cNvSpPr/>
                    <p:nvPr/>
                  </p:nvSpPr>
                  <p:spPr>
                    <a:xfrm>
                      <a:off x="2465589" y="3501410"/>
                      <a:ext cx="290475" cy="52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619" h="21181" extrusionOk="0">
                          <a:moveTo>
                            <a:pt x="2120" y="0"/>
                          </a:moveTo>
                          <a:cubicBezTo>
                            <a:pt x="1458" y="0"/>
                            <a:pt x="745" y="156"/>
                            <a:pt x="1" y="549"/>
                          </a:cubicBezTo>
                          <a:cubicBezTo>
                            <a:pt x="1" y="549"/>
                            <a:pt x="3070" y="4092"/>
                            <a:pt x="2686" y="18830"/>
                          </a:cubicBezTo>
                          <a:cubicBezTo>
                            <a:pt x="2664" y="19868"/>
                            <a:pt x="3454" y="20726"/>
                            <a:pt x="4469" y="20793"/>
                          </a:cubicBezTo>
                          <a:lnTo>
                            <a:pt x="9435" y="21177"/>
                          </a:lnTo>
                          <a:cubicBezTo>
                            <a:pt x="9472" y="21179"/>
                            <a:pt x="9509" y="21180"/>
                            <a:pt x="9545" y="21180"/>
                          </a:cubicBezTo>
                          <a:cubicBezTo>
                            <a:pt x="10691" y="21180"/>
                            <a:pt x="11619" y="20170"/>
                            <a:pt x="11466" y="19011"/>
                          </a:cubicBezTo>
                          <a:cubicBezTo>
                            <a:pt x="10992" y="15287"/>
                            <a:pt x="9683" y="7839"/>
                            <a:pt x="6388" y="2219"/>
                          </a:cubicBezTo>
                          <a:cubicBezTo>
                            <a:pt x="6388" y="2201"/>
                            <a:pt x="4613" y="0"/>
                            <a:pt x="2120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4" name="Google Shape;1414;p44"/>
                    <p:cNvSpPr/>
                    <p:nvPr/>
                  </p:nvSpPr>
                  <p:spPr>
                    <a:xfrm>
                      <a:off x="2465039" y="3359685"/>
                      <a:ext cx="730125" cy="656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205" h="26260" extrusionOk="0">
                          <a:moveTo>
                            <a:pt x="7518" y="0"/>
                          </a:moveTo>
                          <a:cubicBezTo>
                            <a:pt x="6512" y="0"/>
                            <a:pt x="5585" y="118"/>
                            <a:pt x="4762" y="305"/>
                          </a:cubicBezTo>
                          <a:cubicBezTo>
                            <a:pt x="0" y="1365"/>
                            <a:pt x="23" y="6218"/>
                            <a:pt x="23" y="6218"/>
                          </a:cubicBezTo>
                          <a:cubicBezTo>
                            <a:pt x="1289" y="5614"/>
                            <a:pt x="2505" y="5343"/>
                            <a:pt x="3668" y="5343"/>
                          </a:cubicBezTo>
                          <a:cubicBezTo>
                            <a:pt x="12329" y="5343"/>
                            <a:pt x="18036" y="20374"/>
                            <a:pt x="19568" y="24950"/>
                          </a:cubicBezTo>
                          <a:cubicBezTo>
                            <a:pt x="19816" y="25718"/>
                            <a:pt x="20561" y="26259"/>
                            <a:pt x="21373" y="26259"/>
                          </a:cubicBezTo>
                          <a:lnTo>
                            <a:pt x="26993" y="26259"/>
                          </a:lnTo>
                          <a:cubicBezTo>
                            <a:pt x="28279" y="26259"/>
                            <a:pt x="29205" y="24995"/>
                            <a:pt x="28821" y="23754"/>
                          </a:cubicBezTo>
                          <a:cubicBezTo>
                            <a:pt x="22492" y="4284"/>
                            <a:pt x="13574" y="0"/>
                            <a:pt x="7518" y="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415" name="Google Shape;1415;p44"/>
                  <p:cNvGrpSpPr/>
                  <p:nvPr/>
                </p:nvGrpSpPr>
                <p:grpSpPr>
                  <a:xfrm>
                    <a:off x="3278775" y="3216725"/>
                    <a:ext cx="1121725" cy="1208900"/>
                    <a:chOff x="1341175" y="2514800"/>
                    <a:chExt cx="1121725" cy="1208900"/>
                  </a:xfrm>
                </p:grpSpPr>
                <p:sp>
                  <p:nvSpPr>
                    <p:cNvPr id="1416" name="Google Shape;1416;p44"/>
                    <p:cNvSpPr/>
                    <p:nvPr/>
                  </p:nvSpPr>
                  <p:spPr>
                    <a:xfrm>
                      <a:off x="2064525" y="2679950"/>
                      <a:ext cx="273125" cy="303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25" h="12135" extrusionOk="0">
                          <a:moveTo>
                            <a:pt x="3853" y="1"/>
                          </a:moveTo>
                          <a:cubicBezTo>
                            <a:pt x="2973" y="1"/>
                            <a:pt x="2145" y="541"/>
                            <a:pt x="1603" y="1821"/>
                          </a:cubicBezTo>
                          <a:lnTo>
                            <a:pt x="1536" y="1979"/>
                          </a:lnTo>
                          <a:lnTo>
                            <a:pt x="1513" y="2024"/>
                          </a:lnTo>
                          <a:cubicBezTo>
                            <a:pt x="1" y="5409"/>
                            <a:pt x="2325" y="12135"/>
                            <a:pt x="2325" y="12135"/>
                          </a:cubicBezTo>
                          <a:cubicBezTo>
                            <a:pt x="2325" y="12135"/>
                            <a:pt x="8758" y="9066"/>
                            <a:pt x="10089" y="5635"/>
                          </a:cubicBezTo>
                          <a:lnTo>
                            <a:pt x="10112" y="5567"/>
                          </a:lnTo>
                          <a:lnTo>
                            <a:pt x="10180" y="5409"/>
                          </a:lnTo>
                          <a:cubicBezTo>
                            <a:pt x="10924" y="3649"/>
                            <a:pt x="10270" y="2475"/>
                            <a:pt x="9051" y="1956"/>
                          </a:cubicBezTo>
                          <a:cubicBezTo>
                            <a:pt x="8839" y="1867"/>
                            <a:pt x="8615" y="1825"/>
                            <a:pt x="8385" y="1825"/>
                          </a:cubicBezTo>
                          <a:cubicBezTo>
                            <a:pt x="7570" y="1825"/>
                            <a:pt x="6692" y="2362"/>
                            <a:pt x="6057" y="3254"/>
                          </a:cubicBezTo>
                          <a:lnTo>
                            <a:pt x="6057" y="3254"/>
                          </a:lnTo>
                          <a:cubicBezTo>
                            <a:pt x="6056" y="3258"/>
                            <a:pt x="6053" y="3261"/>
                            <a:pt x="6049" y="3265"/>
                          </a:cubicBezTo>
                          <a:cubicBezTo>
                            <a:pt x="6052" y="3261"/>
                            <a:pt x="6055" y="3258"/>
                            <a:pt x="6057" y="3254"/>
                          </a:cubicBezTo>
                          <a:lnTo>
                            <a:pt x="6057" y="3254"/>
                          </a:lnTo>
                          <a:cubicBezTo>
                            <a:pt x="6061" y="3246"/>
                            <a:pt x="6059" y="3239"/>
                            <a:pt x="6056" y="3239"/>
                          </a:cubicBezTo>
                          <a:cubicBezTo>
                            <a:pt x="6055" y="3239"/>
                            <a:pt x="6054" y="3240"/>
                            <a:pt x="6053" y="3242"/>
                          </a:cubicBezTo>
                          <a:lnTo>
                            <a:pt x="6053" y="3242"/>
                          </a:lnTo>
                          <a:cubicBezTo>
                            <a:pt x="6052" y="3250"/>
                            <a:pt x="6051" y="3257"/>
                            <a:pt x="6049" y="3265"/>
                          </a:cubicBezTo>
                          <a:cubicBezTo>
                            <a:pt x="6049" y="3253"/>
                            <a:pt x="6051" y="3246"/>
                            <a:pt x="6053" y="3242"/>
                          </a:cubicBezTo>
                          <a:lnTo>
                            <a:pt x="6053" y="3242"/>
                          </a:lnTo>
                          <a:cubicBezTo>
                            <a:pt x="6270" y="1852"/>
                            <a:pt x="5818" y="600"/>
                            <a:pt x="4853" y="218"/>
                          </a:cubicBezTo>
                          <a:cubicBezTo>
                            <a:pt x="4521" y="77"/>
                            <a:pt x="4183" y="1"/>
                            <a:pt x="3853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7" name="Google Shape;1417;p44"/>
                    <p:cNvSpPr/>
                    <p:nvPr/>
                  </p:nvSpPr>
                  <p:spPr>
                    <a:xfrm>
                      <a:off x="2143525" y="2925350"/>
                      <a:ext cx="222325" cy="169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93" h="6796" extrusionOk="0">
                          <a:moveTo>
                            <a:pt x="6438" y="1"/>
                          </a:moveTo>
                          <a:cubicBezTo>
                            <a:pt x="3780" y="1"/>
                            <a:pt x="1" y="2928"/>
                            <a:pt x="1" y="2928"/>
                          </a:cubicBezTo>
                          <a:cubicBezTo>
                            <a:pt x="1" y="2928"/>
                            <a:pt x="3612" y="6675"/>
                            <a:pt x="6297" y="6788"/>
                          </a:cubicBezTo>
                          <a:lnTo>
                            <a:pt x="6455" y="6788"/>
                          </a:lnTo>
                          <a:cubicBezTo>
                            <a:pt x="6533" y="6793"/>
                            <a:pt x="6609" y="6795"/>
                            <a:pt x="6683" y="6795"/>
                          </a:cubicBezTo>
                          <a:cubicBezTo>
                            <a:pt x="7907" y="6795"/>
                            <a:pt x="8513" y="6102"/>
                            <a:pt x="8577" y="5208"/>
                          </a:cubicBezTo>
                          <a:cubicBezTo>
                            <a:pt x="8622" y="4440"/>
                            <a:pt x="7968" y="3718"/>
                            <a:pt x="6974" y="3425"/>
                          </a:cubicBezTo>
                          <a:cubicBezTo>
                            <a:pt x="7990" y="3267"/>
                            <a:pt x="8757" y="2657"/>
                            <a:pt x="8803" y="1890"/>
                          </a:cubicBezTo>
                          <a:cubicBezTo>
                            <a:pt x="8893" y="942"/>
                            <a:pt x="8329" y="130"/>
                            <a:pt x="6929" y="17"/>
                          </a:cubicBezTo>
                          <a:lnTo>
                            <a:pt x="6771" y="17"/>
                          </a:lnTo>
                          <a:cubicBezTo>
                            <a:pt x="6663" y="6"/>
                            <a:pt x="6552" y="1"/>
                            <a:pt x="6438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8" name="Google Shape;1418;p44"/>
                    <p:cNvSpPr/>
                    <p:nvPr/>
                  </p:nvSpPr>
                  <p:spPr>
                    <a:xfrm>
                      <a:off x="1341175" y="2514800"/>
                      <a:ext cx="1121725" cy="120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869" h="48356" extrusionOk="0">
                          <a:moveTo>
                            <a:pt x="13582" y="3612"/>
                          </a:moveTo>
                          <a:cubicBezTo>
                            <a:pt x="14198" y="3612"/>
                            <a:pt x="14816" y="3731"/>
                            <a:pt x="15393" y="3958"/>
                          </a:cubicBezTo>
                          <a:cubicBezTo>
                            <a:pt x="15687" y="4071"/>
                            <a:pt x="15957" y="4229"/>
                            <a:pt x="16183" y="4432"/>
                          </a:cubicBezTo>
                          <a:cubicBezTo>
                            <a:pt x="16567" y="4771"/>
                            <a:pt x="16883" y="5154"/>
                            <a:pt x="17109" y="5606"/>
                          </a:cubicBezTo>
                          <a:cubicBezTo>
                            <a:pt x="17515" y="6350"/>
                            <a:pt x="17695" y="7185"/>
                            <a:pt x="17673" y="8043"/>
                          </a:cubicBezTo>
                          <a:cubicBezTo>
                            <a:pt x="17605" y="9262"/>
                            <a:pt x="17357" y="10481"/>
                            <a:pt x="16928" y="11609"/>
                          </a:cubicBezTo>
                          <a:cubicBezTo>
                            <a:pt x="16431" y="12873"/>
                            <a:pt x="15845" y="14069"/>
                            <a:pt x="15145" y="15220"/>
                          </a:cubicBezTo>
                          <a:cubicBezTo>
                            <a:pt x="15077" y="15333"/>
                            <a:pt x="14987" y="15423"/>
                            <a:pt x="14852" y="15491"/>
                          </a:cubicBezTo>
                          <a:cubicBezTo>
                            <a:pt x="14152" y="15807"/>
                            <a:pt x="13452" y="16145"/>
                            <a:pt x="12753" y="16484"/>
                          </a:cubicBezTo>
                          <a:lnTo>
                            <a:pt x="9390" y="18086"/>
                          </a:lnTo>
                          <a:lnTo>
                            <a:pt x="9209" y="18177"/>
                          </a:lnTo>
                          <a:lnTo>
                            <a:pt x="5508" y="19937"/>
                          </a:lnTo>
                          <a:cubicBezTo>
                            <a:pt x="5481" y="19964"/>
                            <a:pt x="5447" y="19975"/>
                            <a:pt x="5414" y="19975"/>
                          </a:cubicBezTo>
                          <a:cubicBezTo>
                            <a:pt x="5391" y="19975"/>
                            <a:pt x="5369" y="19969"/>
                            <a:pt x="5350" y="19960"/>
                          </a:cubicBezTo>
                          <a:cubicBezTo>
                            <a:pt x="5350" y="19937"/>
                            <a:pt x="5350" y="19915"/>
                            <a:pt x="5350" y="19892"/>
                          </a:cubicBezTo>
                          <a:cubicBezTo>
                            <a:pt x="5350" y="19869"/>
                            <a:pt x="5350" y="19847"/>
                            <a:pt x="5350" y="19824"/>
                          </a:cubicBezTo>
                          <a:cubicBezTo>
                            <a:pt x="5237" y="17861"/>
                            <a:pt x="5282" y="15920"/>
                            <a:pt x="5485" y="13956"/>
                          </a:cubicBezTo>
                          <a:cubicBezTo>
                            <a:pt x="5801" y="11225"/>
                            <a:pt x="6749" y="8585"/>
                            <a:pt x="8261" y="6260"/>
                          </a:cubicBezTo>
                          <a:cubicBezTo>
                            <a:pt x="8329" y="6125"/>
                            <a:pt x="8442" y="6012"/>
                            <a:pt x="8532" y="5899"/>
                          </a:cubicBezTo>
                          <a:cubicBezTo>
                            <a:pt x="8758" y="5651"/>
                            <a:pt x="8984" y="5425"/>
                            <a:pt x="9232" y="5222"/>
                          </a:cubicBezTo>
                          <a:cubicBezTo>
                            <a:pt x="9706" y="4748"/>
                            <a:pt x="10270" y="4409"/>
                            <a:pt x="10902" y="4161"/>
                          </a:cubicBezTo>
                          <a:cubicBezTo>
                            <a:pt x="11579" y="3890"/>
                            <a:pt x="12301" y="3710"/>
                            <a:pt x="13046" y="3642"/>
                          </a:cubicBezTo>
                          <a:cubicBezTo>
                            <a:pt x="13224" y="3622"/>
                            <a:pt x="13403" y="3612"/>
                            <a:pt x="13582" y="3612"/>
                          </a:cubicBezTo>
                          <a:close/>
                          <a:moveTo>
                            <a:pt x="14166" y="1"/>
                          </a:moveTo>
                          <a:cubicBezTo>
                            <a:pt x="13919" y="1"/>
                            <a:pt x="13673" y="11"/>
                            <a:pt x="13430" y="31"/>
                          </a:cubicBezTo>
                          <a:cubicBezTo>
                            <a:pt x="12143" y="121"/>
                            <a:pt x="10902" y="437"/>
                            <a:pt x="9706" y="956"/>
                          </a:cubicBezTo>
                          <a:cubicBezTo>
                            <a:pt x="8938" y="1317"/>
                            <a:pt x="8194" y="1769"/>
                            <a:pt x="7517" y="2265"/>
                          </a:cubicBezTo>
                          <a:cubicBezTo>
                            <a:pt x="7133" y="2536"/>
                            <a:pt x="6794" y="2830"/>
                            <a:pt x="6456" y="3168"/>
                          </a:cubicBezTo>
                          <a:cubicBezTo>
                            <a:pt x="5598" y="4003"/>
                            <a:pt x="4876" y="4974"/>
                            <a:pt x="4334" y="6034"/>
                          </a:cubicBezTo>
                          <a:cubicBezTo>
                            <a:pt x="3590" y="7479"/>
                            <a:pt x="3003" y="8991"/>
                            <a:pt x="2619" y="10571"/>
                          </a:cubicBezTo>
                          <a:cubicBezTo>
                            <a:pt x="1807" y="13708"/>
                            <a:pt x="1558" y="16935"/>
                            <a:pt x="1897" y="20163"/>
                          </a:cubicBezTo>
                          <a:cubicBezTo>
                            <a:pt x="1919" y="20546"/>
                            <a:pt x="1965" y="20930"/>
                            <a:pt x="2010" y="21314"/>
                          </a:cubicBezTo>
                          <a:lnTo>
                            <a:pt x="2010" y="21359"/>
                          </a:lnTo>
                          <a:lnTo>
                            <a:pt x="2010" y="21427"/>
                          </a:lnTo>
                          <a:cubicBezTo>
                            <a:pt x="2010" y="21585"/>
                            <a:pt x="2010" y="21585"/>
                            <a:pt x="1874" y="21652"/>
                          </a:cubicBezTo>
                          <a:lnTo>
                            <a:pt x="1761" y="21698"/>
                          </a:lnTo>
                          <a:lnTo>
                            <a:pt x="1310" y="21923"/>
                          </a:lnTo>
                          <a:cubicBezTo>
                            <a:pt x="994" y="22081"/>
                            <a:pt x="678" y="22217"/>
                            <a:pt x="362" y="22352"/>
                          </a:cubicBezTo>
                          <a:cubicBezTo>
                            <a:pt x="227" y="22397"/>
                            <a:pt x="136" y="22510"/>
                            <a:pt x="114" y="22645"/>
                          </a:cubicBezTo>
                          <a:cubicBezTo>
                            <a:pt x="114" y="22691"/>
                            <a:pt x="91" y="22758"/>
                            <a:pt x="91" y="22803"/>
                          </a:cubicBezTo>
                          <a:cubicBezTo>
                            <a:pt x="91" y="22871"/>
                            <a:pt x="69" y="22916"/>
                            <a:pt x="69" y="22961"/>
                          </a:cubicBezTo>
                          <a:cubicBezTo>
                            <a:pt x="1" y="23616"/>
                            <a:pt x="46" y="24270"/>
                            <a:pt x="159" y="24902"/>
                          </a:cubicBezTo>
                          <a:cubicBezTo>
                            <a:pt x="340" y="25783"/>
                            <a:pt x="588" y="26618"/>
                            <a:pt x="926" y="27453"/>
                          </a:cubicBezTo>
                          <a:cubicBezTo>
                            <a:pt x="1355" y="28536"/>
                            <a:pt x="1852" y="29597"/>
                            <a:pt x="2393" y="30612"/>
                          </a:cubicBezTo>
                          <a:cubicBezTo>
                            <a:pt x="2890" y="31538"/>
                            <a:pt x="3409" y="32440"/>
                            <a:pt x="3973" y="33343"/>
                          </a:cubicBezTo>
                          <a:cubicBezTo>
                            <a:pt x="4537" y="34223"/>
                            <a:pt x="5102" y="35104"/>
                            <a:pt x="5711" y="35961"/>
                          </a:cubicBezTo>
                          <a:cubicBezTo>
                            <a:pt x="6433" y="36977"/>
                            <a:pt x="7178" y="37993"/>
                            <a:pt x="7968" y="38963"/>
                          </a:cubicBezTo>
                          <a:cubicBezTo>
                            <a:pt x="8419" y="39527"/>
                            <a:pt x="8893" y="40069"/>
                            <a:pt x="9345" y="40611"/>
                          </a:cubicBezTo>
                          <a:cubicBezTo>
                            <a:pt x="9819" y="41152"/>
                            <a:pt x="10247" y="41649"/>
                            <a:pt x="10721" y="42145"/>
                          </a:cubicBezTo>
                          <a:cubicBezTo>
                            <a:pt x="11331" y="42800"/>
                            <a:pt x="11985" y="43454"/>
                            <a:pt x="12640" y="44086"/>
                          </a:cubicBezTo>
                          <a:cubicBezTo>
                            <a:pt x="13497" y="44899"/>
                            <a:pt x="14378" y="45643"/>
                            <a:pt x="15303" y="46343"/>
                          </a:cubicBezTo>
                          <a:cubicBezTo>
                            <a:pt x="16048" y="46930"/>
                            <a:pt x="16838" y="47426"/>
                            <a:pt x="17650" y="47878"/>
                          </a:cubicBezTo>
                          <a:cubicBezTo>
                            <a:pt x="17966" y="48036"/>
                            <a:pt x="18282" y="48171"/>
                            <a:pt x="18621" y="48284"/>
                          </a:cubicBezTo>
                          <a:cubicBezTo>
                            <a:pt x="18688" y="48307"/>
                            <a:pt x="18734" y="48329"/>
                            <a:pt x="18801" y="48329"/>
                          </a:cubicBezTo>
                          <a:cubicBezTo>
                            <a:pt x="18854" y="48347"/>
                            <a:pt x="18907" y="48355"/>
                            <a:pt x="18959" y="48355"/>
                          </a:cubicBezTo>
                          <a:cubicBezTo>
                            <a:pt x="19106" y="48355"/>
                            <a:pt x="19243" y="48288"/>
                            <a:pt x="19343" y="48171"/>
                          </a:cubicBezTo>
                          <a:cubicBezTo>
                            <a:pt x="19591" y="47923"/>
                            <a:pt x="19862" y="47652"/>
                            <a:pt x="20110" y="47381"/>
                          </a:cubicBezTo>
                          <a:lnTo>
                            <a:pt x="20629" y="46862"/>
                          </a:lnTo>
                          <a:cubicBezTo>
                            <a:pt x="20742" y="46727"/>
                            <a:pt x="20855" y="46614"/>
                            <a:pt x="20968" y="46479"/>
                          </a:cubicBezTo>
                          <a:cubicBezTo>
                            <a:pt x="21532" y="45892"/>
                            <a:pt x="22074" y="45328"/>
                            <a:pt x="22638" y="44741"/>
                          </a:cubicBezTo>
                          <a:cubicBezTo>
                            <a:pt x="22706" y="44650"/>
                            <a:pt x="22819" y="44605"/>
                            <a:pt x="22909" y="44583"/>
                          </a:cubicBezTo>
                          <a:cubicBezTo>
                            <a:pt x="23405" y="44515"/>
                            <a:pt x="23902" y="44425"/>
                            <a:pt x="24398" y="44334"/>
                          </a:cubicBezTo>
                          <a:cubicBezTo>
                            <a:pt x="27445" y="43793"/>
                            <a:pt x="30492" y="43251"/>
                            <a:pt x="33516" y="42687"/>
                          </a:cubicBezTo>
                          <a:cubicBezTo>
                            <a:pt x="35187" y="42371"/>
                            <a:pt x="36834" y="41987"/>
                            <a:pt x="38482" y="41649"/>
                          </a:cubicBezTo>
                          <a:cubicBezTo>
                            <a:pt x="38753" y="41604"/>
                            <a:pt x="39001" y="41513"/>
                            <a:pt x="39249" y="41446"/>
                          </a:cubicBezTo>
                          <a:cubicBezTo>
                            <a:pt x="39266" y="41440"/>
                            <a:pt x="39284" y="41437"/>
                            <a:pt x="39303" y="41437"/>
                          </a:cubicBezTo>
                          <a:cubicBezTo>
                            <a:pt x="39358" y="41437"/>
                            <a:pt x="39413" y="41463"/>
                            <a:pt x="39430" y="41513"/>
                          </a:cubicBezTo>
                          <a:cubicBezTo>
                            <a:pt x="40062" y="42597"/>
                            <a:pt x="41009" y="43341"/>
                            <a:pt x="42070" y="43973"/>
                          </a:cubicBezTo>
                          <a:cubicBezTo>
                            <a:pt x="42522" y="44222"/>
                            <a:pt x="43041" y="44402"/>
                            <a:pt x="43582" y="44470"/>
                          </a:cubicBezTo>
                          <a:cubicBezTo>
                            <a:pt x="43671" y="44484"/>
                            <a:pt x="43753" y="44490"/>
                            <a:pt x="43829" y="44490"/>
                          </a:cubicBezTo>
                          <a:cubicBezTo>
                            <a:pt x="44255" y="44490"/>
                            <a:pt x="44486" y="44272"/>
                            <a:pt x="44621" y="43793"/>
                          </a:cubicBezTo>
                          <a:cubicBezTo>
                            <a:pt x="44688" y="43545"/>
                            <a:pt x="44733" y="43296"/>
                            <a:pt x="44756" y="43071"/>
                          </a:cubicBezTo>
                          <a:cubicBezTo>
                            <a:pt x="44824" y="42394"/>
                            <a:pt x="44869" y="41739"/>
                            <a:pt x="44846" y="41085"/>
                          </a:cubicBezTo>
                          <a:cubicBezTo>
                            <a:pt x="44869" y="41017"/>
                            <a:pt x="44869" y="40927"/>
                            <a:pt x="44869" y="40836"/>
                          </a:cubicBezTo>
                          <a:lnTo>
                            <a:pt x="44869" y="40520"/>
                          </a:lnTo>
                          <a:cubicBezTo>
                            <a:pt x="44846" y="39234"/>
                            <a:pt x="44779" y="37947"/>
                            <a:pt x="44688" y="36661"/>
                          </a:cubicBezTo>
                          <a:cubicBezTo>
                            <a:pt x="44643" y="36074"/>
                            <a:pt x="44530" y="35487"/>
                            <a:pt x="44395" y="34923"/>
                          </a:cubicBezTo>
                          <a:cubicBezTo>
                            <a:pt x="44350" y="34675"/>
                            <a:pt x="44282" y="34449"/>
                            <a:pt x="44192" y="34201"/>
                          </a:cubicBezTo>
                          <a:cubicBezTo>
                            <a:pt x="44124" y="34065"/>
                            <a:pt x="44034" y="33930"/>
                            <a:pt x="43943" y="33795"/>
                          </a:cubicBezTo>
                          <a:cubicBezTo>
                            <a:pt x="43898" y="33749"/>
                            <a:pt x="43853" y="33704"/>
                            <a:pt x="43808" y="33682"/>
                          </a:cubicBezTo>
                          <a:cubicBezTo>
                            <a:pt x="43609" y="33537"/>
                            <a:pt x="43353" y="33465"/>
                            <a:pt x="43108" y="33465"/>
                          </a:cubicBezTo>
                          <a:cubicBezTo>
                            <a:pt x="43047" y="33465"/>
                            <a:pt x="42987" y="33470"/>
                            <a:pt x="42928" y="33479"/>
                          </a:cubicBezTo>
                          <a:cubicBezTo>
                            <a:pt x="42747" y="33524"/>
                            <a:pt x="42567" y="33569"/>
                            <a:pt x="42409" y="33637"/>
                          </a:cubicBezTo>
                          <a:cubicBezTo>
                            <a:pt x="42002" y="33817"/>
                            <a:pt x="41596" y="33998"/>
                            <a:pt x="41213" y="34246"/>
                          </a:cubicBezTo>
                          <a:cubicBezTo>
                            <a:pt x="40693" y="34539"/>
                            <a:pt x="40242" y="34991"/>
                            <a:pt x="39904" y="35510"/>
                          </a:cubicBezTo>
                          <a:cubicBezTo>
                            <a:pt x="39827" y="35664"/>
                            <a:pt x="39652" y="35768"/>
                            <a:pt x="39476" y="35768"/>
                          </a:cubicBezTo>
                          <a:cubicBezTo>
                            <a:pt x="39446" y="35768"/>
                            <a:pt x="39415" y="35765"/>
                            <a:pt x="39384" y="35758"/>
                          </a:cubicBezTo>
                          <a:cubicBezTo>
                            <a:pt x="38030" y="35600"/>
                            <a:pt x="36699" y="35465"/>
                            <a:pt x="35345" y="35352"/>
                          </a:cubicBezTo>
                          <a:cubicBezTo>
                            <a:pt x="34329" y="35239"/>
                            <a:pt x="33291" y="35171"/>
                            <a:pt x="32275" y="35104"/>
                          </a:cubicBezTo>
                          <a:cubicBezTo>
                            <a:pt x="32185" y="35104"/>
                            <a:pt x="32072" y="35104"/>
                            <a:pt x="31982" y="35059"/>
                          </a:cubicBezTo>
                          <a:cubicBezTo>
                            <a:pt x="32004" y="34946"/>
                            <a:pt x="32117" y="34878"/>
                            <a:pt x="32185" y="34810"/>
                          </a:cubicBezTo>
                          <a:lnTo>
                            <a:pt x="34600" y="32260"/>
                          </a:lnTo>
                          <a:lnTo>
                            <a:pt x="37037" y="29732"/>
                          </a:lnTo>
                          <a:cubicBezTo>
                            <a:pt x="37037" y="29710"/>
                            <a:pt x="37060" y="29710"/>
                            <a:pt x="37060" y="29687"/>
                          </a:cubicBezTo>
                          <a:cubicBezTo>
                            <a:pt x="37195" y="29552"/>
                            <a:pt x="37308" y="29439"/>
                            <a:pt x="37421" y="29303"/>
                          </a:cubicBezTo>
                          <a:lnTo>
                            <a:pt x="39226" y="27408"/>
                          </a:lnTo>
                          <a:cubicBezTo>
                            <a:pt x="39294" y="27362"/>
                            <a:pt x="39339" y="27295"/>
                            <a:pt x="39384" y="27227"/>
                          </a:cubicBezTo>
                          <a:cubicBezTo>
                            <a:pt x="39430" y="27137"/>
                            <a:pt x="39430" y="27024"/>
                            <a:pt x="39339" y="26956"/>
                          </a:cubicBezTo>
                          <a:cubicBezTo>
                            <a:pt x="39114" y="26753"/>
                            <a:pt x="38933" y="26527"/>
                            <a:pt x="38798" y="26279"/>
                          </a:cubicBezTo>
                          <a:cubicBezTo>
                            <a:pt x="38595" y="25941"/>
                            <a:pt x="38369" y="25625"/>
                            <a:pt x="38143" y="25309"/>
                          </a:cubicBezTo>
                          <a:cubicBezTo>
                            <a:pt x="37601" y="24519"/>
                            <a:pt x="37060" y="23751"/>
                            <a:pt x="36541" y="22984"/>
                          </a:cubicBezTo>
                          <a:cubicBezTo>
                            <a:pt x="36180" y="22420"/>
                            <a:pt x="35773" y="21856"/>
                            <a:pt x="35390" y="21291"/>
                          </a:cubicBezTo>
                          <a:cubicBezTo>
                            <a:pt x="35029" y="20727"/>
                            <a:pt x="34645" y="20208"/>
                            <a:pt x="34261" y="19644"/>
                          </a:cubicBezTo>
                          <a:cubicBezTo>
                            <a:pt x="33900" y="19079"/>
                            <a:pt x="33494" y="18515"/>
                            <a:pt x="33110" y="17951"/>
                          </a:cubicBezTo>
                          <a:cubicBezTo>
                            <a:pt x="32749" y="17387"/>
                            <a:pt x="32343" y="16845"/>
                            <a:pt x="31982" y="16281"/>
                          </a:cubicBezTo>
                          <a:cubicBezTo>
                            <a:pt x="31643" y="15717"/>
                            <a:pt x="31214" y="15175"/>
                            <a:pt x="30853" y="14633"/>
                          </a:cubicBezTo>
                          <a:cubicBezTo>
                            <a:pt x="30515" y="14069"/>
                            <a:pt x="30086" y="13527"/>
                            <a:pt x="29725" y="12963"/>
                          </a:cubicBezTo>
                          <a:cubicBezTo>
                            <a:pt x="29386" y="12399"/>
                            <a:pt x="28935" y="11835"/>
                            <a:pt x="28574" y="11248"/>
                          </a:cubicBezTo>
                          <a:cubicBezTo>
                            <a:pt x="28258" y="10774"/>
                            <a:pt x="27919" y="10300"/>
                            <a:pt x="27603" y="9849"/>
                          </a:cubicBezTo>
                          <a:cubicBezTo>
                            <a:pt x="27473" y="9653"/>
                            <a:pt x="27403" y="9570"/>
                            <a:pt x="27301" y="9570"/>
                          </a:cubicBezTo>
                          <a:cubicBezTo>
                            <a:pt x="27227" y="9570"/>
                            <a:pt x="27137" y="9614"/>
                            <a:pt x="26994" y="9691"/>
                          </a:cubicBezTo>
                          <a:lnTo>
                            <a:pt x="24714" y="10774"/>
                          </a:lnTo>
                          <a:lnTo>
                            <a:pt x="24263" y="10977"/>
                          </a:lnTo>
                          <a:lnTo>
                            <a:pt x="22706" y="11722"/>
                          </a:lnTo>
                          <a:cubicBezTo>
                            <a:pt x="21690" y="12196"/>
                            <a:pt x="20674" y="12692"/>
                            <a:pt x="19681" y="13166"/>
                          </a:cubicBezTo>
                          <a:cubicBezTo>
                            <a:pt x="19591" y="13211"/>
                            <a:pt x="19501" y="13234"/>
                            <a:pt x="19365" y="13302"/>
                          </a:cubicBezTo>
                          <a:lnTo>
                            <a:pt x="19659" y="12670"/>
                          </a:lnTo>
                          <a:cubicBezTo>
                            <a:pt x="20359" y="11203"/>
                            <a:pt x="20787" y="9600"/>
                            <a:pt x="20900" y="7975"/>
                          </a:cubicBezTo>
                          <a:cubicBezTo>
                            <a:pt x="21036" y="6441"/>
                            <a:pt x="20742" y="4929"/>
                            <a:pt x="20065" y="3552"/>
                          </a:cubicBezTo>
                          <a:cubicBezTo>
                            <a:pt x="19591" y="2604"/>
                            <a:pt x="18937" y="1791"/>
                            <a:pt x="18102" y="1160"/>
                          </a:cubicBezTo>
                          <a:cubicBezTo>
                            <a:pt x="17447" y="663"/>
                            <a:pt x="16680" y="324"/>
                            <a:pt x="15890" y="166"/>
                          </a:cubicBezTo>
                          <a:cubicBezTo>
                            <a:pt x="15321" y="56"/>
                            <a:pt x="14741" y="1"/>
                            <a:pt x="14166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9" name="Google Shape;1419;p44"/>
                    <p:cNvSpPr/>
                    <p:nvPr/>
                  </p:nvSpPr>
                  <p:spPr>
                    <a:xfrm>
                      <a:off x="1675075" y="3051175"/>
                      <a:ext cx="357875" cy="353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315" h="14121" extrusionOk="0">
                          <a:moveTo>
                            <a:pt x="7208" y="1"/>
                          </a:moveTo>
                          <a:cubicBezTo>
                            <a:pt x="3466" y="1"/>
                            <a:pt x="5761" y="5591"/>
                            <a:pt x="5761" y="5591"/>
                          </a:cubicBezTo>
                          <a:cubicBezTo>
                            <a:pt x="5761" y="5591"/>
                            <a:pt x="4358" y="5078"/>
                            <a:pt x="2942" y="5078"/>
                          </a:cubicBezTo>
                          <a:cubicBezTo>
                            <a:pt x="1542" y="5078"/>
                            <a:pt x="130" y="5580"/>
                            <a:pt x="51" y="7578"/>
                          </a:cubicBezTo>
                          <a:cubicBezTo>
                            <a:pt x="1" y="9087"/>
                            <a:pt x="785" y="9560"/>
                            <a:pt x="1788" y="9560"/>
                          </a:cubicBezTo>
                          <a:cubicBezTo>
                            <a:pt x="3468" y="9560"/>
                            <a:pt x="5761" y="8232"/>
                            <a:pt x="5761" y="8232"/>
                          </a:cubicBezTo>
                          <a:lnTo>
                            <a:pt x="5761" y="8232"/>
                          </a:lnTo>
                          <a:cubicBezTo>
                            <a:pt x="5761" y="8232"/>
                            <a:pt x="1767" y="12746"/>
                            <a:pt x="5062" y="13965"/>
                          </a:cubicBezTo>
                          <a:cubicBezTo>
                            <a:pt x="5354" y="14072"/>
                            <a:pt x="5616" y="14120"/>
                            <a:pt x="5850" y="14120"/>
                          </a:cubicBezTo>
                          <a:cubicBezTo>
                            <a:pt x="8238" y="14120"/>
                            <a:pt x="7770" y="9068"/>
                            <a:pt x="7770" y="9067"/>
                          </a:cubicBezTo>
                          <a:lnTo>
                            <a:pt x="7770" y="9067"/>
                          </a:lnTo>
                          <a:cubicBezTo>
                            <a:pt x="7770" y="9068"/>
                            <a:pt x="8289" y="12557"/>
                            <a:pt x="10140" y="12557"/>
                          </a:cubicBezTo>
                          <a:cubicBezTo>
                            <a:pt x="10506" y="12557"/>
                            <a:pt x="10926" y="12420"/>
                            <a:pt x="11404" y="12091"/>
                          </a:cubicBezTo>
                          <a:cubicBezTo>
                            <a:pt x="14315" y="10083"/>
                            <a:pt x="9147" y="7578"/>
                            <a:pt x="9147" y="7578"/>
                          </a:cubicBezTo>
                          <a:lnTo>
                            <a:pt x="9147" y="7578"/>
                          </a:lnTo>
                          <a:cubicBezTo>
                            <a:pt x="9147" y="7578"/>
                            <a:pt x="10155" y="7834"/>
                            <a:pt x="11268" y="7834"/>
                          </a:cubicBezTo>
                          <a:cubicBezTo>
                            <a:pt x="12668" y="7834"/>
                            <a:pt x="14232" y="7428"/>
                            <a:pt x="14157" y="5591"/>
                          </a:cubicBezTo>
                          <a:cubicBezTo>
                            <a:pt x="14104" y="4486"/>
                            <a:pt x="13442" y="4117"/>
                            <a:pt x="12583" y="4117"/>
                          </a:cubicBezTo>
                          <a:cubicBezTo>
                            <a:pt x="10864" y="4117"/>
                            <a:pt x="8357" y="5591"/>
                            <a:pt x="8357" y="5591"/>
                          </a:cubicBezTo>
                          <a:cubicBezTo>
                            <a:pt x="8357" y="5591"/>
                            <a:pt x="11787" y="355"/>
                            <a:pt x="7567" y="17"/>
                          </a:cubicBezTo>
                          <a:cubicBezTo>
                            <a:pt x="7441" y="6"/>
                            <a:pt x="7322" y="1"/>
                            <a:pt x="7208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0" name="Google Shape;1420;p44"/>
                    <p:cNvSpPr/>
                    <p:nvPr/>
                  </p:nvSpPr>
                  <p:spPr>
                    <a:xfrm>
                      <a:off x="1930650" y="3403300"/>
                      <a:ext cx="199000" cy="200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960" h="8035" extrusionOk="0">
                          <a:moveTo>
                            <a:pt x="7679" y="1"/>
                          </a:moveTo>
                          <a:cubicBezTo>
                            <a:pt x="7634" y="1"/>
                            <a:pt x="7587" y="18"/>
                            <a:pt x="7545" y="60"/>
                          </a:cubicBezTo>
                          <a:cubicBezTo>
                            <a:pt x="5062" y="2656"/>
                            <a:pt x="2444" y="5183"/>
                            <a:pt x="52" y="7892"/>
                          </a:cubicBezTo>
                          <a:cubicBezTo>
                            <a:pt x="0" y="7943"/>
                            <a:pt x="54" y="8035"/>
                            <a:pt x="122" y="8035"/>
                          </a:cubicBezTo>
                          <a:cubicBezTo>
                            <a:pt x="144" y="8035"/>
                            <a:pt x="166" y="8026"/>
                            <a:pt x="187" y="8005"/>
                          </a:cubicBezTo>
                          <a:cubicBezTo>
                            <a:pt x="2964" y="5793"/>
                            <a:pt x="5514" y="3039"/>
                            <a:pt x="7838" y="331"/>
                          </a:cubicBezTo>
                          <a:cubicBezTo>
                            <a:pt x="7960" y="192"/>
                            <a:pt x="7828" y="1"/>
                            <a:pt x="767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1" name="Google Shape;1421;p44"/>
                    <p:cNvSpPr/>
                    <p:nvPr/>
                  </p:nvSpPr>
                  <p:spPr>
                    <a:xfrm>
                      <a:off x="1739125" y="2844275"/>
                      <a:ext cx="79575" cy="45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3" h="1820" extrusionOk="0">
                          <a:moveTo>
                            <a:pt x="2939" y="0"/>
                          </a:moveTo>
                          <a:cubicBezTo>
                            <a:pt x="2921" y="0"/>
                            <a:pt x="2903" y="3"/>
                            <a:pt x="2883" y="10"/>
                          </a:cubicBezTo>
                          <a:cubicBezTo>
                            <a:pt x="2342" y="236"/>
                            <a:pt x="1845" y="484"/>
                            <a:pt x="1371" y="777"/>
                          </a:cubicBezTo>
                          <a:cubicBezTo>
                            <a:pt x="875" y="1003"/>
                            <a:pt x="423" y="1341"/>
                            <a:pt x="39" y="1748"/>
                          </a:cubicBezTo>
                          <a:cubicBezTo>
                            <a:pt x="1" y="1767"/>
                            <a:pt x="29" y="1820"/>
                            <a:pt x="66" y="1820"/>
                          </a:cubicBezTo>
                          <a:cubicBezTo>
                            <a:pt x="72" y="1820"/>
                            <a:pt x="78" y="1819"/>
                            <a:pt x="85" y="1815"/>
                          </a:cubicBezTo>
                          <a:cubicBezTo>
                            <a:pt x="581" y="1680"/>
                            <a:pt x="1055" y="1454"/>
                            <a:pt x="1484" y="1184"/>
                          </a:cubicBezTo>
                          <a:cubicBezTo>
                            <a:pt x="2003" y="913"/>
                            <a:pt x="2545" y="664"/>
                            <a:pt x="3019" y="371"/>
                          </a:cubicBezTo>
                          <a:cubicBezTo>
                            <a:pt x="3182" y="269"/>
                            <a:pt x="3105" y="0"/>
                            <a:pt x="2939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2" name="Google Shape;1422;p44"/>
                    <p:cNvSpPr/>
                    <p:nvPr/>
                  </p:nvSpPr>
                  <p:spPr>
                    <a:xfrm>
                      <a:off x="1406075" y="3006775"/>
                      <a:ext cx="68400" cy="39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36" h="1568" extrusionOk="0">
                          <a:moveTo>
                            <a:pt x="2468" y="1"/>
                          </a:moveTo>
                          <a:cubicBezTo>
                            <a:pt x="2451" y="1"/>
                            <a:pt x="2434" y="4"/>
                            <a:pt x="2415" y="10"/>
                          </a:cubicBezTo>
                          <a:cubicBezTo>
                            <a:pt x="1941" y="190"/>
                            <a:pt x="1490" y="416"/>
                            <a:pt x="1061" y="664"/>
                          </a:cubicBezTo>
                          <a:cubicBezTo>
                            <a:pt x="700" y="890"/>
                            <a:pt x="249" y="1116"/>
                            <a:pt x="23" y="1499"/>
                          </a:cubicBezTo>
                          <a:cubicBezTo>
                            <a:pt x="0" y="1522"/>
                            <a:pt x="46" y="1567"/>
                            <a:pt x="68" y="1567"/>
                          </a:cubicBezTo>
                          <a:cubicBezTo>
                            <a:pt x="497" y="1477"/>
                            <a:pt x="858" y="1161"/>
                            <a:pt x="1242" y="958"/>
                          </a:cubicBezTo>
                          <a:cubicBezTo>
                            <a:pt x="1671" y="732"/>
                            <a:pt x="2122" y="552"/>
                            <a:pt x="2551" y="348"/>
                          </a:cubicBezTo>
                          <a:cubicBezTo>
                            <a:pt x="2736" y="287"/>
                            <a:pt x="2640" y="1"/>
                            <a:pt x="2468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3" name="Google Shape;1423;p44"/>
                    <p:cNvSpPr/>
                    <p:nvPr/>
                  </p:nvSpPr>
                  <p:spPr>
                    <a:xfrm>
                      <a:off x="2313350" y="3419975"/>
                      <a:ext cx="24425" cy="124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7" h="4984" extrusionOk="0">
                          <a:moveTo>
                            <a:pt x="788" y="1"/>
                          </a:moveTo>
                          <a:cubicBezTo>
                            <a:pt x="730" y="1"/>
                            <a:pt x="673" y="35"/>
                            <a:pt x="655" y="115"/>
                          </a:cubicBezTo>
                          <a:cubicBezTo>
                            <a:pt x="227" y="1605"/>
                            <a:pt x="1" y="3343"/>
                            <a:pt x="272" y="4900"/>
                          </a:cubicBezTo>
                          <a:cubicBezTo>
                            <a:pt x="282" y="4959"/>
                            <a:pt x="317" y="4984"/>
                            <a:pt x="355" y="4984"/>
                          </a:cubicBezTo>
                          <a:cubicBezTo>
                            <a:pt x="406" y="4984"/>
                            <a:pt x="462" y="4941"/>
                            <a:pt x="475" y="4878"/>
                          </a:cubicBezTo>
                          <a:cubicBezTo>
                            <a:pt x="633" y="3298"/>
                            <a:pt x="678" y="1763"/>
                            <a:pt x="949" y="206"/>
                          </a:cubicBezTo>
                          <a:cubicBezTo>
                            <a:pt x="976" y="83"/>
                            <a:pt x="879" y="1"/>
                            <a:pt x="788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4" name="Google Shape;1424;p44"/>
                    <p:cNvSpPr/>
                    <p:nvPr/>
                  </p:nvSpPr>
                  <p:spPr>
                    <a:xfrm>
                      <a:off x="2414350" y="3372800"/>
                      <a:ext cx="37275" cy="13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91" h="5337" extrusionOk="0">
                          <a:moveTo>
                            <a:pt x="357" y="1"/>
                          </a:moveTo>
                          <a:cubicBezTo>
                            <a:pt x="270" y="1"/>
                            <a:pt x="184" y="52"/>
                            <a:pt x="159" y="152"/>
                          </a:cubicBezTo>
                          <a:cubicBezTo>
                            <a:pt x="46" y="942"/>
                            <a:pt x="1" y="1732"/>
                            <a:pt x="69" y="2521"/>
                          </a:cubicBezTo>
                          <a:cubicBezTo>
                            <a:pt x="91" y="3357"/>
                            <a:pt x="1" y="4192"/>
                            <a:pt x="181" y="4982"/>
                          </a:cubicBezTo>
                          <a:cubicBezTo>
                            <a:pt x="249" y="5219"/>
                            <a:pt x="447" y="5337"/>
                            <a:pt x="647" y="5337"/>
                          </a:cubicBezTo>
                          <a:cubicBezTo>
                            <a:pt x="847" y="5337"/>
                            <a:pt x="1050" y="5219"/>
                            <a:pt x="1129" y="4982"/>
                          </a:cubicBezTo>
                          <a:cubicBezTo>
                            <a:pt x="1490" y="3560"/>
                            <a:pt x="1220" y="1438"/>
                            <a:pt x="542" y="107"/>
                          </a:cubicBezTo>
                          <a:cubicBezTo>
                            <a:pt x="502" y="35"/>
                            <a:pt x="429" y="1"/>
                            <a:pt x="357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1425" name="Google Shape;1425;p44"/>
              <p:cNvSpPr/>
              <p:nvPr/>
            </p:nvSpPr>
            <p:spPr>
              <a:xfrm>
                <a:off x="6770429" y="1434730"/>
                <a:ext cx="937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3748" h="3985" extrusionOk="0">
                    <a:moveTo>
                      <a:pt x="50" y="2309"/>
                    </a:moveTo>
                    <a:cubicBezTo>
                      <a:pt x="181" y="2496"/>
                      <a:pt x="685" y="2853"/>
                      <a:pt x="931" y="3119"/>
                    </a:cubicBezTo>
                    <a:cubicBezTo>
                      <a:pt x="1177" y="3385"/>
                      <a:pt x="1376" y="3781"/>
                      <a:pt x="1527" y="3904"/>
                    </a:cubicBezTo>
                    <a:cubicBezTo>
                      <a:pt x="1678" y="4027"/>
                      <a:pt x="1638" y="4000"/>
                      <a:pt x="1836" y="3857"/>
                    </a:cubicBezTo>
                    <a:cubicBezTo>
                      <a:pt x="2034" y="3714"/>
                      <a:pt x="2400" y="3388"/>
                      <a:pt x="2717" y="3047"/>
                    </a:cubicBezTo>
                    <a:cubicBezTo>
                      <a:pt x="3035" y="2706"/>
                      <a:pt x="3685" y="2127"/>
                      <a:pt x="3741" y="1809"/>
                    </a:cubicBezTo>
                    <a:cubicBezTo>
                      <a:pt x="3797" y="1492"/>
                      <a:pt x="3345" y="1428"/>
                      <a:pt x="3051" y="1142"/>
                    </a:cubicBezTo>
                    <a:cubicBezTo>
                      <a:pt x="2757" y="856"/>
                      <a:pt x="2205" y="257"/>
                      <a:pt x="1979" y="94"/>
                    </a:cubicBezTo>
                    <a:cubicBezTo>
                      <a:pt x="1753" y="-69"/>
                      <a:pt x="1832" y="7"/>
                      <a:pt x="1693" y="166"/>
                    </a:cubicBezTo>
                    <a:cubicBezTo>
                      <a:pt x="1554" y="325"/>
                      <a:pt x="1364" y="785"/>
                      <a:pt x="1146" y="1047"/>
                    </a:cubicBezTo>
                    <a:cubicBezTo>
                      <a:pt x="928" y="1309"/>
                      <a:pt x="551" y="1578"/>
                      <a:pt x="384" y="1737"/>
                    </a:cubicBezTo>
                    <a:cubicBezTo>
                      <a:pt x="217" y="1896"/>
                      <a:pt x="201" y="1904"/>
                      <a:pt x="145" y="1999"/>
                    </a:cubicBezTo>
                    <a:cubicBezTo>
                      <a:pt x="89" y="2094"/>
                      <a:pt x="-81" y="2122"/>
                      <a:pt x="50" y="230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</p:grpSp>
        <p:sp>
          <p:nvSpPr>
            <p:cNvPr id="1426" name="Google Shape;1426;p44"/>
            <p:cNvSpPr/>
            <p:nvPr/>
          </p:nvSpPr>
          <p:spPr>
            <a:xfrm>
              <a:off x="6700117" y="1767107"/>
              <a:ext cx="90000" cy="152875"/>
            </a:xfrm>
            <a:custGeom>
              <a:avLst/>
              <a:gdLst/>
              <a:ahLst/>
              <a:cxnLst/>
              <a:rect l="l" t="t" r="r" b="b"/>
              <a:pathLst>
                <a:path w="3600" h="6115" extrusionOk="0">
                  <a:moveTo>
                    <a:pt x="1314" y="992"/>
                  </a:moveTo>
                  <a:cubicBezTo>
                    <a:pt x="1112" y="1318"/>
                    <a:pt x="933" y="1615"/>
                    <a:pt x="719" y="1992"/>
                  </a:cubicBezTo>
                  <a:cubicBezTo>
                    <a:pt x="505" y="2369"/>
                    <a:pt x="116" y="2972"/>
                    <a:pt x="29" y="3254"/>
                  </a:cubicBezTo>
                  <a:cubicBezTo>
                    <a:pt x="-58" y="3536"/>
                    <a:pt x="84" y="3488"/>
                    <a:pt x="195" y="3682"/>
                  </a:cubicBezTo>
                  <a:cubicBezTo>
                    <a:pt x="306" y="3877"/>
                    <a:pt x="477" y="4123"/>
                    <a:pt x="695" y="4421"/>
                  </a:cubicBezTo>
                  <a:cubicBezTo>
                    <a:pt x="913" y="4719"/>
                    <a:pt x="1319" y="5186"/>
                    <a:pt x="1505" y="5468"/>
                  </a:cubicBezTo>
                  <a:cubicBezTo>
                    <a:pt x="1692" y="5750"/>
                    <a:pt x="1687" y="6147"/>
                    <a:pt x="1814" y="6111"/>
                  </a:cubicBezTo>
                  <a:cubicBezTo>
                    <a:pt x="1941" y="6075"/>
                    <a:pt x="2116" y="5556"/>
                    <a:pt x="2267" y="5254"/>
                  </a:cubicBezTo>
                  <a:cubicBezTo>
                    <a:pt x="2418" y="4953"/>
                    <a:pt x="2560" y="4600"/>
                    <a:pt x="2719" y="4302"/>
                  </a:cubicBezTo>
                  <a:cubicBezTo>
                    <a:pt x="2878" y="4004"/>
                    <a:pt x="3076" y="3778"/>
                    <a:pt x="3219" y="3468"/>
                  </a:cubicBezTo>
                  <a:cubicBezTo>
                    <a:pt x="3362" y="3158"/>
                    <a:pt x="3668" y="2873"/>
                    <a:pt x="3577" y="2444"/>
                  </a:cubicBezTo>
                  <a:cubicBezTo>
                    <a:pt x="3486" y="2015"/>
                    <a:pt x="2906" y="1257"/>
                    <a:pt x="2672" y="896"/>
                  </a:cubicBezTo>
                  <a:cubicBezTo>
                    <a:pt x="2438" y="535"/>
                    <a:pt x="2295" y="420"/>
                    <a:pt x="2172" y="277"/>
                  </a:cubicBezTo>
                  <a:cubicBezTo>
                    <a:pt x="2049" y="134"/>
                    <a:pt x="2077" y="-80"/>
                    <a:pt x="1934" y="39"/>
                  </a:cubicBezTo>
                  <a:cubicBezTo>
                    <a:pt x="1791" y="158"/>
                    <a:pt x="1517" y="667"/>
                    <a:pt x="1314" y="9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grpSp>
        <p:nvGrpSpPr>
          <p:cNvPr id="1441" name="Google Shape;1441;p44"/>
          <p:cNvGrpSpPr/>
          <p:nvPr/>
        </p:nvGrpSpPr>
        <p:grpSpPr>
          <a:xfrm flipH="1">
            <a:off x="5788011" y="3000397"/>
            <a:ext cx="569059" cy="555246"/>
            <a:chOff x="4804725" y="-1188869"/>
            <a:chExt cx="421807" cy="411568"/>
          </a:xfrm>
        </p:grpSpPr>
        <p:sp>
          <p:nvSpPr>
            <p:cNvPr id="1442" name="Google Shape;1442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44"/>
          <p:cNvGrpSpPr/>
          <p:nvPr/>
        </p:nvGrpSpPr>
        <p:grpSpPr>
          <a:xfrm rot="-1934253" flipH="1">
            <a:off x="3251152" y="991625"/>
            <a:ext cx="536282" cy="523264"/>
            <a:chOff x="4804725" y="-1188869"/>
            <a:chExt cx="421807" cy="411568"/>
          </a:xfrm>
        </p:grpSpPr>
        <p:sp>
          <p:nvSpPr>
            <p:cNvPr id="1445" name="Google Shape;1445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44"/>
          <p:cNvGrpSpPr/>
          <p:nvPr/>
        </p:nvGrpSpPr>
        <p:grpSpPr>
          <a:xfrm rot="-956115" flipH="1">
            <a:off x="7741355" y="1451778"/>
            <a:ext cx="556006" cy="542509"/>
            <a:chOff x="4804725" y="-1188869"/>
            <a:chExt cx="421807" cy="411568"/>
          </a:xfrm>
        </p:grpSpPr>
        <p:sp>
          <p:nvSpPr>
            <p:cNvPr id="1448" name="Google Shape;1448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1" name="Google Shape;1451;p44"/>
          <p:cNvSpPr/>
          <p:nvPr/>
        </p:nvSpPr>
        <p:spPr>
          <a:xfrm>
            <a:off x="7910375" y="3693370"/>
            <a:ext cx="732733" cy="916004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2" name="Google Shape;1452;p44"/>
          <p:cNvGrpSpPr/>
          <p:nvPr/>
        </p:nvGrpSpPr>
        <p:grpSpPr>
          <a:xfrm>
            <a:off x="4944108" y="630415"/>
            <a:ext cx="506013" cy="486004"/>
            <a:chOff x="4944108" y="630415"/>
            <a:chExt cx="506013" cy="486004"/>
          </a:xfrm>
        </p:grpSpPr>
        <p:sp>
          <p:nvSpPr>
            <p:cNvPr id="1453" name="Google Shape;1453;p44"/>
            <p:cNvSpPr/>
            <p:nvPr/>
          </p:nvSpPr>
          <p:spPr>
            <a:xfrm rot="-736548" flipH="1">
              <a:off x="4982110" y="671513"/>
              <a:ext cx="430001" cy="403807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4"/>
            <p:cNvSpPr/>
            <p:nvPr/>
          </p:nvSpPr>
          <p:spPr>
            <a:xfrm rot="-736487" flipH="1">
              <a:off x="4982118" y="671511"/>
              <a:ext cx="430002" cy="403812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1" name="Google Shape;1401;p44"/>
          <p:cNvSpPr txBox="1">
            <a:spLocks noGrp="1"/>
          </p:cNvSpPr>
          <p:nvPr>
            <p:ph type="title"/>
          </p:nvPr>
        </p:nvSpPr>
        <p:spPr>
          <a:xfrm>
            <a:off x="3684809" y="1150952"/>
            <a:ext cx="4008343" cy="19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0000"/>
                </a:solidFill>
                <a:latin typeface="Comic Sans MS" panose="030F0702030302020204" pitchFamily="66" charset="0"/>
              </a:rPr>
              <a:t>Project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91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2992;p69"/>
          <p:cNvSpPr/>
          <p:nvPr/>
        </p:nvSpPr>
        <p:spPr>
          <a:xfrm>
            <a:off x="3396232" y="631716"/>
            <a:ext cx="4718061" cy="2233958"/>
          </a:xfrm>
          <a:custGeom>
            <a:avLst/>
            <a:gdLst/>
            <a:ahLst/>
            <a:cxnLst/>
            <a:rect l="l" t="t" r="r" b="b"/>
            <a:pathLst>
              <a:path w="65316" h="38986" extrusionOk="0">
                <a:moveTo>
                  <a:pt x="44768" y="0"/>
                </a:moveTo>
                <a:cubicBezTo>
                  <a:pt x="38703" y="0"/>
                  <a:pt x="35092" y="5255"/>
                  <a:pt x="35092" y="5255"/>
                </a:cubicBezTo>
                <a:cubicBezTo>
                  <a:pt x="34089" y="3960"/>
                  <a:pt x="30009" y="720"/>
                  <a:pt x="25191" y="720"/>
                </a:cubicBezTo>
                <a:cubicBezTo>
                  <a:pt x="23925" y="720"/>
                  <a:pt x="22608" y="944"/>
                  <a:pt x="21282" y="1485"/>
                </a:cubicBezTo>
                <a:cubicBezTo>
                  <a:pt x="14911" y="4054"/>
                  <a:pt x="14811" y="11960"/>
                  <a:pt x="14811" y="11960"/>
                </a:cubicBezTo>
                <a:cubicBezTo>
                  <a:pt x="14363" y="11314"/>
                  <a:pt x="11867" y="10040"/>
                  <a:pt x="9106" y="10040"/>
                </a:cubicBezTo>
                <a:cubicBezTo>
                  <a:pt x="6735" y="10040"/>
                  <a:pt x="4169" y="10979"/>
                  <a:pt x="2536" y="14061"/>
                </a:cubicBezTo>
                <a:cubicBezTo>
                  <a:pt x="1" y="18831"/>
                  <a:pt x="6105" y="22701"/>
                  <a:pt x="6105" y="22701"/>
                </a:cubicBezTo>
                <a:cubicBezTo>
                  <a:pt x="5771" y="23868"/>
                  <a:pt x="5104" y="30273"/>
                  <a:pt x="9974" y="34176"/>
                </a:cubicBezTo>
                <a:cubicBezTo>
                  <a:pt x="11686" y="35536"/>
                  <a:pt x="13592" y="35977"/>
                  <a:pt x="15344" y="35977"/>
                </a:cubicBezTo>
                <a:cubicBezTo>
                  <a:pt x="18575" y="35977"/>
                  <a:pt x="21282" y="34476"/>
                  <a:pt x="21282" y="34476"/>
                </a:cubicBezTo>
                <a:cubicBezTo>
                  <a:pt x="26680" y="37825"/>
                  <a:pt x="31625" y="38985"/>
                  <a:pt x="35886" y="38985"/>
                </a:cubicBezTo>
                <a:cubicBezTo>
                  <a:pt x="45503" y="38985"/>
                  <a:pt x="51637" y="33075"/>
                  <a:pt x="51637" y="33075"/>
                </a:cubicBezTo>
                <a:cubicBezTo>
                  <a:pt x="52140" y="33130"/>
                  <a:pt x="52634" y="33157"/>
                  <a:pt x="53120" y="33157"/>
                </a:cubicBezTo>
                <a:cubicBezTo>
                  <a:pt x="60235" y="33157"/>
                  <a:pt x="65315" y="27387"/>
                  <a:pt x="63379" y="21266"/>
                </a:cubicBezTo>
                <a:cubicBezTo>
                  <a:pt x="61344" y="14695"/>
                  <a:pt x="54540" y="14395"/>
                  <a:pt x="54540" y="14395"/>
                </a:cubicBezTo>
                <a:cubicBezTo>
                  <a:pt x="54540" y="14395"/>
                  <a:pt x="57141" y="3720"/>
                  <a:pt x="48702" y="718"/>
                </a:cubicBezTo>
                <a:cubicBezTo>
                  <a:pt x="47298" y="211"/>
                  <a:pt x="45984" y="0"/>
                  <a:pt x="4476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10" b="100000" l="4730" r="95101">
                        <a14:foregroundMark x1="52027" y1="75691" x2="67230" y2="83794"/>
                        <a14:foregroundMark x1="41047" y1="70534" x2="45439" y2="73665"/>
                        <a14:foregroundMark x1="30236" y1="77901" x2="27872" y2="92265"/>
                        <a14:foregroundMark x1="31419" y1="76059" x2="31081" y2="83241"/>
                        <a14:foregroundMark x1="54392" y1="34622" x2="53209" y2="37017"/>
                        <a14:foregroundMark x1="44426" y1="23941" x2="44595" y2="25967"/>
                        <a14:foregroundMark x1="38345" y1="16390" x2="37331" y2="198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40472" y="841610"/>
            <a:ext cx="4553178" cy="4164987"/>
          </a:xfrm>
          <a:prstGeom prst="rect">
            <a:avLst/>
          </a:prstGeom>
        </p:spPr>
      </p:pic>
      <p:grpSp>
        <p:nvGrpSpPr>
          <p:cNvPr id="1404" name="Google Shape;1404;p44"/>
          <p:cNvGrpSpPr/>
          <p:nvPr/>
        </p:nvGrpSpPr>
        <p:grpSpPr>
          <a:xfrm rot="-234630">
            <a:off x="6277613" y="613275"/>
            <a:ext cx="1829403" cy="1356052"/>
            <a:chOff x="5829307" y="363505"/>
            <a:chExt cx="2535059" cy="2386612"/>
          </a:xfrm>
        </p:grpSpPr>
        <p:grpSp>
          <p:nvGrpSpPr>
            <p:cNvPr id="1405" name="Google Shape;1405;p44"/>
            <p:cNvGrpSpPr/>
            <p:nvPr/>
          </p:nvGrpSpPr>
          <p:grpSpPr>
            <a:xfrm>
              <a:off x="5829307" y="363505"/>
              <a:ext cx="2535059" cy="2386612"/>
              <a:chOff x="5829307" y="363505"/>
              <a:chExt cx="2535059" cy="2386612"/>
            </a:xfrm>
          </p:grpSpPr>
          <p:grpSp>
            <p:nvGrpSpPr>
              <p:cNvPr id="1406" name="Google Shape;1406;p44"/>
              <p:cNvGrpSpPr/>
              <p:nvPr/>
            </p:nvGrpSpPr>
            <p:grpSpPr>
              <a:xfrm rot="1133335" flipH="1">
                <a:off x="6068288" y="647514"/>
                <a:ext cx="2057096" cy="1818594"/>
                <a:chOff x="4243600" y="2736081"/>
                <a:chExt cx="1853989" cy="1639035"/>
              </a:xfrm>
            </p:grpSpPr>
            <p:grpSp>
              <p:nvGrpSpPr>
                <p:cNvPr id="1407" name="Google Shape;1407;p44"/>
                <p:cNvGrpSpPr/>
                <p:nvPr/>
              </p:nvGrpSpPr>
              <p:grpSpPr>
                <a:xfrm>
                  <a:off x="4246988" y="2736081"/>
                  <a:ext cx="1847214" cy="1639035"/>
                  <a:chOff x="4289300" y="2723575"/>
                  <a:chExt cx="1847214" cy="1639035"/>
                </a:xfrm>
              </p:grpSpPr>
              <p:sp>
                <p:nvSpPr>
                  <p:cNvPr id="1408" name="Google Shape;1408;p44"/>
                  <p:cNvSpPr/>
                  <p:nvPr/>
                </p:nvSpPr>
                <p:spPr>
                  <a:xfrm>
                    <a:off x="5413714" y="3571860"/>
                    <a:ext cx="722800" cy="79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12" h="31630" extrusionOk="0">
                        <a:moveTo>
                          <a:pt x="7486" y="0"/>
                        </a:moveTo>
                        <a:cubicBezTo>
                          <a:pt x="6476" y="0"/>
                          <a:pt x="5545" y="118"/>
                          <a:pt x="4717" y="304"/>
                        </a:cubicBezTo>
                        <a:cubicBezTo>
                          <a:pt x="1693" y="981"/>
                          <a:pt x="610" y="3215"/>
                          <a:pt x="203" y="4727"/>
                        </a:cubicBezTo>
                        <a:lnTo>
                          <a:pt x="203" y="4772"/>
                        </a:lnTo>
                        <a:lnTo>
                          <a:pt x="181" y="4908"/>
                        </a:lnTo>
                        <a:cubicBezTo>
                          <a:pt x="91" y="5314"/>
                          <a:pt x="23" y="5720"/>
                          <a:pt x="0" y="6149"/>
                        </a:cubicBezTo>
                        <a:lnTo>
                          <a:pt x="0" y="6172"/>
                        </a:lnTo>
                        <a:lnTo>
                          <a:pt x="0" y="6194"/>
                        </a:lnTo>
                        <a:cubicBezTo>
                          <a:pt x="0" y="6194"/>
                          <a:pt x="3070" y="9738"/>
                          <a:pt x="2686" y="24475"/>
                        </a:cubicBezTo>
                        <a:cubicBezTo>
                          <a:pt x="2663" y="25514"/>
                          <a:pt x="3453" y="26371"/>
                          <a:pt x="4469" y="26439"/>
                        </a:cubicBezTo>
                        <a:lnTo>
                          <a:pt x="9051" y="26778"/>
                        </a:lnTo>
                        <a:lnTo>
                          <a:pt x="9434" y="26823"/>
                        </a:lnTo>
                        <a:lnTo>
                          <a:pt x="9705" y="26823"/>
                        </a:lnTo>
                        <a:cubicBezTo>
                          <a:pt x="9773" y="26800"/>
                          <a:pt x="9840" y="26800"/>
                          <a:pt x="9908" y="26800"/>
                        </a:cubicBezTo>
                        <a:lnTo>
                          <a:pt x="9931" y="26800"/>
                        </a:lnTo>
                        <a:cubicBezTo>
                          <a:pt x="9998" y="26778"/>
                          <a:pt x="10066" y="26755"/>
                          <a:pt x="10134" y="26732"/>
                        </a:cubicBezTo>
                        <a:cubicBezTo>
                          <a:pt x="10202" y="26710"/>
                          <a:pt x="10292" y="26687"/>
                          <a:pt x="10360" y="26665"/>
                        </a:cubicBezTo>
                        <a:cubicBezTo>
                          <a:pt x="10382" y="27116"/>
                          <a:pt x="10405" y="27545"/>
                          <a:pt x="10427" y="27951"/>
                        </a:cubicBezTo>
                        <a:cubicBezTo>
                          <a:pt x="10427" y="28087"/>
                          <a:pt x="10427" y="28222"/>
                          <a:pt x="10427" y="28335"/>
                        </a:cubicBezTo>
                        <a:lnTo>
                          <a:pt x="10427" y="28357"/>
                        </a:lnTo>
                        <a:lnTo>
                          <a:pt x="10427" y="28718"/>
                        </a:lnTo>
                        <a:lnTo>
                          <a:pt x="10427" y="28741"/>
                        </a:lnTo>
                        <a:lnTo>
                          <a:pt x="10427" y="29080"/>
                        </a:lnTo>
                        <a:lnTo>
                          <a:pt x="10427" y="29102"/>
                        </a:lnTo>
                        <a:lnTo>
                          <a:pt x="10427" y="29396"/>
                        </a:lnTo>
                        <a:lnTo>
                          <a:pt x="10427" y="29463"/>
                        </a:lnTo>
                        <a:lnTo>
                          <a:pt x="10427" y="29689"/>
                        </a:lnTo>
                        <a:lnTo>
                          <a:pt x="10427" y="29779"/>
                        </a:lnTo>
                        <a:cubicBezTo>
                          <a:pt x="10450" y="30817"/>
                          <a:pt x="11307" y="31630"/>
                          <a:pt x="12346" y="31630"/>
                        </a:cubicBezTo>
                        <a:lnTo>
                          <a:pt x="21103" y="31630"/>
                        </a:lnTo>
                        <a:cubicBezTo>
                          <a:pt x="21554" y="31630"/>
                          <a:pt x="22005" y="31472"/>
                          <a:pt x="22344" y="31179"/>
                        </a:cubicBezTo>
                        <a:cubicBezTo>
                          <a:pt x="22795" y="30795"/>
                          <a:pt x="23044" y="30231"/>
                          <a:pt x="23021" y="29644"/>
                        </a:cubicBezTo>
                        <a:lnTo>
                          <a:pt x="23021" y="29621"/>
                        </a:lnTo>
                        <a:cubicBezTo>
                          <a:pt x="23021" y="29350"/>
                          <a:pt x="22998" y="29080"/>
                          <a:pt x="22976" y="28809"/>
                        </a:cubicBezTo>
                        <a:lnTo>
                          <a:pt x="22976" y="28696"/>
                        </a:lnTo>
                        <a:cubicBezTo>
                          <a:pt x="22976" y="28448"/>
                          <a:pt x="22953" y="28199"/>
                          <a:pt x="22931" y="27951"/>
                        </a:cubicBezTo>
                        <a:lnTo>
                          <a:pt x="22931" y="27929"/>
                        </a:lnTo>
                        <a:cubicBezTo>
                          <a:pt x="22886" y="27364"/>
                          <a:pt x="22840" y="26800"/>
                          <a:pt x="22773" y="26236"/>
                        </a:cubicBezTo>
                        <a:lnTo>
                          <a:pt x="26971" y="26236"/>
                        </a:lnTo>
                        <a:cubicBezTo>
                          <a:pt x="27287" y="26236"/>
                          <a:pt x="27580" y="26168"/>
                          <a:pt x="27851" y="26033"/>
                        </a:cubicBezTo>
                        <a:lnTo>
                          <a:pt x="27918" y="25988"/>
                        </a:lnTo>
                        <a:cubicBezTo>
                          <a:pt x="27986" y="25942"/>
                          <a:pt x="28054" y="25897"/>
                          <a:pt x="28099" y="25852"/>
                        </a:cubicBezTo>
                        <a:cubicBezTo>
                          <a:pt x="28212" y="25784"/>
                          <a:pt x="28302" y="25694"/>
                          <a:pt x="28392" y="25604"/>
                        </a:cubicBezTo>
                        <a:cubicBezTo>
                          <a:pt x="28550" y="25423"/>
                          <a:pt x="28708" y="25175"/>
                          <a:pt x="28776" y="24927"/>
                        </a:cubicBezTo>
                        <a:cubicBezTo>
                          <a:pt x="28912" y="24611"/>
                          <a:pt x="28912" y="24250"/>
                          <a:pt x="28844" y="23911"/>
                        </a:cubicBezTo>
                        <a:cubicBezTo>
                          <a:pt x="28844" y="23843"/>
                          <a:pt x="28821" y="23776"/>
                          <a:pt x="28799" y="23731"/>
                        </a:cubicBezTo>
                        <a:cubicBezTo>
                          <a:pt x="28686" y="23415"/>
                          <a:pt x="28596" y="23099"/>
                          <a:pt x="28483" y="22783"/>
                        </a:cubicBezTo>
                        <a:lnTo>
                          <a:pt x="28370" y="22444"/>
                        </a:lnTo>
                        <a:lnTo>
                          <a:pt x="28167" y="21880"/>
                        </a:lnTo>
                        <a:lnTo>
                          <a:pt x="28009" y="21451"/>
                        </a:lnTo>
                        <a:lnTo>
                          <a:pt x="27851" y="21022"/>
                        </a:lnTo>
                        <a:lnTo>
                          <a:pt x="27693" y="20548"/>
                        </a:lnTo>
                        <a:lnTo>
                          <a:pt x="27603" y="20345"/>
                        </a:lnTo>
                        <a:cubicBezTo>
                          <a:pt x="27445" y="19894"/>
                          <a:pt x="27264" y="19442"/>
                          <a:pt x="27106" y="19014"/>
                        </a:cubicBezTo>
                        <a:cubicBezTo>
                          <a:pt x="27016" y="18788"/>
                          <a:pt x="26925" y="18562"/>
                          <a:pt x="26813" y="18359"/>
                        </a:cubicBezTo>
                        <a:lnTo>
                          <a:pt x="26790" y="18269"/>
                        </a:lnTo>
                        <a:cubicBezTo>
                          <a:pt x="26700" y="18043"/>
                          <a:pt x="26587" y="17818"/>
                          <a:pt x="26497" y="17592"/>
                        </a:cubicBezTo>
                        <a:cubicBezTo>
                          <a:pt x="20454" y="3341"/>
                          <a:pt x="12861" y="0"/>
                          <a:pt x="748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1143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2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9" name="Google Shape;1409;p44"/>
                  <p:cNvSpPr/>
                  <p:nvPr/>
                </p:nvSpPr>
                <p:spPr>
                  <a:xfrm>
                    <a:off x="4289300" y="2723575"/>
                    <a:ext cx="1121725" cy="121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869" h="48468" extrusionOk="0">
                        <a:moveTo>
                          <a:pt x="13581" y="3724"/>
                        </a:moveTo>
                        <a:cubicBezTo>
                          <a:pt x="14198" y="3724"/>
                          <a:pt x="14816" y="3843"/>
                          <a:pt x="15393" y="4071"/>
                        </a:cubicBezTo>
                        <a:cubicBezTo>
                          <a:pt x="15686" y="4183"/>
                          <a:pt x="15957" y="4341"/>
                          <a:pt x="16183" y="4545"/>
                        </a:cubicBezTo>
                        <a:cubicBezTo>
                          <a:pt x="16567" y="4883"/>
                          <a:pt x="16882" y="5267"/>
                          <a:pt x="17108" y="5718"/>
                        </a:cubicBezTo>
                        <a:cubicBezTo>
                          <a:pt x="17492" y="6463"/>
                          <a:pt x="17695" y="7298"/>
                          <a:pt x="17650" y="8156"/>
                        </a:cubicBezTo>
                        <a:cubicBezTo>
                          <a:pt x="17605" y="9374"/>
                          <a:pt x="17356" y="10593"/>
                          <a:pt x="16905" y="11744"/>
                        </a:cubicBezTo>
                        <a:cubicBezTo>
                          <a:pt x="16431" y="12985"/>
                          <a:pt x="15822" y="14182"/>
                          <a:pt x="15145" y="15333"/>
                        </a:cubicBezTo>
                        <a:cubicBezTo>
                          <a:pt x="15077" y="15468"/>
                          <a:pt x="14964" y="15558"/>
                          <a:pt x="14851" y="15603"/>
                        </a:cubicBezTo>
                        <a:cubicBezTo>
                          <a:pt x="14152" y="15919"/>
                          <a:pt x="13452" y="16258"/>
                          <a:pt x="12752" y="16596"/>
                        </a:cubicBezTo>
                        <a:lnTo>
                          <a:pt x="9389" y="18199"/>
                        </a:lnTo>
                        <a:lnTo>
                          <a:pt x="9209" y="18289"/>
                        </a:lnTo>
                        <a:lnTo>
                          <a:pt x="5508" y="20072"/>
                        </a:lnTo>
                        <a:cubicBezTo>
                          <a:pt x="5476" y="20088"/>
                          <a:pt x="5432" y="20104"/>
                          <a:pt x="5386" y="20104"/>
                        </a:cubicBezTo>
                        <a:cubicBezTo>
                          <a:pt x="5367" y="20104"/>
                          <a:pt x="5347" y="20101"/>
                          <a:pt x="5327" y="20095"/>
                        </a:cubicBezTo>
                        <a:cubicBezTo>
                          <a:pt x="5327" y="20072"/>
                          <a:pt x="5327" y="20050"/>
                          <a:pt x="5327" y="20027"/>
                        </a:cubicBezTo>
                        <a:cubicBezTo>
                          <a:pt x="5327" y="20004"/>
                          <a:pt x="5327" y="19982"/>
                          <a:pt x="5327" y="19937"/>
                        </a:cubicBezTo>
                        <a:cubicBezTo>
                          <a:pt x="5237" y="17996"/>
                          <a:pt x="5282" y="16032"/>
                          <a:pt x="5462" y="14091"/>
                        </a:cubicBezTo>
                        <a:cubicBezTo>
                          <a:pt x="5801" y="11338"/>
                          <a:pt x="6749" y="8720"/>
                          <a:pt x="8261" y="6395"/>
                        </a:cubicBezTo>
                        <a:cubicBezTo>
                          <a:pt x="8329" y="6260"/>
                          <a:pt x="8419" y="6124"/>
                          <a:pt x="8532" y="6012"/>
                        </a:cubicBezTo>
                        <a:cubicBezTo>
                          <a:pt x="8758" y="5786"/>
                          <a:pt x="8983" y="5538"/>
                          <a:pt x="9231" y="5334"/>
                        </a:cubicBezTo>
                        <a:cubicBezTo>
                          <a:pt x="9705" y="4883"/>
                          <a:pt x="10270" y="4522"/>
                          <a:pt x="10902" y="4274"/>
                        </a:cubicBezTo>
                        <a:cubicBezTo>
                          <a:pt x="11579" y="4003"/>
                          <a:pt x="12301" y="3822"/>
                          <a:pt x="13046" y="3755"/>
                        </a:cubicBezTo>
                        <a:cubicBezTo>
                          <a:pt x="13223" y="3734"/>
                          <a:pt x="13402" y="3724"/>
                          <a:pt x="13581" y="3724"/>
                        </a:cubicBezTo>
                        <a:close/>
                        <a:moveTo>
                          <a:pt x="14165" y="0"/>
                        </a:moveTo>
                        <a:cubicBezTo>
                          <a:pt x="13919" y="0"/>
                          <a:pt x="13673" y="10"/>
                          <a:pt x="13429" y="31"/>
                        </a:cubicBezTo>
                        <a:cubicBezTo>
                          <a:pt x="12143" y="121"/>
                          <a:pt x="10879" y="437"/>
                          <a:pt x="9705" y="956"/>
                        </a:cubicBezTo>
                        <a:cubicBezTo>
                          <a:pt x="8938" y="1317"/>
                          <a:pt x="8193" y="1768"/>
                          <a:pt x="7494" y="2265"/>
                        </a:cubicBezTo>
                        <a:cubicBezTo>
                          <a:pt x="7133" y="2536"/>
                          <a:pt x="6771" y="2852"/>
                          <a:pt x="6455" y="3168"/>
                        </a:cubicBezTo>
                        <a:cubicBezTo>
                          <a:pt x="5598" y="4003"/>
                          <a:pt x="4876" y="4973"/>
                          <a:pt x="4311" y="6034"/>
                        </a:cubicBezTo>
                        <a:cubicBezTo>
                          <a:pt x="3567" y="7479"/>
                          <a:pt x="3002" y="8991"/>
                          <a:pt x="2619" y="10570"/>
                        </a:cubicBezTo>
                        <a:cubicBezTo>
                          <a:pt x="1806" y="13708"/>
                          <a:pt x="1558" y="16958"/>
                          <a:pt x="1874" y="20162"/>
                        </a:cubicBezTo>
                        <a:cubicBezTo>
                          <a:pt x="1919" y="20546"/>
                          <a:pt x="1964" y="20930"/>
                          <a:pt x="1987" y="21313"/>
                        </a:cubicBezTo>
                        <a:lnTo>
                          <a:pt x="1987" y="21359"/>
                        </a:lnTo>
                        <a:lnTo>
                          <a:pt x="1987" y="21426"/>
                        </a:lnTo>
                        <a:cubicBezTo>
                          <a:pt x="1987" y="21584"/>
                          <a:pt x="1987" y="21584"/>
                          <a:pt x="1874" y="21652"/>
                        </a:cubicBezTo>
                        <a:lnTo>
                          <a:pt x="1761" y="21697"/>
                        </a:lnTo>
                        <a:lnTo>
                          <a:pt x="1310" y="22036"/>
                        </a:lnTo>
                        <a:cubicBezTo>
                          <a:pt x="994" y="22194"/>
                          <a:pt x="678" y="22329"/>
                          <a:pt x="362" y="22464"/>
                        </a:cubicBezTo>
                        <a:cubicBezTo>
                          <a:pt x="226" y="22510"/>
                          <a:pt x="136" y="22622"/>
                          <a:pt x="113" y="22758"/>
                        </a:cubicBezTo>
                        <a:cubicBezTo>
                          <a:pt x="113" y="22803"/>
                          <a:pt x="91" y="22871"/>
                          <a:pt x="91" y="22916"/>
                        </a:cubicBezTo>
                        <a:cubicBezTo>
                          <a:pt x="91" y="22984"/>
                          <a:pt x="68" y="23029"/>
                          <a:pt x="68" y="23074"/>
                        </a:cubicBezTo>
                        <a:cubicBezTo>
                          <a:pt x="1" y="23728"/>
                          <a:pt x="46" y="24383"/>
                          <a:pt x="159" y="25015"/>
                        </a:cubicBezTo>
                        <a:cubicBezTo>
                          <a:pt x="339" y="25895"/>
                          <a:pt x="587" y="26730"/>
                          <a:pt x="926" y="27565"/>
                        </a:cubicBezTo>
                        <a:cubicBezTo>
                          <a:pt x="1355" y="28648"/>
                          <a:pt x="1851" y="29709"/>
                          <a:pt x="2393" y="30725"/>
                        </a:cubicBezTo>
                        <a:cubicBezTo>
                          <a:pt x="2890" y="31650"/>
                          <a:pt x="3409" y="32553"/>
                          <a:pt x="3973" y="33456"/>
                        </a:cubicBezTo>
                        <a:cubicBezTo>
                          <a:pt x="4537" y="34336"/>
                          <a:pt x="5101" y="35216"/>
                          <a:pt x="5711" y="36074"/>
                        </a:cubicBezTo>
                        <a:cubicBezTo>
                          <a:pt x="6433" y="37089"/>
                          <a:pt x="7178" y="38105"/>
                          <a:pt x="7968" y="39075"/>
                        </a:cubicBezTo>
                        <a:cubicBezTo>
                          <a:pt x="8419" y="39640"/>
                          <a:pt x="8870" y="40181"/>
                          <a:pt x="9344" y="40723"/>
                        </a:cubicBezTo>
                        <a:cubicBezTo>
                          <a:pt x="9818" y="41265"/>
                          <a:pt x="10247" y="41761"/>
                          <a:pt x="10721" y="42258"/>
                        </a:cubicBezTo>
                        <a:cubicBezTo>
                          <a:pt x="11330" y="42912"/>
                          <a:pt x="11985" y="43567"/>
                          <a:pt x="12639" y="44199"/>
                        </a:cubicBezTo>
                        <a:cubicBezTo>
                          <a:pt x="13497" y="45011"/>
                          <a:pt x="14377" y="45756"/>
                          <a:pt x="15303" y="46456"/>
                        </a:cubicBezTo>
                        <a:cubicBezTo>
                          <a:pt x="16047" y="47042"/>
                          <a:pt x="16837" y="47539"/>
                          <a:pt x="17650" y="47990"/>
                        </a:cubicBezTo>
                        <a:cubicBezTo>
                          <a:pt x="17966" y="48148"/>
                          <a:pt x="18282" y="48284"/>
                          <a:pt x="18598" y="48397"/>
                        </a:cubicBezTo>
                        <a:cubicBezTo>
                          <a:pt x="18665" y="48419"/>
                          <a:pt x="18733" y="48442"/>
                          <a:pt x="18801" y="48442"/>
                        </a:cubicBezTo>
                        <a:cubicBezTo>
                          <a:pt x="18854" y="48459"/>
                          <a:pt x="18907" y="48468"/>
                          <a:pt x="18959" y="48468"/>
                        </a:cubicBezTo>
                        <a:cubicBezTo>
                          <a:pt x="19106" y="48468"/>
                          <a:pt x="19243" y="48400"/>
                          <a:pt x="19343" y="48284"/>
                        </a:cubicBezTo>
                        <a:cubicBezTo>
                          <a:pt x="19591" y="48035"/>
                          <a:pt x="19839" y="47765"/>
                          <a:pt x="20110" y="47494"/>
                        </a:cubicBezTo>
                        <a:lnTo>
                          <a:pt x="20606" y="46975"/>
                        </a:lnTo>
                        <a:cubicBezTo>
                          <a:pt x="20742" y="46839"/>
                          <a:pt x="20855" y="46726"/>
                          <a:pt x="20968" y="46591"/>
                        </a:cubicBezTo>
                        <a:cubicBezTo>
                          <a:pt x="21532" y="46004"/>
                          <a:pt x="22073" y="45440"/>
                          <a:pt x="22638" y="44853"/>
                        </a:cubicBezTo>
                        <a:cubicBezTo>
                          <a:pt x="22705" y="44763"/>
                          <a:pt x="22818" y="44718"/>
                          <a:pt x="22908" y="44695"/>
                        </a:cubicBezTo>
                        <a:cubicBezTo>
                          <a:pt x="23405" y="44627"/>
                          <a:pt x="23902" y="44537"/>
                          <a:pt x="24398" y="44447"/>
                        </a:cubicBezTo>
                        <a:cubicBezTo>
                          <a:pt x="27445" y="43905"/>
                          <a:pt x="30492" y="43364"/>
                          <a:pt x="33516" y="42799"/>
                        </a:cubicBezTo>
                        <a:cubicBezTo>
                          <a:pt x="35186" y="42483"/>
                          <a:pt x="36834" y="42100"/>
                          <a:pt x="38481" y="41761"/>
                        </a:cubicBezTo>
                        <a:cubicBezTo>
                          <a:pt x="38752" y="41716"/>
                          <a:pt x="39000" y="41626"/>
                          <a:pt x="39249" y="41558"/>
                        </a:cubicBezTo>
                        <a:cubicBezTo>
                          <a:pt x="39266" y="41552"/>
                          <a:pt x="39284" y="41550"/>
                          <a:pt x="39302" y="41550"/>
                        </a:cubicBezTo>
                        <a:cubicBezTo>
                          <a:pt x="39357" y="41550"/>
                          <a:pt x="39412" y="41575"/>
                          <a:pt x="39429" y="41626"/>
                        </a:cubicBezTo>
                        <a:cubicBezTo>
                          <a:pt x="40061" y="42709"/>
                          <a:pt x="41009" y="43454"/>
                          <a:pt x="42070" y="44086"/>
                        </a:cubicBezTo>
                        <a:cubicBezTo>
                          <a:pt x="42521" y="44334"/>
                          <a:pt x="43040" y="44515"/>
                          <a:pt x="43582" y="44582"/>
                        </a:cubicBezTo>
                        <a:cubicBezTo>
                          <a:pt x="43671" y="44596"/>
                          <a:pt x="43753" y="44603"/>
                          <a:pt x="43829" y="44603"/>
                        </a:cubicBezTo>
                        <a:cubicBezTo>
                          <a:pt x="44254" y="44603"/>
                          <a:pt x="44486" y="44384"/>
                          <a:pt x="44620" y="43905"/>
                        </a:cubicBezTo>
                        <a:cubicBezTo>
                          <a:pt x="44688" y="43657"/>
                          <a:pt x="44733" y="43409"/>
                          <a:pt x="44756" y="43183"/>
                        </a:cubicBezTo>
                        <a:cubicBezTo>
                          <a:pt x="44823" y="42506"/>
                          <a:pt x="44868" y="41851"/>
                          <a:pt x="44846" y="41197"/>
                        </a:cubicBezTo>
                        <a:lnTo>
                          <a:pt x="44846" y="40949"/>
                        </a:lnTo>
                        <a:cubicBezTo>
                          <a:pt x="44846" y="40858"/>
                          <a:pt x="44868" y="40746"/>
                          <a:pt x="44868" y="40655"/>
                        </a:cubicBezTo>
                        <a:cubicBezTo>
                          <a:pt x="44846" y="39369"/>
                          <a:pt x="44778" y="38082"/>
                          <a:pt x="44688" y="36819"/>
                        </a:cubicBezTo>
                        <a:cubicBezTo>
                          <a:pt x="44620" y="36209"/>
                          <a:pt x="44530" y="35622"/>
                          <a:pt x="44394" y="35058"/>
                        </a:cubicBezTo>
                        <a:cubicBezTo>
                          <a:pt x="44349" y="34810"/>
                          <a:pt x="44259" y="34584"/>
                          <a:pt x="44169" y="34358"/>
                        </a:cubicBezTo>
                        <a:cubicBezTo>
                          <a:pt x="44124" y="34201"/>
                          <a:pt x="44033" y="34065"/>
                          <a:pt x="43943" y="33952"/>
                        </a:cubicBezTo>
                        <a:cubicBezTo>
                          <a:pt x="43898" y="33885"/>
                          <a:pt x="43853" y="33839"/>
                          <a:pt x="43808" y="33817"/>
                        </a:cubicBezTo>
                        <a:cubicBezTo>
                          <a:pt x="43591" y="33672"/>
                          <a:pt x="43345" y="33600"/>
                          <a:pt x="43094" y="33600"/>
                        </a:cubicBezTo>
                        <a:cubicBezTo>
                          <a:pt x="43031" y="33600"/>
                          <a:pt x="42968" y="33605"/>
                          <a:pt x="42905" y="33614"/>
                        </a:cubicBezTo>
                        <a:cubicBezTo>
                          <a:pt x="42747" y="33659"/>
                          <a:pt x="42566" y="33704"/>
                          <a:pt x="42408" y="33772"/>
                        </a:cubicBezTo>
                        <a:cubicBezTo>
                          <a:pt x="41980" y="33952"/>
                          <a:pt x="41596" y="34133"/>
                          <a:pt x="41212" y="34381"/>
                        </a:cubicBezTo>
                        <a:cubicBezTo>
                          <a:pt x="40671" y="34697"/>
                          <a:pt x="40242" y="35126"/>
                          <a:pt x="39903" y="35645"/>
                        </a:cubicBezTo>
                        <a:cubicBezTo>
                          <a:pt x="39810" y="35795"/>
                          <a:pt x="39654" y="35882"/>
                          <a:pt x="39488" y="35882"/>
                        </a:cubicBezTo>
                        <a:cubicBezTo>
                          <a:pt x="39454" y="35882"/>
                          <a:pt x="39419" y="35878"/>
                          <a:pt x="39384" y="35871"/>
                        </a:cubicBezTo>
                        <a:cubicBezTo>
                          <a:pt x="38030" y="35713"/>
                          <a:pt x="36698" y="35577"/>
                          <a:pt x="35344" y="35464"/>
                        </a:cubicBezTo>
                        <a:cubicBezTo>
                          <a:pt x="34329" y="35352"/>
                          <a:pt x="33290" y="35284"/>
                          <a:pt x="32275" y="35216"/>
                        </a:cubicBezTo>
                        <a:cubicBezTo>
                          <a:pt x="32184" y="35216"/>
                          <a:pt x="32072" y="35216"/>
                          <a:pt x="31981" y="35171"/>
                        </a:cubicBezTo>
                        <a:cubicBezTo>
                          <a:pt x="32004" y="35058"/>
                          <a:pt x="32117" y="34990"/>
                          <a:pt x="32184" y="34923"/>
                        </a:cubicBezTo>
                        <a:lnTo>
                          <a:pt x="34599" y="32372"/>
                        </a:lnTo>
                        <a:lnTo>
                          <a:pt x="37037" y="29845"/>
                        </a:lnTo>
                        <a:cubicBezTo>
                          <a:pt x="37037" y="29822"/>
                          <a:pt x="37059" y="29822"/>
                          <a:pt x="37059" y="29799"/>
                        </a:cubicBezTo>
                        <a:cubicBezTo>
                          <a:pt x="37195" y="29664"/>
                          <a:pt x="37308" y="29551"/>
                          <a:pt x="37421" y="29416"/>
                        </a:cubicBezTo>
                        <a:lnTo>
                          <a:pt x="39226" y="27520"/>
                        </a:lnTo>
                        <a:cubicBezTo>
                          <a:pt x="39294" y="27475"/>
                          <a:pt x="39339" y="27407"/>
                          <a:pt x="39384" y="27339"/>
                        </a:cubicBezTo>
                        <a:cubicBezTo>
                          <a:pt x="39429" y="27249"/>
                          <a:pt x="39429" y="27136"/>
                          <a:pt x="39339" y="27069"/>
                        </a:cubicBezTo>
                        <a:cubicBezTo>
                          <a:pt x="39113" y="26865"/>
                          <a:pt x="38933" y="26640"/>
                          <a:pt x="38797" y="26392"/>
                        </a:cubicBezTo>
                        <a:cubicBezTo>
                          <a:pt x="38594" y="26053"/>
                          <a:pt x="38368" y="25737"/>
                          <a:pt x="38143" y="25421"/>
                        </a:cubicBezTo>
                        <a:cubicBezTo>
                          <a:pt x="37601" y="24631"/>
                          <a:pt x="37059" y="23864"/>
                          <a:pt x="36540" y="23096"/>
                        </a:cubicBezTo>
                        <a:cubicBezTo>
                          <a:pt x="36450" y="22938"/>
                          <a:pt x="36337" y="22780"/>
                          <a:pt x="36224" y="22622"/>
                        </a:cubicBezTo>
                        <a:lnTo>
                          <a:pt x="36224" y="22622"/>
                        </a:lnTo>
                        <a:cubicBezTo>
                          <a:pt x="36360" y="22690"/>
                          <a:pt x="36473" y="22735"/>
                          <a:pt x="36608" y="22803"/>
                        </a:cubicBezTo>
                        <a:lnTo>
                          <a:pt x="36676" y="22826"/>
                        </a:lnTo>
                        <a:cubicBezTo>
                          <a:pt x="37217" y="23096"/>
                          <a:pt x="37782" y="23254"/>
                          <a:pt x="38391" y="23300"/>
                        </a:cubicBezTo>
                        <a:lnTo>
                          <a:pt x="38549" y="23300"/>
                        </a:lnTo>
                        <a:cubicBezTo>
                          <a:pt x="38628" y="23305"/>
                          <a:pt x="38705" y="23307"/>
                          <a:pt x="38780" y="23307"/>
                        </a:cubicBezTo>
                        <a:cubicBezTo>
                          <a:pt x="40021" y="23307"/>
                          <a:pt x="40607" y="22614"/>
                          <a:pt x="40671" y="21720"/>
                        </a:cubicBezTo>
                        <a:cubicBezTo>
                          <a:pt x="40738" y="20952"/>
                          <a:pt x="40061" y="20230"/>
                          <a:pt x="39068" y="19937"/>
                        </a:cubicBezTo>
                        <a:cubicBezTo>
                          <a:pt x="40084" y="19779"/>
                          <a:pt x="40851" y="19169"/>
                          <a:pt x="40919" y="18402"/>
                        </a:cubicBezTo>
                        <a:cubicBezTo>
                          <a:pt x="40986" y="17454"/>
                          <a:pt x="40422" y="16642"/>
                          <a:pt x="39046" y="16529"/>
                        </a:cubicBezTo>
                        <a:lnTo>
                          <a:pt x="38888" y="16529"/>
                        </a:lnTo>
                        <a:cubicBezTo>
                          <a:pt x="38787" y="16520"/>
                          <a:pt x="38685" y="16516"/>
                          <a:pt x="38581" y="16516"/>
                        </a:cubicBezTo>
                        <a:cubicBezTo>
                          <a:pt x="37632" y="16516"/>
                          <a:pt x="36544" y="16873"/>
                          <a:pt x="35547" y="17341"/>
                        </a:cubicBezTo>
                        <a:lnTo>
                          <a:pt x="35231" y="17499"/>
                        </a:lnTo>
                        <a:lnTo>
                          <a:pt x="35141" y="17544"/>
                        </a:lnTo>
                        <a:lnTo>
                          <a:pt x="34915" y="17657"/>
                        </a:lnTo>
                        <a:lnTo>
                          <a:pt x="34825" y="17702"/>
                        </a:lnTo>
                        <a:lnTo>
                          <a:pt x="34599" y="17838"/>
                        </a:lnTo>
                        <a:lnTo>
                          <a:pt x="34532" y="17860"/>
                        </a:lnTo>
                        <a:cubicBezTo>
                          <a:pt x="34329" y="17973"/>
                          <a:pt x="34125" y="18086"/>
                          <a:pt x="33967" y="18199"/>
                        </a:cubicBezTo>
                        <a:lnTo>
                          <a:pt x="33900" y="18244"/>
                        </a:lnTo>
                        <a:lnTo>
                          <a:pt x="33697" y="18357"/>
                        </a:lnTo>
                        <a:lnTo>
                          <a:pt x="33629" y="18402"/>
                        </a:lnTo>
                        <a:lnTo>
                          <a:pt x="33448" y="18515"/>
                        </a:lnTo>
                        <a:cubicBezTo>
                          <a:pt x="33336" y="18357"/>
                          <a:pt x="33245" y="18244"/>
                          <a:pt x="33132" y="18063"/>
                        </a:cubicBezTo>
                        <a:lnTo>
                          <a:pt x="33020" y="17906"/>
                        </a:lnTo>
                        <a:lnTo>
                          <a:pt x="33132" y="17815"/>
                        </a:lnTo>
                        <a:lnTo>
                          <a:pt x="33223" y="17770"/>
                        </a:lnTo>
                        <a:lnTo>
                          <a:pt x="33493" y="17612"/>
                        </a:lnTo>
                        <a:lnTo>
                          <a:pt x="33584" y="17567"/>
                        </a:lnTo>
                        <a:lnTo>
                          <a:pt x="33877" y="17386"/>
                        </a:lnTo>
                        <a:lnTo>
                          <a:pt x="33945" y="17319"/>
                        </a:lnTo>
                        <a:cubicBezTo>
                          <a:pt x="34193" y="17161"/>
                          <a:pt x="34464" y="17003"/>
                          <a:pt x="34712" y="16822"/>
                        </a:cubicBezTo>
                        <a:lnTo>
                          <a:pt x="34803" y="16754"/>
                        </a:lnTo>
                        <a:lnTo>
                          <a:pt x="35096" y="16551"/>
                        </a:lnTo>
                        <a:lnTo>
                          <a:pt x="35209" y="16484"/>
                        </a:lnTo>
                        <a:lnTo>
                          <a:pt x="35502" y="16258"/>
                        </a:lnTo>
                        <a:lnTo>
                          <a:pt x="35592" y="16190"/>
                        </a:lnTo>
                        <a:cubicBezTo>
                          <a:pt x="37082" y="15084"/>
                          <a:pt x="38481" y="13730"/>
                          <a:pt x="39023" y="12308"/>
                        </a:cubicBezTo>
                        <a:lnTo>
                          <a:pt x="39046" y="12263"/>
                        </a:lnTo>
                        <a:lnTo>
                          <a:pt x="39113" y="12105"/>
                        </a:lnTo>
                        <a:cubicBezTo>
                          <a:pt x="39858" y="10345"/>
                          <a:pt x="39181" y="9171"/>
                          <a:pt x="37985" y="8652"/>
                        </a:cubicBezTo>
                        <a:cubicBezTo>
                          <a:pt x="37772" y="8563"/>
                          <a:pt x="37548" y="8521"/>
                          <a:pt x="37319" y="8521"/>
                        </a:cubicBezTo>
                        <a:cubicBezTo>
                          <a:pt x="36501" y="8521"/>
                          <a:pt x="35618" y="9062"/>
                          <a:pt x="34983" y="9961"/>
                        </a:cubicBezTo>
                        <a:cubicBezTo>
                          <a:pt x="35209" y="8562"/>
                          <a:pt x="34757" y="7298"/>
                          <a:pt x="33787" y="6892"/>
                        </a:cubicBezTo>
                        <a:cubicBezTo>
                          <a:pt x="33462" y="6759"/>
                          <a:pt x="33131" y="6688"/>
                          <a:pt x="32808" y="6688"/>
                        </a:cubicBezTo>
                        <a:cubicBezTo>
                          <a:pt x="31920" y="6688"/>
                          <a:pt x="31083" y="7226"/>
                          <a:pt x="30537" y="8517"/>
                        </a:cubicBezTo>
                        <a:lnTo>
                          <a:pt x="30469" y="8675"/>
                        </a:lnTo>
                        <a:lnTo>
                          <a:pt x="30447" y="8720"/>
                        </a:lnTo>
                        <a:cubicBezTo>
                          <a:pt x="30356" y="8923"/>
                          <a:pt x="30289" y="9126"/>
                          <a:pt x="30221" y="9329"/>
                        </a:cubicBezTo>
                        <a:cubicBezTo>
                          <a:pt x="30198" y="9442"/>
                          <a:pt x="30176" y="9555"/>
                          <a:pt x="30131" y="9668"/>
                        </a:cubicBezTo>
                        <a:cubicBezTo>
                          <a:pt x="30108" y="9781"/>
                          <a:pt x="30086" y="9893"/>
                          <a:pt x="30063" y="10006"/>
                        </a:cubicBezTo>
                        <a:cubicBezTo>
                          <a:pt x="30040" y="10142"/>
                          <a:pt x="30040" y="10255"/>
                          <a:pt x="30018" y="10367"/>
                        </a:cubicBezTo>
                        <a:cubicBezTo>
                          <a:pt x="29995" y="10503"/>
                          <a:pt x="29995" y="10616"/>
                          <a:pt x="29973" y="10751"/>
                        </a:cubicBezTo>
                        <a:cubicBezTo>
                          <a:pt x="29973" y="10864"/>
                          <a:pt x="29950" y="10999"/>
                          <a:pt x="29950" y="11135"/>
                        </a:cubicBezTo>
                        <a:lnTo>
                          <a:pt x="29950" y="11518"/>
                        </a:lnTo>
                        <a:lnTo>
                          <a:pt x="29950" y="11902"/>
                        </a:lnTo>
                        <a:cubicBezTo>
                          <a:pt x="29950" y="12037"/>
                          <a:pt x="29950" y="12173"/>
                          <a:pt x="29973" y="12308"/>
                        </a:cubicBezTo>
                        <a:cubicBezTo>
                          <a:pt x="29973" y="12444"/>
                          <a:pt x="29973" y="12557"/>
                          <a:pt x="29995" y="12692"/>
                        </a:cubicBezTo>
                        <a:cubicBezTo>
                          <a:pt x="29995" y="12827"/>
                          <a:pt x="30018" y="12963"/>
                          <a:pt x="30018" y="13098"/>
                        </a:cubicBezTo>
                        <a:lnTo>
                          <a:pt x="30063" y="13459"/>
                        </a:lnTo>
                        <a:cubicBezTo>
                          <a:pt x="29950" y="13301"/>
                          <a:pt x="29837" y="13121"/>
                          <a:pt x="29724" y="12963"/>
                        </a:cubicBezTo>
                        <a:cubicBezTo>
                          <a:pt x="29363" y="12376"/>
                          <a:pt x="28934" y="11834"/>
                          <a:pt x="28551" y="11248"/>
                        </a:cubicBezTo>
                        <a:cubicBezTo>
                          <a:pt x="28235" y="10774"/>
                          <a:pt x="27919" y="10300"/>
                          <a:pt x="27580" y="9848"/>
                        </a:cubicBezTo>
                        <a:cubicBezTo>
                          <a:pt x="27463" y="9653"/>
                          <a:pt x="27398" y="9570"/>
                          <a:pt x="27299" y="9570"/>
                        </a:cubicBezTo>
                        <a:cubicBezTo>
                          <a:pt x="27227" y="9570"/>
                          <a:pt x="27136" y="9614"/>
                          <a:pt x="26994" y="9690"/>
                        </a:cubicBezTo>
                        <a:lnTo>
                          <a:pt x="24691" y="10774"/>
                        </a:lnTo>
                        <a:lnTo>
                          <a:pt x="24240" y="10977"/>
                        </a:lnTo>
                        <a:lnTo>
                          <a:pt x="22705" y="11722"/>
                        </a:lnTo>
                        <a:cubicBezTo>
                          <a:pt x="21690" y="12195"/>
                          <a:pt x="20674" y="12692"/>
                          <a:pt x="19659" y="13166"/>
                        </a:cubicBezTo>
                        <a:cubicBezTo>
                          <a:pt x="19591" y="13211"/>
                          <a:pt x="19501" y="13234"/>
                          <a:pt x="19365" y="13301"/>
                        </a:cubicBezTo>
                        <a:lnTo>
                          <a:pt x="19659" y="12669"/>
                        </a:lnTo>
                        <a:cubicBezTo>
                          <a:pt x="20358" y="11202"/>
                          <a:pt x="20764" y="9600"/>
                          <a:pt x="20900" y="7975"/>
                        </a:cubicBezTo>
                        <a:cubicBezTo>
                          <a:pt x="21013" y="6440"/>
                          <a:pt x="20719" y="4928"/>
                          <a:pt x="20042" y="3551"/>
                        </a:cubicBezTo>
                        <a:cubicBezTo>
                          <a:pt x="19591" y="2604"/>
                          <a:pt x="18936" y="1791"/>
                          <a:pt x="18101" y="1159"/>
                        </a:cubicBezTo>
                        <a:cubicBezTo>
                          <a:pt x="17447" y="663"/>
                          <a:pt x="16679" y="324"/>
                          <a:pt x="15867" y="166"/>
                        </a:cubicBezTo>
                        <a:cubicBezTo>
                          <a:pt x="15314" y="55"/>
                          <a:pt x="14739" y="0"/>
                          <a:pt x="14165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1143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2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410" name="Google Shape;1410;p44"/>
                <p:cNvGrpSpPr/>
                <p:nvPr/>
              </p:nvGrpSpPr>
              <p:grpSpPr>
                <a:xfrm>
                  <a:off x="4243600" y="2737481"/>
                  <a:ext cx="1853989" cy="1636235"/>
                  <a:chOff x="3278775" y="3216725"/>
                  <a:chExt cx="1853989" cy="1636235"/>
                </a:xfrm>
              </p:grpSpPr>
              <p:grpSp>
                <p:nvGrpSpPr>
                  <p:cNvPr id="1411" name="Google Shape;1411;p44"/>
                  <p:cNvGrpSpPr/>
                  <p:nvPr/>
                </p:nvGrpSpPr>
                <p:grpSpPr>
                  <a:xfrm>
                    <a:off x="4402639" y="4061610"/>
                    <a:ext cx="730125" cy="791350"/>
                    <a:chOff x="2465039" y="3359685"/>
                    <a:chExt cx="730125" cy="791350"/>
                  </a:xfrm>
                </p:grpSpPr>
                <p:sp>
                  <p:nvSpPr>
                    <p:cNvPr id="1412" name="Google Shape;1412;p44"/>
                    <p:cNvSpPr/>
                    <p:nvPr/>
                  </p:nvSpPr>
                  <p:spPr>
                    <a:xfrm>
                      <a:off x="2465589" y="3422185"/>
                      <a:ext cx="576675" cy="728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067" h="29154" extrusionOk="0">
                          <a:moveTo>
                            <a:pt x="6451" y="1"/>
                          </a:moveTo>
                          <a:cubicBezTo>
                            <a:pt x="2521" y="1"/>
                            <a:pt x="1" y="3718"/>
                            <a:pt x="1" y="3718"/>
                          </a:cubicBezTo>
                          <a:cubicBezTo>
                            <a:pt x="436" y="3626"/>
                            <a:pt x="853" y="3582"/>
                            <a:pt x="1252" y="3582"/>
                          </a:cubicBezTo>
                          <a:cubicBezTo>
                            <a:pt x="9273" y="3582"/>
                            <a:pt x="10345" y="21390"/>
                            <a:pt x="10495" y="27280"/>
                          </a:cubicBezTo>
                          <a:cubicBezTo>
                            <a:pt x="10518" y="28318"/>
                            <a:pt x="11376" y="29153"/>
                            <a:pt x="12414" y="29153"/>
                          </a:cubicBezTo>
                          <a:lnTo>
                            <a:pt x="21103" y="29153"/>
                          </a:lnTo>
                          <a:cubicBezTo>
                            <a:pt x="22186" y="29153"/>
                            <a:pt x="23066" y="28251"/>
                            <a:pt x="23021" y="27145"/>
                          </a:cubicBezTo>
                          <a:cubicBezTo>
                            <a:pt x="22728" y="18478"/>
                            <a:pt x="19591" y="10105"/>
                            <a:pt x="12752" y="3176"/>
                          </a:cubicBezTo>
                          <a:cubicBezTo>
                            <a:pt x="10420" y="808"/>
                            <a:pt x="8282" y="1"/>
                            <a:pt x="645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3" name="Google Shape;1413;p44"/>
                    <p:cNvSpPr/>
                    <p:nvPr/>
                  </p:nvSpPr>
                  <p:spPr>
                    <a:xfrm>
                      <a:off x="2465589" y="3501410"/>
                      <a:ext cx="290475" cy="52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619" h="21181" extrusionOk="0">
                          <a:moveTo>
                            <a:pt x="2120" y="0"/>
                          </a:moveTo>
                          <a:cubicBezTo>
                            <a:pt x="1458" y="0"/>
                            <a:pt x="745" y="156"/>
                            <a:pt x="1" y="549"/>
                          </a:cubicBezTo>
                          <a:cubicBezTo>
                            <a:pt x="1" y="549"/>
                            <a:pt x="3070" y="4092"/>
                            <a:pt x="2686" y="18830"/>
                          </a:cubicBezTo>
                          <a:cubicBezTo>
                            <a:pt x="2664" y="19868"/>
                            <a:pt x="3454" y="20726"/>
                            <a:pt x="4469" y="20793"/>
                          </a:cubicBezTo>
                          <a:lnTo>
                            <a:pt x="9435" y="21177"/>
                          </a:lnTo>
                          <a:cubicBezTo>
                            <a:pt x="9472" y="21179"/>
                            <a:pt x="9509" y="21180"/>
                            <a:pt x="9545" y="21180"/>
                          </a:cubicBezTo>
                          <a:cubicBezTo>
                            <a:pt x="10691" y="21180"/>
                            <a:pt x="11619" y="20170"/>
                            <a:pt x="11466" y="19011"/>
                          </a:cubicBezTo>
                          <a:cubicBezTo>
                            <a:pt x="10992" y="15287"/>
                            <a:pt x="9683" y="7839"/>
                            <a:pt x="6388" y="2219"/>
                          </a:cubicBezTo>
                          <a:cubicBezTo>
                            <a:pt x="6388" y="2201"/>
                            <a:pt x="4613" y="0"/>
                            <a:pt x="2120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4" name="Google Shape;1414;p44"/>
                    <p:cNvSpPr/>
                    <p:nvPr/>
                  </p:nvSpPr>
                  <p:spPr>
                    <a:xfrm>
                      <a:off x="2465039" y="3359685"/>
                      <a:ext cx="730125" cy="656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205" h="26260" extrusionOk="0">
                          <a:moveTo>
                            <a:pt x="7518" y="0"/>
                          </a:moveTo>
                          <a:cubicBezTo>
                            <a:pt x="6512" y="0"/>
                            <a:pt x="5585" y="118"/>
                            <a:pt x="4762" y="305"/>
                          </a:cubicBezTo>
                          <a:cubicBezTo>
                            <a:pt x="0" y="1365"/>
                            <a:pt x="23" y="6218"/>
                            <a:pt x="23" y="6218"/>
                          </a:cubicBezTo>
                          <a:cubicBezTo>
                            <a:pt x="1289" y="5614"/>
                            <a:pt x="2505" y="5343"/>
                            <a:pt x="3668" y="5343"/>
                          </a:cubicBezTo>
                          <a:cubicBezTo>
                            <a:pt x="12329" y="5343"/>
                            <a:pt x="18036" y="20374"/>
                            <a:pt x="19568" y="24950"/>
                          </a:cubicBezTo>
                          <a:cubicBezTo>
                            <a:pt x="19816" y="25718"/>
                            <a:pt x="20561" y="26259"/>
                            <a:pt x="21373" y="26259"/>
                          </a:cubicBezTo>
                          <a:lnTo>
                            <a:pt x="26993" y="26259"/>
                          </a:lnTo>
                          <a:cubicBezTo>
                            <a:pt x="28279" y="26259"/>
                            <a:pt x="29205" y="24995"/>
                            <a:pt x="28821" y="23754"/>
                          </a:cubicBezTo>
                          <a:cubicBezTo>
                            <a:pt x="22492" y="4284"/>
                            <a:pt x="13574" y="0"/>
                            <a:pt x="7518" y="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415" name="Google Shape;1415;p44"/>
                  <p:cNvGrpSpPr/>
                  <p:nvPr/>
                </p:nvGrpSpPr>
                <p:grpSpPr>
                  <a:xfrm>
                    <a:off x="3278775" y="3216725"/>
                    <a:ext cx="1121725" cy="1208900"/>
                    <a:chOff x="1341175" y="2514800"/>
                    <a:chExt cx="1121725" cy="1208900"/>
                  </a:xfrm>
                </p:grpSpPr>
                <p:sp>
                  <p:nvSpPr>
                    <p:cNvPr id="1416" name="Google Shape;1416;p44"/>
                    <p:cNvSpPr/>
                    <p:nvPr/>
                  </p:nvSpPr>
                  <p:spPr>
                    <a:xfrm>
                      <a:off x="2064525" y="2679950"/>
                      <a:ext cx="273125" cy="303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25" h="12135" extrusionOk="0">
                          <a:moveTo>
                            <a:pt x="3853" y="1"/>
                          </a:moveTo>
                          <a:cubicBezTo>
                            <a:pt x="2973" y="1"/>
                            <a:pt x="2145" y="541"/>
                            <a:pt x="1603" y="1821"/>
                          </a:cubicBezTo>
                          <a:lnTo>
                            <a:pt x="1536" y="1979"/>
                          </a:lnTo>
                          <a:lnTo>
                            <a:pt x="1513" y="2024"/>
                          </a:lnTo>
                          <a:cubicBezTo>
                            <a:pt x="1" y="5409"/>
                            <a:pt x="2325" y="12135"/>
                            <a:pt x="2325" y="12135"/>
                          </a:cubicBezTo>
                          <a:cubicBezTo>
                            <a:pt x="2325" y="12135"/>
                            <a:pt x="8758" y="9066"/>
                            <a:pt x="10089" y="5635"/>
                          </a:cubicBezTo>
                          <a:lnTo>
                            <a:pt x="10112" y="5567"/>
                          </a:lnTo>
                          <a:lnTo>
                            <a:pt x="10180" y="5409"/>
                          </a:lnTo>
                          <a:cubicBezTo>
                            <a:pt x="10924" y="3649"/>
                            <a:pt x="10270" y="2475"/>
                            <a:pt x="9051" y="1956"/>
                          </a:cubicBezTo>
                          <a:cubicBezTo>
                            <a:pt x="8839" y="1867"/>
                            <a:pt x="8615" y="1825"/>
                            <a:pt x="8385" y="1825"/>
                          </a:cubicBezTo>
                          <a:cubicBezTo>
                            <a:pt x="7570" y="1825"/>
                            <a:pt x="6692" y="2362"/>
                            <a:pt x="6057" y="3254"/>
                          </a:cubicBezTo>
                          <a:lnTo>
                            <a:pt x="6057" y="3254"/>
                          </a:lnTo>
                          <a:cubicBezTo>
                            <a:pt x="6056" y="3258"/>
                            <a:pt x="6053" y="3261"/>
                            <a:pt x="6049" y="3265"/>
                          </a:cubicBezTo>
                          <a:cubicBezTo>
                            <a:pt x="6052" y="3261"/>
                            <a:pt x="6055" y="3258"/>
                            <a:pt x="6057" y="3254"/>
                          </a:cubicBezTo>
                          <a:lnTo>
                            <a:pt x="6057" y="3254"/>
                          </a:lnTo>
                          <a:cubicBezTo>
                            <a:pt x="6061" y="3246"/>
                            <a:pt x="6059" y="3239"/>
                            <a:pt x="6056" y="3239"/>
                          </a:cubicBezTo>
                          <a:cubicBezTo>
                            <a:pt x="6055" y="3239"/>
                            <a:pt x="6054" y="3240"/>
                            <a:pt x="6053" y="3242"/>
                          </a:cubicBezTo>
                          <a:lnTo>
                            <a:pt x="6053" y="3242"/>
                          </a:lnTo>
                          <a:cubicBezTo>
                            <a:pt x="6052" y="3250"/>
                            <a:pt x="6051" y="3257"/>
                            <a:pt x="6049" y="3265"/>
                          </a:cubicBezTo>
                          <a:cubicBezTo>
                            <a:pt x="6049" y="3253"/>
                            <a:pt x="6051" y="3246"/>
                            <a:pt x="6053" y="3242"/>
                          </a:cubicBezTo>
                          <a:lnTo>
                            <a:pt x="6053" y="3242"/>
                          </a:lnTo>
                          <a:cubicBezTo>
                            <a:pt x="6270" y="1852"/>
                            <a:pt x="5818" y="600"/>
                            <a:pt x="4853" y="218"/>
                          </a:cubicBezTo>
                          <a:cubicBezTo>
                            <a:pt x="4521" y="77"/>
                            <a:pt x="4183" y="1"/>
                            <a:pt x="3853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7" name="Google Shape;1417;p44"/>
                    <p:cNvSpPr/>
                    <p:nvPr/>
                  </p:nvSpPr>
                  <p:spPr>
                    <a:xfrm>
                      <a:off x="2143525" y="2925350"/>
                      <a:ext cx="222325" cy="169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93" h="6796" extrusionOk="0">
                          <a:moveTo>
                            <a:pt x="6438" y="1"/>
                          </a:moveTo>
                          <a:cubicBezTo>
                            <a:pt x="3780" y="1"/>
                            <a:pt x="1" y="2928"/>
                            <a:pt x="1" y="2928"/>
                          </a:cubicBezTo>
                          <a:cubicBezTo>
                            <a:pt x="1" y="2928"/>
                            <a:pt x="3612" y="6675"/>
                            <a:pt x="6297" y="6788"/>
                          </a:cubicBezTo>
                          <a:lnTo>
                            <a:pt x="6455" y="6788"/>
                          </a:lnTo>
                          <a:cubicBezTo>
                            <a:pt x="6533" y="6793"/>
                            <a:pt x="6609" y="6795"/>
                            <a:pt x="6683" y="6795"/>
                          </a:cubicBezTo>
                          <a:cubicBezTo>
                            <a:pt x="7907" y="6795"/>
                            <a:pt x="8513" y="6102"/>
                            <a:pt x="8577" y="5208"/>
                          </a:cubicBezTo>
                          <a:cubicBezTo>
                            <a:pt x="8622" y="4440"/>
                            <a:pt x="7968" y="3718"/>
                            <a:pt x="6974" y="3425"/>
                          </a:cubicBezTo>
                          <a:cubicBezTo>
                            <a:pt x="7990" y="3267"/>
                            <a:pt x="8757" y="2657"/>
                            <a:pt x="8803" y="1890"/>
                          </a:cubicBezTo>
                          <a:cubicBezTo>
                            <a:pt x="8893" y="942"/>
                            <a:pt x="8329" y="130"/>
                            <a:pt x="6929" y="17"/>
                          </a:cubicBezTo>
                          <a:lnTo>
                            <a:pt x="6771" y="17"/>
                          </a:lnTo>
                          <a:cubicBezTo>
                            <a:pt x="6663" y="6"/>
                            <a:pt x="6552" y="1"/>
                            <a:pt x="6438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8" name="Google Shape;1418;p44"/>
                    <p:cNvSpPr/>
                    <p:nvPr/>
                  </p:nvSpPr>
                  <p:spPr>
                    <a:xfrm>
                      <a:off x="1341175" y="2514800"/>
                      <a:ext cx="1121725" cy="120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869" h="48356" extrusionOk="0">
                          <a:moveTo>
                            <a:pt x="13582" y="3612"/>
                          </a:moveTo>
                          <a:cubicBezTo>
                            <a:pt x="14198" y="3612"/>
                            <a:pt x="14816" y="3731"/>
                            <a:pt x="15393" y="3958"/>
                          </a:cubicBezTo>
                          <a:cubicBezTo>
                            <a:pt x="15687" y="4071"/>
                            <a:pt x="15957" y="4229"/>
                            <a:pt x="16183" y="4432"/>
                          </a:cubicBezTo>
                          <a:cubicBezTo>
                            <a:pt x="16567" y="4771"/>
                            <a:pt x="16883" y="5154"/>
                            <a:pt x="17109" y="5606"/>
                          </a:cubicBezTo>
                          <a:cubicBezTo>
                            <a:pt x="17515" y="6350"/>
                            <a:pt x="17695" y="7185"/>
                            <a:pt x="17673" y="8043"/>
                          </a:cubicBezTo>
                          <a:cubicBezTo>
                            <a:pt x="17605" y="9262"/>
                            <a:pt x="17357" y="10481"/>
                            <a:pt x="16928" y="11609"/>
                          </a:cubicBezTo>
                          <a:cubicBezTo>
                            <a:pt x="16431" y="12873"/>
                            <a:pt x="15845" y="14069"/>
                            <a:pt x="15145" y="15220"/>
                          </a:cubicBezTo>
                          <a:cubicBezTo>
                            <a:pt x="15077" y="15333"/>
                            <a:pt x="14987" y="15423"/>
                            <a:pt x="14852" y="15491"/>
                          </a:cubicBezTo>
                          <a:cubicBezTo>
                            <a:pt x="14152" y="15807"/>
                            <a:pt x="13452" y="16145"/>
                            <a:pt x="12753" y="16484"/>
                          </a:cubicBezTo>
                          <a:lnTo>
                            <a:pt x="9390" y="18086"/>
                          </a:lnTo>
                          <a:lnTo>
                            <a:pt x="9209" y="18177"/>
                          </a:lnTo>
                          <a:lnTo>
                            <a:pt x="5508" y="19937"/>
                          </a:lnTo>
                          <a:cubicBezTo>
                            <a:pt x="5481" y="19964"/>
                            <a:pt x="5447" y="19975"/>
                            <a:pt x="5414" y="19975"/>
                          </a:cubicBezTo>
                          <a:cubicBezTo>
                            <a:pt x="5391" y="19975"/>
                            <a:pt x="5369" y="19969"/>
                            <a:pt x="5350" y="19960"/>
                          </a:cubicBezTo>
                          <a:cubicBezTo>
                            <a:pt x="5350" y="19937"/>
                            <a:pt x="5350" y="19915"/>
                            <a:pt x="5350" y="19892"/>
                          </a:cubicBezTo>
                          <a:cubicBezTo>
                            <a:pt x="5350" y="19869"/>
                            <a:pt x="5350" y="19847"/>
                            <a:pt x="5350" y="19824"/>
                          </a:cubicBezTo>
                          <a:cubicBezTo>
                            <a:pt x="5237" y="17861"/>
                            <a:pt x="5282" y="15920"/>
                            <a:pt x="5485" y="13956"/>
                          </a:cubicBezTo>
                          <a:cubicBezTo>
                            <a:pt x="5801" y="11225"/>
                            <a:pt x="6749" y="8585"/>
                            <a:pt x="8261" y="6260"/>
                          </a:cubicBezTo>
                          <a:cubicBezTo>
                            <a:pt x="8329" y="6125"/>
                            <a:pt x="8442" y="6012"/>
                            <a:pt x="8532" y="5899"/>
                          </a:cubicBezTo>
                          <a:cubicBezTo>
                            <a:pt x="8758" y="5651"/>
                            <a:pt x="8984" y="5425"/>
                            <a:pt x="9232" y="5222"/>
                          </a:cubicBezTo>
                          <a:cubicBezTo>
                            <a:pt x="9706" y="4748"/>
                            <a:pt x="10270" y="4409"/>
                            <a:pt x="10902" y="4161"/>
                          </a:cubicBezTo>
                          <a:cubicBezTo>
                            <a:pt x="11579" y="3890"/>
                            <a:pt x="12301" y="3710"/>
                            <a:pt x="13046" y="3642"/>
                          </a:cubicBezTo>
                          <a:cubicBezTo>
                            <a:pt x="13224" y="3622"/>
                            <a:pt x="13403" y="3612"/>
                            <a:pt x="13582" y="3612"/>
                          </a:cubicBezTo>
                          <a:close/>
                          <a:moveTo>
                            <a:pt x="14166" y="1"/>
                          </a:moveTo>
                          <a:cubicBezTo>
                            <a:pt x="13919" y="1"/>
                            <a:pt x="13673" y="11"/>
                            <a:pt x="13430" y="31"/>
                          </a:cubicBezTo>
                          <a:cubicBezTo>
                            <a:pt x="12143" y="121"/>
                            <a:pt x="10902" y="437"/>
                            <a:pt x="9706" y="956"/>
                          </a:cubicBezTo>
                          <a:cubicBezTo>
                            <a:pt x="8938" y="1317"/>
                            <a:pt x="8194" y="1769"/>
                            <a:pt x="7517" y="2265"/>
                          </a:cubicBezTo>
                          <a:cubicBezTo>
                            <a:pt x="7133" y="2536"/>
                            <a:pt x="6794" y="2830"/>
                            <a:pt x="6456" y="3168"/>
                          </a:cubicBezTo>
                          <a:cubicBezTo>
                            <a:pt x="5598" y="4003"/>
                            <a:pt x="4876" y="4974"/>
                            <a:pt x="4334" y="6034"/>
                          </a:cubicBezTo>
                          <a:cubicBezTo>
                            <a:pt x="3590" y="7479"/>
                            <a:pt x="3003" y="8991"/>
                            <a:pt x="2619" y="10571"/>
                          </a:cubicBezTo>
                          <a:cubicBezTo>
                            <a:pt x="1807" y="13708"/>
                            <a:pt x="1558" y="16935"/>
                            <a:pt x="1897" y="20163"/>
                          </a:cubicBezTo>
                          <a:cubicBezTo>
                            <a:pt x="1919" y="20546"/>
                            <a:pt x="1965" y="20930"/>
                            <a:pt x="2010" y="21314"/>
                          </a:cubicBezTo>
                          <a:lnTo>
                            <a:pt x="2010" y="21359"/>
                          </a:lnTo>
                          <a:lnTo>
                            <a:pt x="2010" y="21427"/>
                          </a:lnTo>
                          <a:cubicBezTo>
                            <a:pt x="2010" y="21585"/>
                            <a:pt x="2010" y="21585"/>
                            <a:pt x="1874" y="21652"/>
                          </a:cubicBezTo>
                          <a:lnTo>
                            <a:pt x="1761" y="21698"/>
                          </a:lnTo>
                          <a:lnTo>
                            <a:pt x="1310" y="21923"/>
                          </a:lnTo>
                          <a:cubicBezTo>
                            <a:pt x="994" y="22081"/>
                            <a:pt x="678" y="22217"/>
                            <a:pt x="362" y="22352"/>
                          </a:cubicBezTo>
                          <a:cubicBezTo>
                            <a:pt x="227" y="22397"/>
                            <a:pt x="136" y="22510"/>
                            <a:pt x="114" y="22645"/>
                          </a:cubicBezTo>
                          <a:cubicBezTo>
                            <a:pt x="114" y="22691"/>
                            <a:pt x="91" y="22758"/>
                            <a:pt x="91" y="22803"/>
                          </a:cubicBezTo>
                          <a:cubicBezTo>
                            <a:pt x="91" y="22871"/>
                            <a:pt x="69" y="22916"/>
                            <a:pt x="69" y="22961"/>
                          </a:cubicBezTo>
                          <a:cubicBezTo>
                            <a:pt x="1" y="23616"/>
                            <a:pt x="46" y="24270"/>
                            <a:pt x="159" y="24902"/>
                          </a:cubicBezTo>
                          <a:cubicBezTo>
                            <a:pt x="340" y="25783"/>
                            <a:pt x="588" y="26618"/>
                            <a:pt x="926" y="27453"/>
                          </a:cubicBezTo>
                          <a:cubicBezTo>
                            <a:pt x="1355" y="28536"/>
                            <a:pt x="1852" y="29597"/>
                            <a:pt x="2393" y="30612"/>
                          </a:cubicBezTo>
                          <a:cubicBezTo>
                            <a:pt x="2890" y="31538"/>
                            <a:pt x="3409" y="32440"/>
                            <a:pt x="3973" y="33343"/>
                          </a:cubicBezTo>
                          <a:cubicBezTo>
                            <a:pt x="4537" y="34223"/>
                            <a:pt x="5102" y="35104"/>
                            <a:pt x="5711" y="35961"/>
                          </a:cubicBezTo>
                          <a:cubicBezTo>
                            <a:pt x="6433" y="36977"/>
                            <a:pt x="7178" y="37993"/>
                            <a:pt x="7968" y="38963"/>
                          </a:cubicBezTo>
                          <a:cubicBezTo>
                            <a:pt x="8419" y="39527"/>
                            <a:pt x="8893" y="40069"/>
                            <a:pt x="9345" y="40611"/>
                          </a:cubicBezTo>
                          <a:cubicBezTo>
                            <a:pt x="9819" y="41152"/>
                            <a:pt x="10247" y="41649"/>
                            <a:pt x="10721" y="42145"/>
                          </a:cubicBezTo>
                          <a:cubicBezTo>
                            <a:pt x="11331" y="42800"/>
                            <a:pt x="11985" y="43454"/>
                            <a:pt x="12640" y="44086"/>
                          </a:cubicBezTo>
                          <a:cubicBezTo>
                            <a:pt x="13497" y="44899"/>
                            <a:pt x="14378" y="45643"/>
                            <a:pt x="15303" y="46343"/>
                          </a:cubicBezTo>
                          <a:cubicBezTo>
                            <a:pt x="16048" y="46930"/>
                            <a:pt x="16838" y="47426"/>
                            <a:pt x="17650" y="47878"/>
                          </a:cubicBezTo>
                          <a:cubicBezTo>
                            <a:pt x="17966" y="48036"/>
                            <a:pt x="18282" y="48171"/>
                            <a:pt x="18621" y="48284"/>
                          </a:cubicBezTo>
                          <a:cubicBezTo>
                            <a:pt x="18688" y="48307"/>
                            <a:pt x="18734" y="48329"/>
                            <a:pt x="18801" y="48329"/>
                          </a:cubicBezTo>
                          <a:cubicBezTo>
                            <a:pt x="18854" y="48347"/>
                            <a:pt x="18907" y="48355"/>
                            <a:pt x="18959" y="48355"/>
                          </a:cubicBezTo>
                          <a:cubicBezTo>
                            <a:pt x="19106" y="48355"/>
                            <a:pt x="19243" y="48288"/>
                            <a:pt x="19343" y="48171"/>
                          </a:cubicBezTo>
                          <a:cubicBezTo>
                            <a:pt x="19591" y="47923"/>
                            <a:pt x="19862" y="47652"/>
                            <a:pt x="20110" y="47381"/>
                          </a:cubicBezTo>
                          <a:lnTo>
                            <a:pt x="20629" y="46862"/>
                          </a:lnTo>
                          <a:cubicBezTo>
                            <a:pt x="20742" y="46727"/>
                            <a:pt x="20855" y="46614"/>
                            <a:pt x="20968" y="46479"/>
                          </a:cubicBezTo>
                          <a:cubicBezTo>
                            <a:pt x="21532" y="45892"/>
                            <a:pt x="22074" y="45328"/>
                            <a:pt x="22638" y="44741"/>
                          </a:cubicBezTo>
                          <a:cubicBezTo>
                            <a:pt x="22706" y="44650"/>
                            <a:pt x="22819" y="44605"/>
                            <a:pt x="22909" y="44583"/>
                          </a:cubicBezTo>
                          <a:cubicBezTo>
                            <a:pt x="23405" y="44515"/>
                            <a:pt x="23902" y="44425"/>
                            <a:pt x="24398" y="44334"/>
                          </a:cubicBezTo>
                          <a:cubicBezTo>
                            <a:pt x="27445" y="43793"/>
                            <a:pt x="30492" y="43251"/>
                            <a:pt x="33516" y="42687"/>
                          </a:cubicBezTo>
                          <a:cubicBezTo>
                            <a:pt x="35187" y="42371"/>
                            <a:pt x="36834" y="41987"/>
                            <a:pt x="38482" y="41649"/>
                          </a:cubicBezTo>
                          <a:cubicBezTo>
                            <a:pt x="38753" y="41604"/>
                            <a:pt x="39001" y="41513"/>
                            <a:pt x="39249" y="41446"/>
                          </a:cubicBezTo>
                          <a:cubicBezTo>
                            <a:pt x="39266" y="41440"/>
                            <a:pt x="39284" y="41437"/>
                            <a:pt x="39303" y="41437"/>
                          </a:cubicBezTo>
                          <a:cubicBezTo>
                            <a:pt x="39358" y="41437"/>
                            <a:pt x="39413" y="41463"/>
                            <a:pt x="39430" y="41513"/>
                          </a:cubicBezTo>
                          <a:cubicBezTo>
                            <a:pt x="40062" y="42597"/>
                            <a:pt x="41009" y="43341"/>
                            <a:pt x="42070" y="43973"/>
                          </a:cubicBezTo>
                          <a:cubicBezTo>
                            <a:pt x="42522" y="44222"/>
                            <a:pt x="43041" y="44402"/>
                            <a:pt x="43582" y="44470"/>
                          </a:cubicBezTo>
                          <a:cubicBezTo>
                            <a:pt x="43671" y="44484"/>
                            <a:pt x="43753" y="44490"/>
                            <a:pt x="43829" y="44490"/>
                          </a:cubicBezTo>
                          <a:cubicBezTo>
                            <a:pt x="44255" y="44490"/>
                            <a:pt x="44486" y="44272"/>
                            <a:pt x="44621" y="43793"/>
                          </a:cubicBezTo>
                          <a:cubicBezTo>
                            <a:pt x="44688" y="43545"/>
                            <a:pt x="44733" y="43296"/>
                            <a:pt x="44756" y="43071"/>
                          </a:cubicBezTo>
                          <a:cubicBezTo>
                            <a:pt x="44824" y="42394"/>
                            <a:pt x="44869" y="41739"/>
                            <a:pt x="44846" y="41085"/>
                          </a:cubicBezTo>
                          <a:cubicBezTo>
                            <a:pt x="44869" y="41017"/>
                            <a:pt x="44869" y="40927"/>
                            <a:pt x="44869" y="40836"/>
                          </a:cubicBezTo>
                          <a:lnTo>
                            <a:pt x="44869" y="40520"/>
                          </a:lnTo>
                          <a:cubicBezTo>
                            <a:pt x="44846" y="39234"/>
                            <a:pt x="44779" y="37947"/>
                            <a:pt x="44688" y="36661"/>
                          </a:cubicBezTo>
                          <a:cubicBezTo>
                            <a:pt x="44643" y="36074"/>
                            <a:pt x="44530" y="35487"/>
                            <a:pt x="44395" y="34923"/>
                          </a:cubicBezTo>
                          <a:cubicBezTo>
                            <a:pt x="44350" y="34675"/>
                            <a:pt x="44282" y="34449"/>
                            <a:pt x="44192" y="34201"/>
                          </a:cubicBezTo>
                          <a:cubicBezTo>
                            <a:pt x="44124" y="34065"/>
                            <a:pt x="44034" y="33930"/>
                            <a:pt x="43943" y="33795"/>
                          </a:cubicBezTo>
                          <a:cubicBezTo>
                            <a:pt x="43898" y="33749"/>
                            <a:pt x="43853" y="33704"/>
                            <a:pt x="43808" y="33682"/>
                          </a:cubicBezTo>
                          <a:cubicBezTo>
                            <a:pt x="43609" y="33537"/>
                            <a:pt x="43353" y="33465"/>
                            <a:pt x="43108" y="33465"/>
                          </a:cubicBezTo>
                          <a:cubicBezTo>
                            <a:pt x="43047" y="33465"/>
                            <a:pt x="42987" y="33470"/>
                            <a:pt x="42928" y="33479"/>
                          </a:cubicBezTo>
                          <a:cubicBezTo>
                            <a:pt x="42747" y="33524"/>
                            <a:pt x="42567" y="33569"/>
                            <a:pt x="42409" y="33637"/>
                          </a:cubicBezTo>
                          <a:cubicBezTo>
                            <a:pt x="42002" y="33817"/>
                            <a:pt x="41596" y="33998"/>
                            <a:pt x="41213" y="34246"/>
                          </a:cubicBezTo>
                          <a:cubicBezTo>
                            <a:pt x="40693" y="34539"/>
                            <a:pt x="40242" y="34991"/>
                            <a:pt x="39904" y="35510"/>
                          </a:cubicBezTo>
                          <a:cubicBezTo>
                            <a:pt x="39827" y="35664"/>
                            <a:pt x="39652" y="35768"/>
                            <a:pt x="39476" y="35768"/>
                          </a:cubicBezTo>
                          <a:cubicBezTo>
                            <a:pt x="39446" y="35768"/>
                            <a:pt x="39415" y="35765"/>
                            <a:pt x="39384" y="35758"/>
                          </a:cubicBezTo>
                          <a:cubicBezTo>
                            <a:pt x="38030" y="35600"/>
                            <a:pt x="36699" y="35465"/>
                            <a:pt x="35345" y="35352"/>
                          </a:cubicBezTo>
                          <a:cubicBezTo>
                            <a:pt x="34329" y="35239"/>
                            <a:pt x="33291" y="35171"/>
                            <a:pt x="32275" y="35104"/>
                          </a:cubicBezTo>
                          <a:cubicBezTo>
                            <a:pt x="32185" y="35104"/>
                            <a:pt x="32072" y="35104"/>
                            <a:pt x="31982" y="35059"/>
                          </a:cubicBezTo>
                          <a:cubicBezTo>
                            <a:pt x="32004" y="34946"/>
                            <a:pt x="32117" y="34878"/>
                            <a:pt x="32185" y="34810"/>
                          </a:cubicBezTo>
                          <a:lnTo>
                            <a:pt x="34600" y="32260"/>
                          </a:lnTo>
                          <a:lnTo>
                            <a:pt x="37037" y="29732"/>
                          </a:lnTo>
                          <a:cubicBezTo>
                            <a:pt x="37037" y="29710"/>
                            <a:pt x="37060" y="29710"/>
                            <a:pt x="37060" y="29687"/>
                          </a:cubicBezTo>
                          <a:cubicBezTo>
                            <a:pt x="37195" y="29552"/>
                            <a:pt x="37308" y="29439"/>
                            <a:pt x="37421" y="29303"/>
                          </a:cubicBezTo>
                          <a:lnTo>
                            <a:pt x="39226" y="27408"/>
                          </a:lnTo>
                          <a:cubicBezTo>
                            <a:pt x="39294" y="27362"/>
                            <a:pt x="39339" y="27295"/>
                            <a:pt x="39384" y="27227"/>
                          </a:cubicBezTo>
                          <a:cubicBezTo>
                            <a:pt x="39430" y="27137"/>
                            <a:pt x="39430" y="27024"/>
                            <a:pt x="39339" y="26956"/>
                          </a:cubicBezTo>
                          <a:cubicBezTo>
                            <a:pt x="39114" y="26753"/>
                            <a:pt x="38933" y="26527"/>
                            <a:pt x="38798" y="26279"/>
                          </a:cubicBezTo>
                          <a:cubicBezTo>
                            <a:pt x="38595" y="25941"/>
                            <a:pt x="38369" y="25625"/>
                            <a:pt x="38143" y="25309"/>
                          </a:cubicBezTo>
                          <a:cubicBezTo>
                            <a:pt x="37601" y="24519"/>
                            <a:pt x="37060" y="23751"/>
                            <a:pt x="36541" y="22984"/>
                          </a:cubicBezTo>
                          <a:cubicBezTo>
                            <a:pt x="36180" y="22420"/>
                            <a:pt x="35773" y="21856"/>
                            <a:pt x="35390" y="21291"/>
                          </a:cubicBezTo>
                          <a:cubicBezTo>
                            <a:pt x="35029" y="20727"/>
                            <a:pt x="34645" y="20208"/>
                            <a:pt x="34261" y="19644"/>
                          </a:cubicBezTo>
                          <a:cubicBezTo>
                            <a:pt x="33900" y="19079"/>
                            <a:pt x="33494" y="18515"/>
                            <a:pt x="33110" y="17951"/>
                          </a:cubicBezTo>
                          <a:cubicBezTo>
                            <a:pt x="32749" y="17387"/>
                            <a:pt x="32343" y="16845"/>
                            <a:pt x="31982" y="16281"/>
                          </a:cubicBezTo>
                          <a:cubicBezTo>
                            <a:pt x="31643" y="15717"/>
                            <a:pt x="31214" y="15175"/>
                            <a:pt x="30853" y="14633"/>
                          </a:cubicBezTo>
                          <a:cubicBezTo>
                            <a:pt x="30515" y="14069"/>
                            <a:pt x="30086" y="13527"/>
                            <a:pt x="29725" y="12963"/>
                          </a:cubicBezTo>
                          <a:cubicBezTo>
                            <a:pt x="29386" y="12399"/>
                            <a:pt x="28935" y="11835"/>
                            <a:pt x="28574" y="11248"/>
                          </a:cubicBezTo>
                          <a:cubicBezTo>
                            <a:pt x="28258" y="10774"/>
                            <a:pt x="27919" y="10300"/>
                            <a:pt x="27603" y="9849"/>
                          </a:cubicBezTo>
                          <a:cubicBezTo>
                            <a:pt x="27473" y="9653"/>
                            <a:pt x="27403" y="9570"/>
                            <a:pt x="27301" y="9570"/>
                          </a:cubicBezTo>
                          <a:cubicBezTo>
                            <a:pt x="27227" y="9570"/>
                            <a:pt x="27137" y="9614"/>
                            <a:pt x="26994" y="9691"/>
                          </a:cubicBezTo>
                          <a:lnTo>
                            <a:pt x="24714" y="10774"/>
                          </a:lnTo>
                          <a:lnTo>
                            <a:pt x="24263" y="10977"/>
                          </a:lnTo>
                          <a:lnTo>
                            <a:pt x="22706" y="11722"/>
                          </a:lnTo>
                          <a:cubicBezTo>
                            <a:pt x="21690" y="12196"/>
                            <a:pt x="20674" y="12692"/>
                            <a:pt x="19681" y="13166"/>
                          </a:cubicBezTo>
                          <a:cubicBezTo>
                            <a:pt x="19591" y="13211"/>
                            <a:pt x="19501" y="13234"/>
                            <a:pt x="19365" y="13302"/>
                          </a:cubicBezTo>
                          <a:lnTo>
                            <a:pt x="19659" y="12670"/>
                          </a:lnTo>
                          <a:cubicBezTo>
                            <a:pt x="20359" y="11203"/>
                            <a:pt x="20787" y="9600"/>
                            <a:pt x="20900" y="7975"/>
                          </a:cubicBezTo>
                          <a:cubicBezTo>
                            <a:pt x="21036" y="6441"/>
                            <a:pt x="20742" y="4929"/>
                            <a:pt x="20065" y="3552"/>
                          </a:cubicBezTo>
                          <a:cubicBezTo>
                            <a:pt x="19591" y="2604"/>
                            <a:pt x="18937" y="1791"/>
                            <a:pt x="18102" y="1160"/>
                          </a:cubicBezTo>
                          <a:cubicBezTo>
                            <a:pt x="17447" y="663"/>
                            <a:pt x="16680" y="324"/>
                            <a:pt x="15890" y="166"/>
                          </a:cubicBezTo>
                          <a:cubicBezTo>
                            <a:pt x="15321" y="56"/>
                            <a:pt x="14741" y="1"/>
                            <a:pt x="14166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9" name="Google Shape;1419;p44"/>
                    <p:cNvSpPr/>
                    <p:nvPr/>
                  </p:nvSpPr>
                  <p:spPr>
                    <a:xfrm>
                      <a:off x="1675075" y="3051175"/>
                      <a:ext cx="357875" cy="353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315" h="14121" extrusionOk="0">
                          <a:moveTo>
                            <a:pt x="7208" y="1"/>
                          </a:moveTo>
                          <a:cubicBezTo>
                            <a:pt x="3466" y="1"/>
                            <a:pt x="5761" y="5591"/>
                            <a:pt x="5761" y="5591"/>
                          </a:cubicBezTo>
                          <a:cubicBezTo>
                            <a:pt x="5761" y="5591"/>
                            <a:pt x="4358" y="5078"/>
                            <a:pt x="2942" y="5078"/>
                          </a:cubicBezTo>
                          <a:cubicBezTo>
                            <a:pt x="1542" y="5078"/>
                            <a:pt x="130" y="5580"/>
                            <a:pt x="51" y="7578"/>
                          </a:cubicBezTo>
                          <a:cubicBezTo>
                            <a:pt x="1" y="9087"/>
                            <a:pt x="785" y="9560"/>
                            <a:pt x="1788" y="9560"/>
                          </a:cubicBezTo>
                          <a:cubicBezTo>
                            <a:pt x="3468" y="9560"/>
                            <a:pt x="5761" y="8232"/>
                            <a:pt x="5761" y="8232"/>
                          </a:cubicBezTo>
                          <a:lnTo>
                            <a:pt x="5761" y="8232"/>
                          </a:lnTo>
                          <a:cubicBezTo>
                            <a:pt x="5761" y="8232"/>
                            <a:pt x="1767" y="12746"/>
                            <a:pt x="5062" y="13965"/>
                          </a:cubicBezTo>
                          <a:cubicBezTo>
                            <a:pt x="5354" y="14072"/>
                            <a:pt x="5616" y="14120"/>
                            <a:pt x="5850" y="14120"/>
                          </a:cubicBezTo>
                          <a:cubicBezTo>
                            <a:pt x="8238" y="14120"/>
                            <a:pt x="7770" y="9068"/>
                            <a:pt x="7770" y="9067"/>
                          </a:cubicBezTo>
                          <a:lnTo>
                            <a:pt x="7770" y="9067"/>
                          </a:lnTo>
                          <a:cubicBezTo>
                            <a:pt x="7770" y="9068"/>
                            <a:pt x="8289" y="12557"/>
                            <a:pt x="10140" y="12557"/>
                          </a:cubicBezTo>
                          <a:cubicBezTo>
                            <a:pt x="10506" y="12557"/>
                            <a:pt x="10926" y="12420"/>
                            <a:pt x="11404" y="12091"/>
                          </a:cubicBezTo>
                          <a:cubicBezTo>
                            <a:pt x="14315" y="10083"/>
                            <a:pt x="9147" y="7578"/>
                            <a:pt x="9147" y="7578"/>
                          </a:cubicBezTo>
                          <a:lnTo>
                            <a:pt x="9147" y="7578"/>
                          </a:lnTo>
                          <a:cubicBezTo>
                            <a:pt x="9147" y="7578"/>
                            <a:pt x="10155" y="7834"/>
                            <a:pt x="11268" y="7834"/>
                          </a:cubicBezTo>
                          <a:cubicBezTo>
                            <a:pt x="12668" y="7834"/>
                            <a:pt x="14232" y="7428"/>
                            <a:pt x="14157" y="5591"/>
                          </a:cubicBezTo>
                          <a:cubicBezTo>
                            <a:pt x="14104" y="4486"/>
                            <a:pt x="13442" y="4117"/>
                            <a:pt x="12583" y="4117"/>
                          </a:cubicBezTo>
                          <a:cubicBezTo>
                            <a:pt x="10864" y="4117"/>
                            <a:pt x="8357" y="5591"/>
                            <a:pt x="8357" y="5591"/>
                          </a:cubicBezTo>
                          <a:cubicBezTo>
                            <a:pt x="8357" y="5591"/>
                            <a:pt x="11787" y="355"/>
                            <a:pt x="7567" y="17"/>
                          </a:cubicBezTo>
                          <a:cubicBezTo>
                            <a:pt x="7441" y="6"/>
                            <a:pt x="7322" y="1"/>
                            <a:pt x="7208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0" name="Google Shape;1420;p44"/>
                    <p:cNvSpPr/>
                    <p:nvPr/>
                  </p:nvSpPr>
                  <p:spPr>
                    <a:xfrm>
                      <a:off x="1930650" y="3403300"/>
                      <a:ext cx="199000" cy="200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960" h="8035" extrusionOk="0">
                          <a:moveTo>
                            <a:pt x="7679" y="1"/>
                          </a:moveTo>
                          <a:cubicBezTo>
                            <a:pt x="7634" y="1"/>
                            <a:pt x="7587" y="18"/>
                            <a:pt x="7545" y="60"/>
                          </a:cubicBezTo>
                          <a:cubicBezTo>
                            <a:pt x="5062" y="2656"/>
                            <a:pt x="2444" y="5183"/>
                            <a:pt x="52" y="7892"/>
                          </a:cubicBezTo>
                          <a:cubicBezTo>
                            <a:pt x="0" y="7943"/>
                            <a:pt x="54" y="8035"/>
                            <a:pt x="122" y="8035"/>
                          </a:cubicBezTo>
                          <a:cubicBezTo>
                            <a:pt x="144" y="8035"/>
                            <a:pt x="166" y="8026"/>
                            <a:pt x="187" y="8005"/>
                          </a:cubicBezTo>
                          <a:cubicBezTo>
                            <a:pt x="2964" y="5793"/>
                            <a:pt x="5514" y="3039"/>
                            <a:pt x="7838" y="331"/>
                          </a:cubicBezTo>
                          <a:cubicBezTo>
                            <a:pt x="7960" y="192"/>
                            <a:pt x="7828" y="1"/>
                            <a:pt x="767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1" name="Google Shape;1421;p44"/>
                    <p:cNvSpPr/>
                    <p:nvPr/>
                  </p:nvSpPr>
                  <p:spPr>
                    <a:xfrm>
                      <a:off x="1739125" y="2844275"/>
                      <a:ext cx="79575" cy="45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3" h="1820" extrusionOk="0">
                          <a:moveTo>
                            <a:pt x="2939" y="0"/>
                          </a:moveTo>
                          <a:cubicBezTo>
                            <a:pt x="2921" y="0"/>
                            <a:pt x="2903" y="3"/>
                            <a:pt x="2883" y="10"/>
                          </a:cubicBezTo>
                          <a:cubicBezTo>
                            <a:pt x="2342" y="236"/>
                            <a:pt x="1845" y="484"/>
                            <a:pt x="1371" y="777"/>
                          </a:cubicBezTo>
                          <a:cubicBezTo>
                            <a:pt x="875" y="1003"/>
                            <a:pt x="423" y="1341"/>
                            <a:pt x="39" y="1748"/>
                          </a:cubicBezTo>
                          <a:cubicBezTo>
                            <a:pt x="1" y="1767"/>
                            <a:pt x="29" y="1820"/>
                            <a:pt x="66" y="1820"/>
                          </a:cubicBezTo>
                          <a:cubicBezTo>
                            <a:pt x="72" y="1820"/>
                            <a:pt x="78" y="1819"/>
                            <a:pt x="85" y="1815"/>
                          </a:cubicBezTo>
                          <a:cubicBezTo>
                            <a:pt x="581" y="1680"/>
                            <a:pt x="1055" y="1454"/>
                            <a:pt x="1484" y="1184"/>
                          </a:cubicBezTo>
                          <a:cubicBezTo>
                            <a:pt x="2003" y="913"/>
                            <a:pt x="2545" y="664"/>
                            <a:pt x="3019" y="371"/>
                          </a:cubicBezTo>
                          <a:cubicBezTo>
                            <a:pt x="3182" y="269"/>
                            <a:pt x="3105" y="0"/>
                            <a:pt x="2939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2" name="Google Shape;1422;p44"/>
                    <p:cNvSpPr/>
                    <p:nvPr/>
                  </p:nvSpPr>
                  <p:spPr>
                    <a:xfrm>
                      <a:off x="1406075" y="3006775"/>
                      <a:ext cx="68400" cy="39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36" h="1568" extrusionOk="0">
                          <a:moveTo>
                            <a:pt x="2468" y="1"/>
                          </a:moveTo>
                          <a:cubicBezTo>
                            <a:pt x="2451" y="1"/>
                            <a:pt x="2434" y="4"/>
                            <a:pt x="2415" y="10"/>
                          </a:cubicBezTo>
                          <a:cubicBezTo>
                            <a:pt x="1941" y="190"/>
                            <a:pt x="1490" y="416"/>
                            <a:pt x="1061" y="664"/>
                          </a:cubicBezTo>
                          <a:cubicBezTo>
                            <a:pt x="700" y="890"/>
                            <a:pt x="249" y="1116"/>
                            <a:pt x="23" y="1499"/>
                          </a:cubicBezTo>
                          <a:cubicBezTo>
                            <a:pt x="0" y="1522"/>
                            <a:pt x="46" y="1567"/>
                            <a:pt x="68" y="1567"/>
                          </a:cubicBezTo>
                          <a:cubicBezTo>
                            <a:pt x="497" y="1477"/>
                            <a:pt x="858" y="1161"/>
                            <a:pt x="1242" y="958"/>
                          </a:cubicBezTo>
                          <a:cubicBezTo>
                            <a:pt x="1671" y="732"/>
                            <a:pt x="2122" y="552"/>
                            <a:pt x="2551" y="348"/>
                          </a:cubicBezTo>
                          <a:cubicBezTo>
                            <a:pt x="2736" y="287"/>
                            <a:pt x="2640" y="1"/>
                            <a:pt x="2468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3" name="Google Shape;1423;p44"/>
                    <p:cNvSpPr/>
                    <p:nvPr/>
                  </p:nvSpPr>
                  <p:spPr>
                    <a:xfrm>
                      <a:off x="2313350" y="3419975"/>
                      <a:ext cx="24425" cy="124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7" h="4984" extrusionOk="0">
                          <a:moveTo>
                            <a:pt x="788" y="1"/>
                          </a:moveTo>
                          <a:cubicBezTo>
                            <a:pt x="730" y="1"/>
                            <a:pt x="673" y="35"/>
                            <a:pt x="655" y="115"/>
                          </a:cubicBezTo>
                          <a:cubicBezTo>
                            <a:pt x="227" y="1605"/>
                            <a:pt x="1" y="3343"/>
                            <a:pt x="272" y="4900"/>
                          </a:cubicBezTo>
                          <a:cubicBezTo>
                            <a:pt x="282" y="4959"/>
                            <a:pt x="317" y="4984"/>
                            <a:pt x="355" y="4984"/>
                          </a:cubicBezTo>
                          <a:cubicBezTo>
                            <a:pt x="406" y="4984"/>
                            <a:pt x="462" y="4941"/>
                            <a:pt x="475" y="4878"/>
                          </a:cubicBezTo>
                          <a:cubicBezTo>
                            <a:pt x="633" y="3298"/>
                            <a:pt x="678" y="1763"/>
                            <a:pt x="949" y="206"/>
                          </a:cubicBezTo>
                          <a:cubicBezTo>
                            <a:pt x="976" y="83"/>
                            <a:pt x="879" y="1"/>
                            <a:pt x="788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4" name="Google Shape;1424;p44"/>
                    <p:cNvSpPr/>
                    <p:nvPr/>
                  </p:nvSpPr>
                  <p:spPr>
                    <a:xfrm>
                      <a:off x="2414350" y="3372800"/>
                      <a:ext cx="37275" cy="13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91" h="5337" extrusionOk="0">
                          <a:moveTo>
                            <a:pt x="357" y="1"/>
                          </a:moveTo>
                          <a:cubicBezTo>
                            <a:pt x="270" y="1"/>
                            <a:pt x="184" y="52"/>
                            <a:pt x="159" y="152"/>
                          </a:cubicBezTo>
                          <a:cubicBezTo>
                            <a:pt x="46" y="942"/>
                            <a:pt x="1" y="1732"/>
                            <a:pt x="69" y="2521"/>
                          </a:cubicBezTo>
                          <a:cubicBezTo>
                            <a:pt x="91" y="3357"/>
                            <a:pt x="1" y="4192"/>
                            <a:pt x="181" y="4982"/>
                          </a:cubicBezTo>
                          <a:cubicBezTo>
                            <a:pt x="249" y="5219"/>
                            <a:pt x="447" y="5337"/>
                            <a:pt x="647" y="5337"/>
                          </a:cubicBezTo>
                          <a:cubicBezTo>
                            <a:pt x="847" y="5337"/>
                            <a:pt x="1050" y="5219"/>
                            <a:pt x="1129" y="4982"/>
                          </a:cubicBezTo>
                          <a:cubicBezTo>
                            <a:pt x="1490" y="3560"/>
                            <a:pt x="1220" y="1438"/>
                            <a:pt x="542" y="107"/>
                          </a:cubicBezTo>
                          <a:cubicBezTo>
                            <a:pt x="502" y="35"/>
                            <a:pt x="429" y="1"/>
                            <a:pt x="357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1425" name="Google Shape;1425;p44"/>
              <p:cNvSpPr/>
              <p:nvPr/>
            </p:nvSpPr>
            <p:spPr>
              <a:xfrm>
                <a:off x="6770429" y="1434730"/>
                <a:ext cx="937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3748" h="3985" extrusionOk="0">
                    <a:moveTo>
                      <a:pt x="50" y="2309"/>
                    </a:moveTo>
                    <a:cubicBezTo>
                      <a:pt x="181" y="2496"/>
                      <a:pt x="685" y="2853"/>
                      <a:pt x="931" y="3119"/>
                    </a:cubicBezTo>
                    <a:cubicBezTo>
                      <a:pt x="1177" y="3385"/>
                      <a:pt x="1376" y="3781"/>
                      <a:pt x="1527" y="3904"/>
                    </a:cubicBezTo>
                    <a:cubicBezTo>
                      <a:pt x="1678" y="4027"/>
                      <a:pt x="1638" y="4000"/>
                      <a:pt x="1836" y="3857"/>
                    </a:cubicBezTo>
                    <a:cubicBezTo>
                      <a:pt x="2034" y="3714"/>
                      <a:pt x="2400" y="3388"/>
                      <a:pt x="2717" y="3047"/>
                    </a:cubicBezTo>
                    <a:cubicBezTo>
                      <a:pt x="3035" y="2706"/>
                      <a:pt x="3685" y="2127"/>
                      <a:pt x="3741" y="1809"/>
                    </a:cubicBezTo>
                    <a:cubicBezTo>
                      <a:pt x="3797" y="1492"/>
                      <a:pt x="3345" y="1428"/>
                      <a:pt x="3051" y="1142"/>
                    </a:cubicBezTo>
                    <a:cubicBezTo>
                      <a:pt x="2757" y="856"/>
                      <a:pt x="2205" y="257"/>
                      <a:pt x="1979" y="94"/>
                    </a:cubicBezTo>
                    <a:cubicBezTo>
                      <a:pt x="1753" y="-69"/>
                      <a:pt x="1832" y="7"/>
                      <a:pt x="1693" y="166"/>
                    </a:cubicBezTo>
                    <a:cubicBezTo>
                      <a:pt x="1554" y="325"/>
                      <a:pt x="1364" y="785"/>
                      <a:pt x="1146" y="1047"/>
                    </a:cubicBezTo>
                    <a:cubicBezTo>
                      <a:pt x="928" y="1309"/>
                      <a:pt x="551" y="1578"/>
                      <a:pt x="384" y="1737"/>
                    </a:cubicBezTo>
                    <a:cubicBezTo>
                      <a:pt x="217" y="1896"/>
                      <a:pt x="201" y="1904"/>
                      <a:pt x="145" y="1999"/>
                    </a:cubicBezTo>
                    <a:cubicBezTo>
                      <a:pt x="89" y="2094"/>
                      <a:pt x="-81" y="2122"/>
                      <a:pt x="50" y="230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</p:grpSp>
        <p:sp>
          <p:nvSpPr>
            <p:cNvPr id="1426" name="Google Shape;1426;p44"/>
            <p:cNvSpPr/>
            <p:nvPr/>
          </p:nvSpPr>
          <p:spPr>
            <a:xfrm>
              <a:off x="6700117" y="1767107"/>
              <a:ext cx="90000" cy="152875"/>
            </a:xfrm>
            <a:custGeom>
              <a:avLst/>
              <a:gdLst/>
              <a:ahLst/>
              <a:cxnLst/>
              <a:rect l="l" t="t" r="r" b="b"/>
              <a:pathLst>
                <a:path w="3600" h="6115" extrusionOk="0">
                  <a:moveTo>
                    <a:pt x="1314" y="992"/>
                  </a:moveTo>
                  <a:cubicBezTo>
                    <a:pt x="1112" y="1318"/>
                    <a:pt x="933" y="1615"/>
                    <a:pt x="719" y="1992"/>
                  </a:cubicBezTo>
                  <a:cubicBezTo>
                    <a:pt x="505" y="2369"/>
                    <a:pt x="116" y="2972"/>
                    <a:pt x="29" y="3254"/>
                  </a:cubicBezTo>
                  <a:cubicBezTo>
                    <a:pt x="-58" y="3536"/>
                    <a:pt x="84" y="3488"/>
                    <a:pt x="195" y="3682"/>
                  </a:cubicBezTo>
                  <a:cubicBezTo>
                    <a:pt x="306" y="3877"/>
                    <a:pt x="477" y="4123"/>
                    <a:pt x="695" y="4421"/>
                  </a:cubicBezTo>
                  <a:cubicBezTo>
                    <a:pt x="913" y="4719"/>
                    <a:pt x="1319" y="5186"/>
                    <a:pt x="1505" y="5468"/>
                  </a:cubicBezTo>
                  <a:cubicBezTo>
                    <a:pt x="1692" y="5750"/>
                    <a:pt x="1687" y="6147"/>
                    <a:pt x="1814" y="6111"/>
                  </a:cubicBezTo>
                  <a:cubicBezTo>
                    <a:pt x="1941" y="6075"/>
                    <a:pt x="2116" y="5556"/>
                    <a:pt x="2267" y="5254"/>
                  </a:cubicBezTo>
                  <a:cubicBezTo>
                    <a:pt x="2418" y="4953"/>
                    <a:pt x="2560" y="4600"/>
                    <a:pt x="2719" y="4302"/>
                  </a:cubicBezTo>
                  <a:cubicBezTo>
                    <a:pt x="2878" y="4004"/>
                    <a:pt x="3076" y="3778"/>
                    <a:pt x="3219" y="3468"/>
                  </a:cubicBezTo>
                  <a:cubicBezTo>
                    <a:pt x="3362" y="3158"/>
                    <a:pt x="3668" y="2873"/>
                    <a:pt x="3577" y="2444"/>
                  </a:cubicBezTo>
                  <a:cubicBezTo>
                    <a:pt x="3486" y="2015"/>
                    <a:pt x="2906" y="1257"/>
                    <a:pt x="2672" y="896"/>
                  </a:cubicBezTo>
                  <a:cubicBezTo>
                    <a:pt x="2438" y="535"/>
                    <a:pt x="2295" y="420"/>
                    <a:pt x="2172" y="277"/>
                  </a:cubicBezTo>
                  <a:cubicBezTo>
                    <a:pt x="2049" y="134"/>
                    <a:pt x="2077" y="-80"/>
                    <a:pt x="1934" y="39"/>
                  </a:cubicBezTo>
                  <a:cubicBezTo>
                    <a:pt x="1791" y="158"/>
                    <a:pt x="1517" y="667"/>
                    <a:pt x="1314" y="9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grpSp>
        <p:nvGrpSpPr>
          <p:cNvPr id="1441" name="Google Shape;1441;p44"/>
          <p:cNvGrpSpPr/>
          <p:nvPr/>
        </p:nvGrpSpPr>
        <p:grpSpPr>
          <a:xfrm flipH="1">
            <a:off x="5788011" y="3000397"/>
            <a:ext cx="569059" cy="555246"/>
            <a:chOff x="4804725" y="-1188869"/>
            <a:chExt cx="421807" cy="411568"/>
          </a:xfrm>
        </p:grpSpPr>
        <p:sp>
          <p:nvSpPr>
            <p:cNvPr id="1442" name="Google Shape;1442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44"/>
          <p:cNvGrpSpPr/>
          <p:nvPr/>
        </p:nvGrpSpPr>
        <p:grpSpPr>
          <a:xfrm rot="-1934253" flipH="1">
            <a:off x="3251152" y="991625"/>
            <a:ext cx="536282" cy="523264"/>
            <a:chOff x="4804725" y="-1188869"/>
            <a:chExt cx="421807" cy="411568"/>
          </a:xfrm>
        </p:grpSpPr>
        <p:sp>
          <p:nvSpPr>
            <p:cNvPr id="1445" name="Google Shape;1445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44"/>
          <p:cNvGrpSpPr/>
          <p:nvPr/>
        </p:nvGrpSpPr>
        <p:grpSpPr>
          <a:xfrm rot="-956115" flipH="1">
            <a:off x="7741355" y="1451778"/>
            <a:ext cx="556006" cy="542509"/>
            <a:chOff x="4804725" y="-1188869"/>
            <a:chExt cx="421807" cy="411568"/>
          </a:xfrm>
        </p:grpSpPr>
        <p:sp>
          <p:nvSpPr>
            <p:cNvPr id="1448" name="Google Shape;1448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1" name="Google Shape;1451;p44"/>
          <p:cNvSpPr/>
          <p:nvPr/>
        </p:nvSpPr>
        <p:spPr>
          <a:xfrm>
            <a:off x="7910375" y="3693370"/>
            <a:ext cx="732733" cy="916004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2" name="Google Shape;1452;p44"/>
          <p:cNvGrpSpPr/>
          <p:nvPr/>
        </p:nvGrpSpPr>
        <p:grpSpPr>
          <a:xfrm>
            <a:off x="4944108" y="630415"/>
            <a:ext cx="506013" cy="486004"/>
            <a:chOff x="4944108" y="630415"/>
            <a:chExt cx="506013" cy="486004"/>
          </a:xfrm>
        </p:grpSpPr>
        <p:sp>
          <p:nvSpPr>
            <p:cNvPr id="1453" name="Google Shape;1453;p44"/>
            <p:cNvSpPr/>
            <p:nvPr/>
          </p:nvSpPr>
          <p:spPr>
            <a:xfrm rot="-736548" flipH="1">
              <a:off x="4982110" y="671513"/>
              <a:ext cx="430001" cy="403807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4"/>
            <p:cNvSpPr/>
            <p:nvPr/>
          </p:nvSpPr>
          <p:spPr>
            <a:xfrm rot="-736487" flipH="1">
              <a:off x="4982118" y="671511"/>
              <a:ext cx="430002" cy="403812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1" name="Google Shape;1401;p44"/>
          <p:cNvSpPr txBox="1">
            <a:spLocks noGrp="1"/>
          </p:cNvSpPr>
          <p:nvPr>
            <p:ph type="title"/>
          </p:nvPr>
        </p:nvSpPr>
        <p:spPr>
          <a:xfrm rot="20974581">
            <a:off x="3748369" y="608249"/>
            <a:ext cx="4008343" cy="19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Project</a:t>
            </a:r>
            <a:br>
              <a:rPr lang="en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animals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36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Znalezione obrazy dla zapytania spring cartoon">
            <a:extLst>
              <a:ext uri="{FF2B5EF4-FFF2-40B4-BE49-F238E27FC236}">
                <a16:creationId xmlns:a16="http://schemas.microsoft.com/office/drawing/2014/main" id="{0E0A3846-8D2B-494A-B999-18B0B6799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5665">
            <a:off x="631051" y="542739"/>
            <a:ext cx="2394255" cy="1793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Znalezione obrazy dla zapytania summer cartoon">
            <a:extLst>
              <a:ext uri="{FF2B5EF4-FFF2-40B4-BE49-F238E27FC236}">
                <a16:creationId xmlns:a16="http://schemas.microsoft.com/office/drawing/2014/main" id="{490F932B-56B9-4012-8CE7-F30BE2E54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614" y="2998113"/>
            <a:ext cx="2472072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Znalezione obrazy dla zapytania autumn cartoon">
            <a:extLst>
              <a:ext uri="{FF2B5EF4-FFF2-40B4-BE49-F238E27FC236}">
                <a16:creationId xmlns:a16="http://schemas.microsoft.com/office/drawing/2014/main" id="{CEB45547-8DF8-4FC9-9E5A-05A621292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3749">
            <a:off x="6240066" y="481575"/>
            <a:ext cx="2602606" cy="1735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Znalezione obrazy dla zapytania winter cartoon">
            <a:extLst>
              <a:ext uri="{FF2B5EF4-FFF2-40B4-BE49-F238E27FC236}">
                <a16:creationId xmlns:a16="http://schemas.microsoft.com/office/drawing/2014/main" id="{EFFAD20F-2330-49E4-9292-DDD0240E9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25" y="2682385"/>
            <a:ext cx="2447332" cy="1704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AACEF2D-7874-3176-71BC-CBD7031FA9DB}"/>
              </a:ext>
            </a:extLst>
          </p:cNvPr>
          <p:cNvGrpSpPr/>
          <p:nvPr/>
        </p:nvGrpSpPr>
        <p:grpSpPr>
          <a:xfrm>
            <a:off x="3363953" y="131736"/>
            <a:ext cx="2817922" cy="1051526"/>
            <a:chOff x="3267278" y="493643"/>
            <a:chExt cx="2817922" cy="1051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FF8F1C-39A5-73B7-0091-6545797A0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67278" y="493643"/>
              <a:ext cx="2817922" cy="1051526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362D204-5C04-ABFE-36B1-E5B6E6C39589}"/>
                </a:ext>
              </a:extLst>
            </p:cNvPr>
            <p:cNvSpPr/>
            <p:nvPr/>
          </p:nvSpPr>
          <p:spPr>
            <a:xfrm>
              <a:off x="3412548" y="634906"/>
              <a:ext cx="2238806" cy="82005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002060"/>
                  </a:solidFill>
                  <a:latin typeface="Comic Sans MS" panose="030F0702030302020204" pitchFamily="66" charset="0"/>
                </a:rPr>
                <a:t>What are the four seasons of the year?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B3DD1AE-1C6B-465A-309E-BA8E379242CF}"/>
              </a:ext>
            </a:extLst>
          </p:cNvPr>
          <p:cNvGrpSpPr/>
          <p:nvPr/>
        </p:nvGrpSpPr>
        <p:grpSpPr>
          <a:xfrm>
            <a:off x="3314844" y="1385758"/>
            <a:ext cx="2817922" cy="1051526"/>
            <a:chOff x="3267278" y="545046"/>
            <a:chExt cx="2817922" cy="10515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FAE935-1BEE-D606-5892-F96FBED91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67278" y="545046"/>
              <a:ext cx="2817922" cy="1051526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5F74E18-D4C1-577A-34A8-8912E69BDA75}"/>
                </a:ext>
              </a:extLst>
            </p:cNvPr>
            <p:cNvSpPr/>
            <p:nvPr/>
          </p:nvSpPr>
          <p:spPr>
            <a:xfrm>
              <a:off x="3395948" y="663674"/>
              <a:ext cx="2256972" cy="82005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002060"/>
                  </a:solidFill>
                  <a:latin typeface="Comic Sans MS" panose="030F0702030302020204" pitchFamily="66" charset="0"/>
                </a:rPr>
                <a:t>How is the weather in spring/ autumn/ summer /winter?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F6944A-BE3B-9C39-B5A6-5AE6913B2EEE}"/>
              </a:ext>
            </a:extLst>
          </p:cNvPr>
          <p:cNvGrpSpPr/>
          <p:nvPr/>
        </p:nvGrpSpPr>
        <p:grpSpPr>
          <a:xfrm>
            <a:off x="3314844" y="2548938"/>
            <a:ext cx="2817922" cy="1051526"/>
            <a:chOff x="3267278" y="545046"/>
            <a:chExt cx="2817922" cy="105152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70D43FF-3E1F-018C-E0E9-B3557DA45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67278" y="545046"/>
              <a:ext cx="2817922" cy="1051526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453D62E-446B-F899-1681-2634C51F96C2}"/>
                </a:ext>
              </a:extLst>
            </p:cNvPr>
            <p:cNvSpPr/>
            <p:nvPr/>
          </p:nvSpPr>
          <p:spPr>
            <a:xfrm>
              <a:off x="3443491" y="645886"/>
              <a:ext cx="2256972" cy="82005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002060"/>
                  </a:solidFill>
                  <a:latin typeface="Comic Sans MS" panose="030F0702030302020204" pitchFamily="66" charset="0"/>
                </a:rPr>
                <a:t>What do you do in spring/ autumn/ summer /winter?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757AB4-DB69-C005-B51A-2288355923E6}"/>
              </a:ext>
            </a:extLst>
          </p:cNvPr>
          <p:cNvGrpSpPr/>
          <p:nvPr/>
        </p:nvGrpSpPr>
        <p:grpSpPr>
          <a:xfrm>
            <a:off x="3363953" y="3712118"/>
            <a:ext cx="2817922" cy="1051526"/>
            <a:chOff x="3267278" y="545046"/>
            <a:chExt cx="2817922" cy="105152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0262E19-F470-75AD-D183-411C57266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67278" y="545046"/>
              <a:ext cx="2817922" cy="1051526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58923A8-7BAA-6382-3660-85DFD53532AE}"/>
                </a:ext>
              </a:extLst>
            </p:cNvPr>
            <p:cNvSpPr/>
            <p:nvPr/>
          </p:nvSpPr>
          <p:spPr>
            <a:xfrm>
              <a:off x="3443491" y="645886"/>
              <a:ext cx="2256972" cy="82005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your favourite season?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933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Znalezione obrazy dla zapytania spring cartoon">
            <a:extLst>
              <a:ext uri="{FF2B5EF4-FFF2-40B4-BE49-F238E27FC236}">
                <a16:creationId xmlns:a16="http://schemas.microsoft.com/office/drawing/2014/main" id="{0E0A3846-8D2B-494A-B999-18B0B6799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5665">
            <a:off x="275448" y="227178"/>
            <a:ext cx="2394255" cy="1793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Znalezione obrazy dla zapytania summer cartoon">
            <a:extLst>
              <a:ext uri="{FF2B5EF4-FFF2-40B4-BE49-F238E27FC236}">
                <a16:creationId xmlns:a16="http://schemas.microsoft.com/office/drawing/2014/main" id="{490F932B-56B9-4012-8CE7-F30BE2E54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985" y="2794913"/>
            <a:ext cx="2472072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Znalezione obrazy dla zapytania autumn cartoon">
            <a:extLst>
              <a:ext uri="{FF2B5EF4-FFF2-40B4-BE49-F238E27FC236}">
                <a16:creationId xmlns:a16="http://schemas.microsoft.com/office/drawing/2014/main" id="{CEB45547-8DF8-4FC9-9E5A-05A621292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3749">
            <a:off x="6217342" y="172855"/>
            <a:ext cx="2602606" cy="1735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Znalezione obrazy dla zapytania winter cartoon">
            <a:extLst>
              <a:ext uri="{FF2B5EF4-FFF2-40B4-BE49-F238E27FC236}">
                <a16:creationId xmlns:a16="http://schemas.microsoft.com/office/drawing/2014/main" id="{EFFAD20F-2330-49E4-9292-DDD0240E9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366" y="2696899"/>
            <a:ext cx="2447332" cy="1704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60AE6BD-90D4-4CE9-A40B-FBCF8A5D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23979">
            <a:off x="3294398" y="534545"/>
            <a:ext cx="7053542" cy="1050398"/>
          </a:xfrm>
        </p:spPr>
        <p:txBody>
          <a:bodyPr/>
          <a:lstStyle/>
          <a:p>
            <a:r>
              <a:rPr lang="pl-PL" sz="3000" dirty="0"/>
              <a:t>It’s autumn</a:t>
            </a:r>
            <a:r>
              <a:rPr lang="en-US" sz="3000" dirty="0"/>
              <a:t>.</a:t>
            </a:r>
            <a:endParaRPr lang="pl-PL" sz="3000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ED78737E-2B64-4C7C-9BA4-FECFC18D7D19}"/>
              </a:ext>
            </a:extLst>
          </p:cNvPr>
          <p:cNvSpPr txBox="1">
            <a:spLocks/>
          </p:cNvSpPr>
          <p:nvPr/>
        </p:nvSpPr>
        <p:spPr>
          <a:xfrm rot="21380105">
            <a:off x="323724" y="2216487"/>
            <a:ext cx="539159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700" dirty="0">
                <a:solidFill>
                  <a:srgbClr val="FF0000"/>
                </a:solidFill>
              </a:rPr>
              <a:t>1.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41909F70-2266-4C09-8AD8-150AC4068855}"/>
              </a:ext>
            </a:extLst>
          </p:cNvPr>
          <p:cNvSpPr txBox="1">
            <a:spLocks/>
          </p:cNvSpPr>
          <p:nvPr/>
        </p:nvSpPr>
        <p:spPr>
          <a:xfrm>
            <a:off x="229100" y="4453996"/>
            <a:ext cx="539159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700" dirty="0">
                <a:solidFill>
                  <a:srgbClr val="FF0000"/>
                </a:solidFill>
              </a:rPr>
              <a:t>2.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7C0E5357-B5B4-41D8-9D51-E2AD29AB752F}"/>
              </a:ext>
            </a:extLst>
          </p:cNvPr>
          <p:cNvSpPr txBox="1">
            <a:spLocks/>
          </p:cNvSpPr>
          <p:nvPr/>
        </p:nvSpPr>
        <p:spPr>
          <a:xfrm>
            <a:off x="6062361" y="1935157"/>
            <a:ext cx="539159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700" dirty="0">
                <a:solidFill>
                  <a:srgbClr val="FF0000"/>
                </a:solidFill>
              </a:rPr>
              <a:t>3</a:t>
            </a:r>
            <a:r>
              <a:rPr lang="pl-PL" sz="2700" dirty="0"/>
              <a:t>.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462E39D4-AC43-4F22-9C62-486B362AFE57}"/>
              </a:ext>
            </a:extLst>
          </p:cNvPr>
          <p:cNvSpPr txBox="1">
            <a:spLocks/>
          </p:cNvSpPr>
          <p:nvPr/>
        </p:nvSpPr>
        <p:spPr>
          <a:xfrm>
            <a:off x="6053410" y="4453996"/>
            <a:ext cx="539159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700" dirty="0">
                <a:solidFill>
                  <a:srgbClr val="FF0000"/>
                </a:solidFill>
              </a:rPr>
              <a:t>4.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9F035DD3-412B-4F35-8188-E0A10AED0CBF}"/>
              </a:ext>
            </a:extLst>
          </p:cNvPr>
          <p:cNvCxnSpPr>
            <a:cxnSpLocks/>
          </p:cNvCxnSpPr>
          <p:nvPr/>
        </p:nvCxnSpPr>
        <p:spPr>
          <a:xfrm flipV="1">
            <a:off x="768259" y="2395458"/>
            <a:ext cx="1947793" cy="1762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ytuł 1">
            <a:extLst>
              <a:ext uri="{FF2B5EF4-FFF2-40B4-BE49-F238E27FC236}">
                <a16:creationId xmlns:a16="http://schemas.microsoft.com/office/drawing/2014/main" id="{52AF5FA5-6D64-4BA7-BFA9-9B04D943C4C0}"/>
              </a:ext>
            </a:extLst>
          </p:cNvPr>
          <p:cNvSpPr txBox="1">
            <a:spLocks/>
          </p:cNvSpPr>
          <p:nvPr/>
        </p:nvSpPr>
        <p:spPr>
          <a:xfrm rot="21199861">
            <a:off x="3379657" y="1398167"/>
            <a:ext cx="2055029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3000" dirty="0">
                <a:solidFill>
                  <a:srgbClr val="7030A0"/>
                </a:solidFill>
              </a:rPr>
              <a:t>It’s spring</a:t>
            </a:r>
            <a:r>
              <a:rPr lang="en-US" sz="3000" dirty="0">
                <a:solidFill>
                  <a:srgbClr val="7030A0"/>
                </a:solidFill>
              </a:rPr>
              <a:t>.</a:t>
            </a:r>
            <a:endParaRPr lang="pl-PL" sz="3000" dirty="0">
              <a:solidFill>
                <a:srgbClr val="7030A0"/>
              </a:solidFill>
            </a:endParaRP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CD7173D2-2591-41AF-A3FA-6CF8646791E7}"/>
              </a:ext>
            </a:extLst>
          </p:cNvPr>
          <p:cNvCxnSpPr>
            <a:cxnSpLocks/>
          </p:cNvCxnSpPr>
          <p:nvPr/>
        </p:nvCxnSpPr>
        <p:spPr>
          <a:xfrm>
            <a:off x="768259" y="4808290"/>
            <a:ext cx="1870166" cy="1336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ytuł 1">
            <a:extLst>
              <a:ext uri="{FF2B5EF4-FFF2-40B4-BE49-F238E27FC236}">
                <a16:creationId xmlns:a16="http://schemas.microsoft.com/office/drawing/2014/main" id="{C3724AE9-F5CC-41FF-B3CB-71EEAA094A4E}"/>
              </a:ext>
            </a:extLst>
          </p:cNvPr>
          <p:cNvSpPr txBox="1">
            <a:spLocks/>
          </p:cNvSpPr>
          <p:nvPr/>
        </p:nvSpPr>
        <p:spPr>
          <a:xfrm rot="292128">
            <a:off x="3287402" y="2580309"/>
            <a:ext cx="2323426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3000" dirty="0">
                <a:solidFill>
                  <a:srgbClr val="00B050"/>
                </a:solidFill>
              </a:rPr>
              <a:t>It’s summer</a:t>
            </a:r>
            <a:r>
              <a:rPr lang="en-US" sz="3000" dirty="0">
                <a:solidFill>
                  <a:srgbClr val="00B050"/>
                </a:solidFill>
              </a:rPr>
              <a:t>.</a:t>
            </a:r>
            <a:endParaRPr lang="pl-PL" sz="3000" dirty="0">
              <a:solidFill>
                <a:srgbClr val="00B050"/>
              </a:solidFill>
            </a:endParaRPr>
          </a:p>
        </p:txBody>
      </p: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F33CF70E-F79A-43DB-81ED-CE0DCC13C779}"/>
              </a:ext>
            </a:extLst>
          </p:cNvPr>
          <p:cNvCxnSpPr>
            <a:cxnSpLocks/>
          </p:cNvCxnSpPr>
          <p:nvPr/>
        </p:nvCxnSpPr>
        <p:spPr>
          <a:xfrm>
            <a:off x="6524490" y="2337511"/>
            <a:ext cx="2103239" cy="957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D06ACE70-00CE-421F-BF2F-7595D843D877}"/>
              </a:ext>
            </a:extLst>
          </p:cNvPr>
          <p:cNvCxnSpPr>
            <a:cxnSpLocks/>
          </p:cNvCxnSpPr>
          <p:nvPr/>
        </p:nvCxnSpPr>
        <p:spPr>
          <a:xfrm flipV="1">
            <a:off x="6505575" y="4868681"/>
            <a:ext cx="2209800" cy="173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21440AD3-8AEC-40D9-94C8-E61597675564}"/>
              </a:ext>
            </a:extLst>
          </p:cNvPr>
          <p:cNvSpPr txBox="1"/>
          <p:nvPr/>
        </p:nvSpPr>
        <p:spPr>
          <a:xfrm>
            <a:off x="3325615" y="3695495"/>
            <a:ext cx="25608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/>
              <a:t>It’s winter</a:t>
            </a:r>
            <a:r>
              <a:rPr lang="en-US" sz="3000" dirty="0"/>
              <a:t>.</a:t>
            </a:r>
            <a:endParaRPr lang="pl-PL" sz="3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40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30677 0.12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29805 0.364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9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34467 0.295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13704 L 0.09388 0.07106 C 0.11341 0.05625 0.1427 0.04815 0.17356 0.04815 C 0.20859 0.04815 0.23671 0.05625 0.25625 0.07106 L 0.35052 0.13704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26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84" y="874984"/>
            <a:ext cx="2932385" cy="3153103"/>
          </a:xfrm>
        </p:spPr>
        <p:txBody>
          <a:bodyPr/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Write about the weather and what you do in different seasons.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Tell your class about it.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376" y="733097"/>
            <a:ext cx="5960975" cy="424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3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5124" y="1644650"/>
            <a:ext cx="3470275" cy="2682904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In spring, it’s warm and sunny. My parents and I go to the park. We take photos of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flowers and trees. </a:t>
            </a:r>
            <a:br>
              <a:rPr lang="en-US" sz="2400" dirty="0">
                <a:latin typeface="Comic Sans MS" panose="030F0702030302020204" pitchFamily="66" charset="0"/>
              </a:rPr>
            </a:b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1697537"/>
            <a:ext cx="4694238" cy="2630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626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57" y="1219715"/>
            <a:ext cx="5159619" cy="254824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8076" y="1367196"/>
            <a:ext cx="3618514" cy="19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…………………………………………………………………………………………………………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02166" y="1164536"/>
            <a:ext cx="3454423" cy="2771899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In winter, it’s cold and snowy. I make snowman with my sister. We love winter.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92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706006" y="1387365"/>
            <a:ext cx="3838902" cy="237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…………………………………………………………………………………………………………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978" t="4509" r="14370" b="1"/>
          <a:stretch/>
        </p:blipFill>
        <p:spPr>
          <a:xfrm>
            <a:off x="417786" y="867104"/>
            <a:ext cx="4436994" cy="327134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94573" y="1508440"/>
            <a:ext cx="3429328" cy="2361996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I love autumn. It’s cloudy and windy. I love flying a kite with my friends.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24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1" b="96599" l="5614" r="100000">
                        <a14:foregroundMark x1="28947" y1="33673" x2="33158" y2="39116"/>
                        <a14:foregroundMark x1="15439" y1="30782" x2="15439" y2="33673"/>
                        <a14:foregroundMark x1="19649" y1="43027" x2="18772" y2="50340"/>
                        <a14:foregroundMark x1="31053" y1="50000" x2="27719" y2="51190"/>
                        <a14:foregroundMark x1="40175" y1="89796" x2="48947" y2="86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4167" y="658133"/>
            <a:ext cx="4000719" cy="4127058"/>
          </a:xfrm>
          <a:prstGeom prst="rect">
            <a:avLst/>
          </a:prstGeom>
        </p:spPr>
      </p:pic>
      <p:sp>
        <p:nvSpPr>
          <p:cNvPr id="1084" name="Google Shape;1084;p39"/>
          <p:cNvSpPr txBox="1">
            <a:spLocks noGrp="1"/>
          </p:cNvSpPr>
          <p:nvPr>
            <p:ph type="ctrTitle"/>
          </p:nvPr>
        </p:nvSpPr>
        <p:spPr>
          <a:xfrm>
            <a:off x="556661" y="1710075"/>
            <a:ext cx="7104806" cy="14496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Comic Sans MS" panose="030F0702030302020204" pitchFamily="66" charset="0"/>
              </a:rPr>
              <a:t>Unit 10</a:t>
            </a:r>
            <a:br>
              <a:rPr lang="en" sz="4000" b="1" dirty="0">
                <a:latin typeface="Comic Sans MS" panose="030F0702030302020204" pitchFamily="66" charset="0"/>
              </a:rPr>
            </a:br>
            <a:r>
              <a:rPr lang="en" sz="4000" b="1" dirty="0">
                <a:latin typeface="Comic Sans MS" panose="030F0702030302020204" pitchFamily="66" charset="0"/>
              </a:rPr>
              <a:t>Funtime and Project</a:t>
            </a:r>
            <a:endParaRPr sz="4000" b="1" dirty="0">
              <a:solidFill>
                <a:srgbClr val="8FDDE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86" name="Google Shape;1086;p39"/>
          <p:cNvGrpSpPr/>
          <p:nvPr/>
        </p:nvGrpSpPr>
        <p:grpSpPr>
          <a:xfrm>
            <a:off x="8106629" y="2673062"/>
            <a:ext cx="550055" cy="672893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6881329" y="3156729"/>
            <a:ext cx="664873" cy="773735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7686818" y="3790555"/>
            <a:ext cx="832059" cy="997752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6012063" y="397550"/>
            <a:ext cx="421798" cy="427751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-183154">
            <a:off x="17783" y="62892"/>
            <a:ext cx="4074927" cy="1305570"/>
            <a:chOff x="1004469" y="-67491"/>
            <a:chExt cx="4238252" cy="1358038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169" name="Google Shape;1169;p39"/>
            <p:cNvSpPr txBox="1"/>
            <p:nvPr/>
          </p:nvSpPr>
          <p:spPr>
            <a:xfrm rot="1406694">
              <a:off x="1155021" y="148686"/>
              <a:ext cx="421498" cy="4002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accent6"/>
                  </a:solidFill>
                  <a:latin typeface="Lilita One"/>
                  <a:ea typeface="Lilita One"/>
                  <a:cs typeface="Lilita One"/>
                  <a:sym typeface="Lilita One"/>
                </a:rPr>
                <a:t>R</a:t>
              </a:r>
              <a:endParaRPr sz="2000">
                <a:solidFill>
                  <a:schemeClr val="accent6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A</a:t>
              </a:r>
              <a:endParaRPr sz="20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I</a:t>
              </a:r>
              <a:endParaRPr sz="20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2" name="Google Shape;1172;p39"/>
            <p:cNvSpPr txBox="1"/>
            <p:nvPr/>
          </p:nvSpPr>
          <p:spPr>
            <a:xfrm rot="330710">
              <a:off x="2845657" y="598812"/>
              <a:ext cx="421650" cy="400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N</a:t>
              </a:r>
              <a:endParaRPr sz="2000" dirty="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B</a:t>
              </a:r>
              <a:endParaRPr sz="20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O</a:t>
              </a:r>
              <a:endParaRPr sz="20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W</a:t>
              </a:r>
              <a:endParaRPr sz="20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1176" name="Google Shape;1176;p39"/>
          <p:cNvSpPr/>
          <p:nvPr/>
        </p:nvSpPr>
        <p:spPr>
          <a:xfrm>
            <a:off x="1137825" y="4311400"/>
            <a:ext cx="4891492" cy="79627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1157;p39"/>
          <p:cNvGrpSpPr/>
          <p:nvPr/>
        </p:nvGrpSpPr>
        <p:grpSpPr>
          <a:xfrm rot="-183154">
            <a:off x="4136310" y="67101"/>
            <a:ext cx="4074927" cy="1305570"/>
            <a:chOff x="1004469" y="-67491"/>
            <a:chExt cx="4238252" cy="1358038"/>
          </a:xfrm>
        </p:grpSpPr>
        <p:grpSp>
          <p:nvGrpSpPr>
            <p:cNvPr id="9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06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08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9" name="Google Shape;1169;p39"/>
            <p:cNvSpPr txBox="1"/>
            <p:nvPr/>
          </p:nvSpPr>
          <p:spPr>
            <a:xfrm rot="1406694">
              <a:off x="1155021" y="148686"/>
              <a:ext cx="421498" cy="4002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accent6"/>
                  </a:solidFill>
                  <a:latin typeface="Lilita One"/>
                  <a:ea typeface="Lilita One"/>
                  <a:cs typeface="Lilita One"/>
                  <a:sym typeface="Lilita One"/>
                </a:rPr>
                <a:t>R</a:t>
              </a:r>
              <a:endParaRPr sz="2000">
                <a:solidFill>
                  <a:schemeClr val="accent6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0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A</a:t>
              </a:r>
              <a:endParaRPr sz="20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0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I</a:t>
              </a:r>
              <a:endParaRPr sz="20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02" name="Google Shape;1172;p39"/>
            <p:cNvSpPr txBox="1"/>
            <p:nvPr/>
          </p:nvSpPr>
          <p:spPr>
            <a:xfrm rot="330710">
              <a:off x="2845657" y="598812"/>
              <a:ext cx="421650" cy="400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N</a:t>
              </a:r>
              <a:endParaRPr sz="2000" dirty="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0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B</a:t>
              </a:r>
              <a:endParaRPr sz="20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0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O</a:t>
              </a:r>
              <a:endParaRPr sz="20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0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W</a:t>
              </a:r>
              <a:endParaRPr sz="20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grpSp>
        <p:nvGrpSpPr>
          <p:cNvPr id="1123" name="Google Shape;1123;p39"/>
          <p:cNvGrpSpPr/>
          <p:nvPr/>
        </p:nvGrpSpPr>
        <p:grpSpPr>
          <a:xfrm flipH="1">
            <a:off x="3392552" y="120572"/>
            <a:ext cx="1744824" cy="1716721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0174" y="1180772"/>
            <a:ext cx="3618514" cy="1969500"/>
          </a:xfrm>
        </p:spPr>
        <p:txBody>
          <a:bodyPr/>
          <a:lstStyle/>
          <a:p>
            <a:r>
              <a:rPr lang="en-US" dirty="0"/>
              <a:t>…………………………………………………………………………………………………………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260" t="-1249"/>
          <a:stretch/>
        </p:blipFill>
        <p:spPr>
          <a:xfrm>
            <a:off x="315310" y="1024759"/>
            <a:ext cx="4981904" cy="3428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5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3520965" y="1702676"/>
            <a:ext cx="4834759" cy="2112579"/>
          </a:xfrm>
          <a:prstGeom prst="wedgeRoundRectCallout">
            <a:avLst>
              <a:gd name="adj1" fmla="val -31485"/>
              <a:gd name="adj2" fmla="val 7355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1479" y="1702676"/>
            <a:ext cx="4598605" cy="1969500"/>
          </a:xfrm>
        </p:spPr>
        <p:txBody>
          <a:bodyPr/>
          <a:lstStyle/>
          <a:p>
            <a:pPr algn="l"/>
            <a:r>
              <a:rPr lang="en-US" dirty="0">
                <a:latin typeface="Comic Sans MS" panose="030F0702030302020204" pitchFamily="66" charset="0"/>
              </a:rPr>
              <a:t>My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season              is ……………..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0" b="96160" l="9701" r="99627">
                        <a14:foregroundMark x1="35634" y1="9440" x2="38246" y2="18720"/>
                        <a14:foregroundMark x1="87127" y1="8800" x2="82649" y2="24160"/>
                        <a14:foregroundMark x1="29664" y1="23520" x2="36381" y2="2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822" y="1564883"/>
            <a:ext cx="3069020" cy="35786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572" y="0"/>
            <a:ext cx="9070428" cy="672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SAY 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89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2992;p69"/>
          <p:cNvSpPr/>
          <p:nvPr/>
        </p:nvSpPr>
        <p:spPr>
          <a:xfrm>
            <a:off x="3324583" y="552472"/>
            <a:ext cx="4718061" cy="2233958"/>
          </a:xfrm>
          <a:custGeom>
            <a:avLst/>
            <a:gdLst/>
            <a:ahLst/>
            <a:cxnLst/>
            <a:rect l="l" t="t" r="r" b="b"/>
            <a:pathLst>
              <a:path w="65316" h="38986" extrusionOk="0">
                <a:moveTo>
                  <a:pt x="44768" y="0"/>
                </a:moveTo>
                <a:cubicBezTo>
                  <a:pt x="38703" y="0"/>
                  <a:pt x="35092" y="5255"/>
                  <a:pt x="35092" y="5255"/>
                </a:cubicBezTo>
                <a:cubicBezTo>
                  <a:pt x="34089" y="3960"/>
                  <a:pt x="30009" y="720"/>
                  <a:pt x="25191" y="720"/>
                </a:cubicBezTo>
                <a:cubicBezTo>
                  <a:pt x="23925" y="720"/>
                  <a:pt x="22608" y="944"/>
                  <a:pt x="21282" y="1485"/>
                </a:cubicBezTo>
                <a:cubicBezTo>
                  <a:pt x="14911" y="4054"/>
                  <a:pt x="14811" y="11960"/>
                  <a:pt x="14811" y="11960"/>
                </a:cubicBezTo>
                <a:cubicBezTo>
                  <a:pt x="14363" y="11314"/>
                  <a:pt x="11867" y="10040"/>
                  <a:pt x="9106" y="10040"/>
                </a:cubicBezTo>
                <a:cubicBezTo>
                  <a:pt x="6735" y="10040"/>
                  <a:pt x="4169" y="10979"/>
                  <a:pt x="2536" y="14061"/>
                </a:cubicBezTo>
                <a:cubicBezTo>
                  <a:pt x="1" y="18831"/>
                  <a:pt x="6105" y="22701"/>
                  <a:pt x="6105" y="22701"/>
                </a:cubicBezTo>
                <a:cubicBezTo>
                  <a:pt x="5771" y="23868"/>
                  <a:pt x="5104" y="30273"/>
                  <a:pt x="9974" y="34176"/>
                </a:cubicBezTo>
                <a:cubicBezTo>
                  <a:pt x="11686" y="35536"/>
                  <a:pt x="13592" y="35977"/>
                  <a:pt x="15344" y="35977"/>
                </a:cubicBezTo>
                <a:cubicBezTo>
                  <a:pt x="18575" y="35977"/>
                  <a:pt x="21282" y="34476"/>
                  <a:pt x="21282" y="34476"/>
                </a:cubicBezTo>
                <a:cubicBezTo>
                  <a:pt x="26680" y="37825"/>
                  <a:pt x="31625" y="38985"/>
                  <a:pt x="35886" y="38985"/>
                </a:cubicBezTo>
                <a:cubicBezTo>
                  <a:pt x="45503" y="38985"/>
                  <a:pt x="51637" y="33075"/>
                  <a:pt x="51637" y="33075"/>
                </a:cubicBezTo>
                <a:cubicBezTo>
                  <a:pt x="52140" y="33130"/>
                  <a:pt x="52634" y="33157"/>
                  <a:pt x="53120" y="33157"/>
                </a:cubicBezTo>
                <a:cubicBezTo>
                  <a:pt x="60235" y="33157"/>
                  <a:pt x="65315" y="27387"/>
                  <a:pt x="63379" y="21266"/>
                </a:cubicBezTo>
                <a:cubicBezTo>
                  <a:pt x="61344" y="14695"/>
                  <a:pt x="54540" y="14395"/>
                  <a:pt x="54540" y="14395"/>
                </a:cubicBezTo>
                <a:cubicBezTo>
                  <a:pt x="54540" y="14395"/>
                  <a:pt x="57141" y="3720"/>
                  <a:pt x="48702" y="718"/>
                </a:cubicBezTo>
                <a:cubicBezTo>
                  <a:pt x="47298" y="211"/>
                  <a:pt x="45984" y="0"/>
                  <a:pt x="4476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10" b="100000" l="4730" r="95101">
                        <a14:foregroundMark x1="52027" y1="75691" x2="67230" y2="83794"/>
                        <a14:foregroundMark x1="41047" y1="70534" x2="45439" y2="73665"/>
                        <a14:foregroundMark x1="30236" y1="77901" x2="27872" y2="92265"/>
                        <a14:foregroundMark x1="31419" y1="76059" x2="31081" y2="83241"/>
                        <a14:foregroundMark x1="54392" y1="34622" x2="53209" y2="37017"/>
                        <a14:foregroundMark x1="44426" y1="23941" x2="44595" y2="25967"/>
                        <a14:foregroundMark x1="38345" y1="16390" x2="37331" y2="198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40472" y="841610"/>
            <a:ext cx="4553178" cy="4164987"/>
          </a:xfrm>
          <a:prstGeom prst="rect">
            <a:avLst/>
          </a:prstGeom>
        </p:spPr>
      </p:pic>
      <p:sp>
        <p:nvSpPr>
          <p:cNvPr id="1402" name="Google Shape;1402;p44"/>
          <p:cNvSpPr txBox="1">
            <a:spLocks noGrp="1"/>
          </p:cNvSpPr>
          <p:nvPr>
            <p:ph type="title" idx="4294967295"/>
          </p:nvPr>
        </p:nvSpPr>
        <p:spPr>
          <a:xfrm>
            <a:off x="5525550" y="857974"/>
            <a:ext cx="757238" cy="869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04" name="Google Shape;1404;p44"/>
          <p:cNvGrpSpPr/>
          <p:nvPr/>
        </p:nvGrpSpPr>
        <p:grpSpPr>
          <a:xfrm rot="-234630">
            <a:off x="6277613" y="613275"/>
            <a:ext cx="1829403" cy="1356052"/>
            <a:chOff x="5829307" y="363505"/>
            <a:chExt cx="2535059" cy="2386612"/>
          </a:xfrm>
        </p:grpSpPr>
        <p:grpSp>
          <p:nvGrpSpPr>
            <p:cNvPr id="1405" name="Google Shape;1405;p44"/>
            <p:cNvGrpSpPr/>
            <p:nvPr/>
          </p:nvGrpSpPr>
          <p:grpSpPr>
            <a:xfrm>
              <a:off x="5829307" y="363505"/>
              <a:ext cx="2535059" cy="2386612"/>
              <a:chOff x="5829307" y="363505"/>
              <a:chExt cx="2535059" cy="2386612"/>
            </a:xfrm>
          </p:grpSpPr>
          <p:grpSp>
            <p:nvGrpSpPr>
              <p:cNvPr id="1406" name="Google Shape;1406;p44"/>
              <p:cNvGrpSpPr/>
              <p:nvPr/>
            </p:nvGrpSpPr>
            <p:grpSpPr>
              <a:xfrm rot="1133335" flipH="1">
                <a:off x="6068288" y="647514"/>
                <a:ext cx="2057096" cy="1818594"/>
                <a:chOff x="4243600" y="2736081"/>
                <a:chExt cx="1853989" cy="1639035"/>
              </a:xfrm>
            </p:grpSpPr>
            <p:grpSp>
              <p:nvGrpSpPr>
                <p:cNvPr id="1407" name="Google Shape;1407;p44"/>
                <p:cNvGrpSpPr/>
                <p:nvPr/>
              </p:nvGrpSpPr>
              <p:grpSpPr>
                <a:xfrm>
                  <a:off x="4246988" y="2736081"/>
                  <a:ext cx="1847214" cy="1639035"/>
                  <a:chOff x="4289300" y="2723575"/>
                  <a:chExt cx="1847214" cy="1639035"/>
                </a:xfrm>
              </p:grpSpPr>
              <p:sp>
                <p:nvSpPr>
                  <p:cNvPr id="1408" name="Google Shape;1408;p44"/>
                  <p:cNvSpPr/>
                  <p:nvPr/>
                </p:nvSpPr>
                <p:spPr>
                  <a:xfrm>
                    <a:off x="5413714" y="3571860"/>
                    <a:ext cx="722800" cy="79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12" h="31630" extrusionOk="0">
                        <a:moveTo>
                          <a:pt x="7486" y="0"/>
                        </a:moveTo>
                        <a:cubicBezTo>
                          <a:pt x="6476" y="0"/>
                          <a:pt x="5545" y="118"/>
                          <a:pt x="4717" y="304"/>
                        </a:cubicBezTo>
                        <a:cubicBezTo>
                          <a:pt x="1693" y="981"/>
                          <a:pt x="610" y="3215"/>
                          <a:pt x="203" y="4727"/>
                        </a:cubicBezTo>
                        <a:lnTo>
                          <a:pt x="203" y="4772"/>
                        </a:lnTo>
                        <a:lnTo>
                          <a:pt x="181" y="4908"/>
                        </a:lnTo>
                        <a:cubicBezTo>
                          <a:pt x="91" y="5314"/>
                          <a:pt x="23" y="5720"/>
                          <a:pt x="0" y="6149"/>
                        </a:cubicBezTo>
                        <a:lnTo>
                          <a:pt x="0" y="6172"/>
                        </a:lnTo>
                        <a:lnTo>
                          <a:pt x="0" y="6194"/>
                        </a:lnTo>
                        <a:cubicBezTo>
                          <a:pt x="0" y="6194"/>
                          <a:pt x="3070" y="9738"/>
                          <a:pt x="2686" y="24475"/>
                        </a:cubicBezTo>
                        <a:cubicBezTo>
                          <a:pt x="2663" y="25514"/>
                          <a:pt x="3453" y="26371"/>
                          <a:pt x="4469" y="26439"/>
                        </a:cubicBezTo>
                        <a:lnTo>
                          <a:pt x="9051" y="26778"/>
                        </a:lnTo>
                        <a:lnTo>
                          <a:pt x="9434" y="26823"/>
                        </a:lnTo>
                        <a:lnTo>
                          <a:pt x="9705" y="26823"/>
                        </a:lnTo>
                        <a:cubicBezTo>
                          <a:pt x="9773" y="26800"/>
                          <a:pt x="9840" y="26800"/>
                          <a:pt x="9908" y="26800"/>
                        </a:cubicBezTo>
                        <a:lnTo>
                          <a:pt x="9931" y="26800"/>
                        </a:lnTo>
                        <a:cubicBezTo>
                          <a:pt x="9998" y="26778"/>
                          <a:pt x="10066" y="26755"/>
                          <a:pt x="10134" y="26732"/>
                        </a:cubicBezTo>
                        <a:cubicBezTo>
                          <a:pt x="10202" y="26710"/>
                          <a:pt x="10292" y="26687"/>
                          <a:pt x="10360" y="26665"/>
                        </a:cubicBezTo>
                        <a:cubicBezTo>
                          <a:pt x="10382" y="27116"/>
                          <a:pt x="10405" y="27545"/>
                          <a:pt x="10427" y="27951"/>
                        </a:cubicBezTo>
                        <a:cubicBezTo>
                          <a:pt x="10427" y="28087"/>
                          <a:pt x="10427" y="28222"/>
                          <a:pt x="10427" y="28335"/>
                        </a:cubicBezTo>
                        <a:lnTo>
                          <a:pt x="10427" y="28357"/>
                        </a:lnTo>
                        <a:lnTo>
                          <a:pt x="10427" y="28718"/>
                        </a:lnTo>
                        <a:lnTo>
                          <a:pt x="10427" y="28741"/>
                        </a:lnTo>
                        <a:lnTo>
                          <a:pt x="10427" y="29080"/>
                        </a:lnTo>
                        <a:lnTo>
                          <a:pt x="10427" y="29102"/>
                        </a:lnTo>
                        <a:lnTo>
                          <a:pt x="10427" y="29396"/>
                        </a:lnTo>
                        <a:lnTo>
                          <a:pt x="10427" y="29463"/>
                        </a:lnTo>
                        <a:lnTo>
                          <a:pt x="10427" y="29689"/>
                        </a:lnTo>
                        <a:lnTo>
                          <a:pt x="10427" y="29779"/>
                        </a:lnTo>
                        <a:cubicBezTo>
                          <a:pt x="10450" y="30817"/>
                          <a:pt x="11307" y="31630"/>
                          <a:pt x="12346" y="31630"/>
                        </a:cubicBezTo>
                        <a:lnTo>
                          <a:pt x="21103" y="31630"/>
                        </a:lnTo>
                        <a:cubicBezTo>
                          <a:pt x="21554" y="31630"/>
                          <a:pt x="22005" y="31472"/>
                          <a:pt x="22344" y="31179"/>
                        </a:cubicBezTo>
                        <a:cubicBezTo>
                          <a:pt x="22795" y="30795"/>
                          <a:pt x="23044" y="30231"/>
                          <a:pt x="23021" y="29644"/>
                        </a:cubicBezTo>
                        <a:lnTo>
                          <a:pt x="23021" y="29621"/>
                        </a:lnTo>
                        <a:cubicBezTo>
                          <a:pt x="23021" y="29350"/>
                          <a:pt x="22998" y="29080"/>
                          <a:pt x="22976" y="28809"/>
                        </a:cubicBezTo>
                        <a:lnTo>
                          <a:pt x="22976" y="28696"/>
                        </a:lnTo>
                        <a:cubicBezTo>
                          <a:pt x="22976" y="28448"/>
                          <a:pt x="22953" y="28199"/>
                          <a:pt x="22931" y="27951"/>
                        </a:cubicBezTo>
                        <a:lnTo>
                          <a:pt x="22931" y="27929"/>
                        </a:lnTo>
                        <a:cubicBezTo>
                          <a:pt x="22886" y="27364"/>
                          <a:pt x="22840" y="26800"/>
                          <a:pt x="22773" y="26236"/>
                        </a:cubicBezTo>
                        <a:lnTo>
                          <a:pt x="26971" y="26236"/>
                        </a:lnTo>
                        <a:cubicBezTo>
                          <a:pt x="27287" y="26236"/>
                          <a:pt x="27580" y="26168"/>
                          <a:pt x="27851" y="26033"/>
                        </a:cubicBezTo>
                        <a:lnTo>
                          <a:pt x="27918" y="25988"/>
                        </a:lnTo>
                        <a:cubicBezTo>
                          <a:pt x="27986" y="25942"/>
                          <a:pt x="28054" y="25897"/>
                          <a:pt x="28099" y="25852"/>
                        </a:cubicBezTo>
                        <a:cubicBezTo>
                          <a:pt x="28212" y="25784"/>
                          <a:pt x="28302" y="25694"/>
                          <a:pt x="28392" y="25604"/>
                        </a:cubicBezTo>
                        <a:cubicBezTo>
                          <a:pt x="28550" y="25423"/>
                          <a:pt x="28708" y="25175"/>
                          <a:pt x="28776" y="24927"/>
                        </a:cubicBezTo>
                        <a:cubicBezTo>
                          <a:pt x="28912" y="24611"/>
                          <a:pt x="28912" y="24250"/>
                          <a:pt x="28844" y="23911"/>
                        </a:cubicBezTo>
                        <a:cubicBezTo>
                          <a:pt x="28844" y="23843"/>
                          <a:pt x="28821" y="23776"/>
                          <a:pt x="28799" y="23731"/>
                        </a:cubicBezTo>
                        <a:cubicBezTo>
                          <a:pt x="28686" y="23415"/>
                          <a:pt x="28596" y="23099"/>
                          <a:pt x="28483" y="22783"/>
                        </a:cubicBezTo>
                        <a:lnTo>
                          <a:pt x="28370" y="22444"/>
                        </a:lnTo>
                        <a:lnTo>
                          <a:pt x="28167" y="21880"/>
                        </a:lnTo>
                        <a:lnTo>
                          <a:pt x="28009" y="21451"/>
                        </a:lnTo>
                        <a:lnTo>
                          <a:pt x="27851" y="21022"/>
                        </a:lnTo>
                        <a:lnTo>
                          <a:pt x="27693" y="20548"/>
                        </a:lnTo>
                        <a:lnTo>
                          <a:pt x="27603" y="20345"/>
                        </a:lnTo>
                        <a:cubicBezTo>
                          <a:pt x="27445" y="19894"/>
                          <a:pt x="27264" y="19442"/>
                          <a:pt x="27106" y="19014"/>
                        </a:cubicBezTo>
                        <a:cubicBezTo>
                          <a:pt x="27016" y="18788"/>
                          <a:pt x="26925" y="18562"/>
                          <a:pt x="26813" y="18359"/>
                        </a:cubicBezTo>
                        <a:lnTo>
                          <a:pt x="26790" y="18269"/>
                        </a:lnTo>
                        <a:cubicBezTo>
                          <a:pt x="26700" y="18043"/>
                          <a:pt x="26587" y="17818"/>
                          <a:pt x="26497" y="17592"/>
                        </a:cubicBezTo>
                        <a:cubicBezTo>
                          <a:pt x="20454" y="3341"/>
                          <a:pt x="12861" y="0"/>
                          <a:pt x="748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1143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2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9" name="Google Shape;1409;p44"/>
                  <p:cNvSpPr/>
                  <p:nvPr/>
                </p:nvSpPr>
                <p:spPr>
                  <a:xfrm>
                    <a:off x="4289300" y="2723575"/>
                    <a:ext cx="1121725" cy="121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869" h="48468" extrusionOk="0">
                        <a:moveTo>
                          <a:pt x="13581" y="3724"/>
                        </a:moveTo>
                        <a:cubicBezTo>
                          <a:pt x="14198" y="3724"/>
                          <a:pt x="14816" y="3843"/>
                          <a:pt x="15393" y="4071"/>
                        </a:cubicBezTo>
                        <a:cubicBezTo>
                          <a:pt x="15686" y="4183"/>
                          <a:pt x="15957" y="4341"/>
                          <a:pt x="16183" y="4545"/>
                        </a:cubicBezTo>
                        <a:cubicBezTo>
                          <a:pt x="16567" y="4883"/>
                          <a:pt x="16882" y="5267"/>
                          <a:pt x="17108" y="5718"/>
                        </a:cubicBezTo>
                        <a:cubicBezTo>
                          <a:pt x="17492" y="6463"/>
                          <a:pt x="17695" y="7298"/>
                          <a:pt x="17650" y="8156"/>
                        </a:cubicBezTo>
                        <a:cubicBezTo>
                          <a:pt x="17605" y="9374"/>
                          <a:pt x="17356" y="10593"/>
                          <a:pt x="16905" y="11744"/>
                        </a:cubicBezTo>
                        <a:cubicBezTo>
                          <a:pt x="16431" y="12985"/>
                          <a:pt x="15822" y="14182"/>
                          <a:pt x="15145" y="15333"/>
                        </a:cubicBezTo>
                        <a:cubicBezTo>
                          <a:pt x="15077" y="15468"/>
                          <a:pt x="14964" y="15558"/>
                          <a:pt x="14851" y="15603"/>
                        </a:cubicBezTo>
                        <a:cubicBezTo>
                          <a:pt x="14152" y="15919"/>
                          <a:pt x="13452" y="16258"/>
                          <a:pt x="12752" y="16596"/>
                        </a:cubicBezTo>
                        <a:lnTo>
                          <a:pt x="9389" y="18199"/>
                        </a:lnTo>
                        <a:lnTo>
                          <a:pt x="9209" y="18289"/>
                        </a:lnTo>
                        <a:lnTo>
                          <a:pt x="5508" y="20072"/>
                        </a:lnTo>
                        <a:cubicBezTo>
                          <a:pt x="5476" y="20088"/>
                          <a:pt x="5432" y="20104"/>
                          <a:pt x="5386" y="20104"/>
                        </a:cubicBezTo>
                        <a:cubicBezTo>
                          <a:pt x="5367" y="20104"/>
                          <a:pt x="5347" y="20101"/>
                          <a:pt x="5327" y="20095"/>
                        </a:cubicBezTo>
                        <a:cubicBezTo>
                          <a:pt x="5327" y="20072"/>
                          <a:pt x="5327" y="20050"/>
                          <a:pt x="5327" y="20027"/>
                        </a:cubicBezTo>
                        <a:cubicBezTo>
                          <a:pt x="5327" y="20004"/>
                          <a:pt x="5327" y="19982"/>
                          <a:pt x="5327" y="19937"/>
                        </a:cubicBezTo>
                        <a:cubicBezTo>
                          <a:pt x="5237" y="17996"/>
                          <a:pt x="5282" y="16032"/>
                          <a:pt x="5462" y="14091"/>
                        </a:cubicBezTo>
                        <a:cubicBezTo>
                          <a:pt x="5801" y="11338"/>
                          <a:pt x="6749" y="8720"/>
                          <a:pt x="8261" y="6395"/>
                        </a:cubicBezTo>
                        <a:cubicBezTo>
                          <a:pt x="8329" y="6260"/>
                          <a:pt x="8419" y="6124"/>
                          <a:pt x="8532" y="6012"/>
                        </a:cubicBezTo>
                        <a:cubicBezTo>
                          <a:pt x="8758" y="5786"/>
                          <a:pt x="8983" y="5538"/>
                          <a:pt x="9231" y="5334"/>
                        </a:cubicBezTo>
                        <a:cubicBezTo>
                          <a:pt x="9705" y="4883"/>
                          <a:pt x="10270" y="4522"/>
                          <a:pt x="10902" y="4274"/>
                        </a:cubicBezTo>
                        <a:cubicBezTo>
                          <a:pt x="11579" y="4003"/>
                          <a:pt x="12301" y="3822"/>
                          <a:pt x="13046" y="3755"/>
                        </a:cubicBezTo>
                        <a:cubicBezTo>
                          <a:pt x="13223" y="3734"/>
                          <a:pt x="13402" y="3724"/>
                          <a:pt x="13581" y="3724"/>
                        </a:cubicBezTo>
                        <a:close/>
                        <a:moveTo>
                          <a:pt x="14165" y="0"/>
                        </a:moveTo>
                        <a:cubicBezTo>
                          <a:pt x="13919" y="0"/>
                          <a:pt x="13673" y="10"/>
                          <a:pt x="13429" y="31"/>
                        </a:cubicBezTo>
                        <a:cubicBezTo>
                          <a:pt x="12143" y="121"/>
                          <a:pt x="10879" y="437"/>
                          <a:pt x="9705" y="956"/>
                        </a:cubicBezTo>
                        <a:cubicBezTo>
                          <a:pt x="8938" y="1317"/>
                          <a:pt x="8193" y="1768"/>
                          <a:pt x="7494" y="2265"/>
                        </a:cubicBezTo>
                        <a:cubicBezTo>
                          <a:pt x="7133" y="2536"/>
                          <a:pt x="6771" y="2852"/>
                          <a:pt x="6455" y="3168"/>
                        </a:cubicBezTo>
                        <a:cubicBezTo>
                          <a:pt x="5598" y="4003"/>
                          <a:pt x="4876" y="4973"/>
                          <a:pt x="4311" y="6034"/>
                        </a:cubicBezTo>
                        <a:cubicBezTo>
                          <a:pt x="3567" y="7479"/>
                          <a:pt x="3002" y="8991"/>
                          <a:pt x="2619" y="10570"/>
                        </a:cubicBezTo>
                        <a:cubicBezTo>
                          <a:pt x="1806" y="13708"/>
                          <a:pt x="1558" y="16958"/>
                          <a:pt x="1874" y="20162"/>
                        </a:cubicBezTo>
                        <a:cubicBezTo>
                          <a:pt x="1919" y="20546"/>
                          <a:pt x="1964" y="20930"/>
                          <a:pt x="1987" y="21313"/>
                        </a:cubicBezTo>
                        <a:lnTo>
                          <a:pt x="1987" y="21359"/>
                        </a:lnTo>
                        <a:lnTo>
                          <a:pt x="1987" y="21426"/>
                        </a:lnTo>
                        <a:cubicBezTo>
                          <a:pt x="1987" y="21584"/>
                          <a:pt x="1987" y="21584"/>
                          <a:pt x="1874" y="21652"/>
                        </a:cubicBezTo>
                        <a:lnTo>
                          <a:pt x="1761" y="21697"/>
                        </a:lnTo>
                        <a:lnTo>
                          <a:pt x="1310" y="22036"/>
                        </a:lnTo>
                        <a:cubicBezTo>
                          <a:pt x="994" y="22194"/>
                          <a:pt x="678" y="22329"/>
                          <a:pt x="362" y="22464"/>
                        </a:cubicBezTo>
                        <a:cubicBezTo>
                          <a:pt x="226" y="22510"/>
                          <a:pt x="136" y="22622"/>
                          <a:pt x="113" y="22758"/>
                        </a:cubicBezTo>
                        <a:cubicBezTo>
                          <a:pt x="113" y="22803"/>
                          <a:pt x="91" y="22871"/>
                          <a:pt x="91" y="22916"/>
                        </a:cubicBezTo>
                        <a:cubicBezTo>
                          <a:pt x="91" y="22984"/>
                          <a:pt x="68" y="23029"/>
                          <a:pt x="68" y="23074"/>
                        </a:cubicBezTo>
                        <a:cubicBezTo>
                          <a:pt x="1" y="23728"/>
                          <a:pt x="46" y="24383"/>
                          <a:pt x="159" y="25015"/>
                        </a:cubicBezTo>
                        <a:cubicBezTo>
                          <a:pt x="339" y="25895"/>
                          <a:pt x="587" y="26730"/>
                          <a:pt x="926" y="27565"/>
                        </a:cubicBezTo>
                        <a:cubicBezTo>
                          <a:pt x="1355" y="28648"/>
                          <a:pt x="1851" y="29709"/>
                          <a:pt x="2393" y="30725"/>
                        </a:cubicBezTo>
                        <a:cubicBezTo>
                          <a:pt x="2890" y="31650"/>
                          <a:pt x="3409" y="32553"/>
                          <a:pt x="3973" y="33456"/>
                        </a:cubicBezTo>
                        <a:cubicBezTo>
                          <a:pt x="4537" y="34336"/>
                          <a:pt x="5101" y="35216"/>
                          <a:pt x="5711" y="36074"/>
                        </a:cubicBezTo>
                        <a:cubicBezTo>
                          <a:pt x="6433" y="37089"/>
                          <a:pt x="7178" y="38105"/>
                          <a:pt x="7968" y="39075"/>
                        </a:cubicBezTo>
                        <a:cubicBezTo>
                          <a:pt x="8419" y="39640"/>
                          <a:pt x="8870" y="40181"/>
                          <a:pt x="9344" y="40723"/>
                        </a:cubicBezTo>
                        <a:cubicBezTo>
                          <a:pt x="9818" y="41265"/>
                          <a:pt x="10247" y="41761"/>
                          <a:pt x="10721" y="42258"/>
                        </a:cubicBezTo>
                        <a:cubicBezTo>
                          <a:pt x="11330" y="42912"/>
                          <a:pt x="11985" y="43567"/>
                          <a:pt x="12639" y="44199"/>
                        </a:cubicBezTo>
                        <a:cubicBezTo>
                          <a:pt x="13497" y="45011"/>
                          <a:pt x="14377" y="45756"/>
                          <a:pt x="15303" y="46456"/>
                        </a:cubicBezTo>
                        <a:cubicBezTo>
                          <a:pt x="16047" y="47042"/>
                          <a:pt x="16837" y="47539"/>
                          <a:pt x="17650" y="47990"/>
                        </a:cubicBezTo>
                        <a:cubicBezTo>
                          <a:pt x="17966" y="48148"/>
                          <a:pt x="18282" y="48284"/>
                          <a:pt x="18598" y="48397"/>
                        </a:cubicBezTo>
                        <a:cubicBezTo>
                          <a:pt x="18665" y="48419"/>
                          <a:pt x="18733" y="48442"/>
                          <a:pt x="18801" y="48442"/>
                        </a:cubicBezTo>
                        <a:cubicBezTo>
                          <a:pt x="18854" y="48459"/>
                          <a:pt x="18907" y="48468"/>
                          <a:pt x="18959" y="48468"/>
                        </a:cubicBezTo>
                        <a:cubicBezTo>
                          <a:pt x="19106" y="48468"/>
                          <a:pt x="19243" y="48400"/>
                          <a:pt x="19343" y="48284"/>
                        </a:cubicBezTo>
                        <a:cubicBezTo>
                          <a:pt x="19591" y="48035"/>
                          <a:pt x="19839" y="47765"/>
                          <a:pt x="20110" y="47494"/>
                        </a:cubicBezTo>
                        <a:lnTo>
                          <a:pt x="20606" y="46975"/>
                        </a:lnTo>
                        <a:cubicBezTo>
                          <a:pt x="20742" y="46839"/>
                          <a:pt x="20855" y="46726"/>
                          <a:pt x="20968" y="46591"/>
                        </a:cubicBezTo>
                        <a:cubicBezTo>
                          <a:pt x="21532" y="46004"/>
                          <a:pt x="22073" y="45440"/>
                          <a:pt x="22638" y="44853"/>
                        </a:cubicBezTo>
                        <a:cubicBezTo>
                          <a:pt x="22705" y="44763"/>
                          <a:pt x="22818" y="44718"/>
                          <a:pt x="22908" y="44695"/>
                        </a:cubicBezTo>
                        <a:cubicBezTo>
                          <a:pt x="23405" y="44627"/>
                          <a:pt x="23902" y="44537"/>
                          <a:pt x="24398" y="44447"/>
                        </a:cubicBezTo>
                        <a:cubicBezTo>
                          <a:pt x="27445" y="43905"/>
                          <a:pt x="30492" y="43364"/>
                          <a:pt x="33516" y="42799"/>
                        </a:cubicBezTo>
                        <a:cubicBezTo>
                          <a:pt x="35186" y="42483"/>
                          <a:pt x="36834" y="42100"/>
                          <a:pt x="38481" y="41761"/>
                        </a:cubicBezTo>
                        <a:cubicBezTo>
                          <a:pt x="38752" y="41716"/>
                          <a:pt x="39000" y="41626"/>
                          <a:pt x="39249" y="41558"/>
                        </a:cubicBezTo>
                        <a:cubicBezTo>
                          <a:pt x="39266" y="41552"/>
                          <a:pt x="39284" y="41550"/>
                          <a:pt x="39302" y="41550"/>
                        </a:cubicBezTo>
                        <a:cubicBezTo>
                          <a:pt x="39357" y="41550"/>
                          <a:pt x="39412" y="41575"/>
                          <a:pt x="39429" y="41626"/>
                        </a:cubicBezTo>
                        <a:cubicBezTo>
                          <a:pt x="40061" y="42709"/>
                          <a:pt x="41009" y="43454"/>
                          <a:pt x="42070" y="44086"/>
                        </a:cubicBezTo>
                        <a:cubicBezTo>
                          <a:pt x="42521" y="44334"/>
                          <a:pt x="43040" y="44515"/>
                          <a:pt x="43582" y="44582"/>
                        </a:cubicBezTo>
                        <a:cubicBezTo>
                          <a:pt x="43671" y="44596"/>
                          <a:pt x="43753" y="44603"/>
                          <a:pt x="43829" y="44603"/>
                        </a:cubicBezTo>
                        <a:cubicBezTo>
                          <a:pt x="44254" y="44603"/>
                          <a:pt x="44486" y="44384"/>
                          <a:pt x="44620" y="43905"/>
                        </a:cubicBezTo>
                        <a:cubicBezTo>
                          <a:pt x="44688" y="43657"/>
                          <a:pt x="44733" y="43409"/>
                          <a:pt x="44756" y="43183"/>
                        </a:cubicBezTo>
                        <a:cubicBezTo>
                          <a:pt x="44823" y="42506"/>
                          <a:pt x="44868" y="41851"/>
                          <a:pt x="44846" y="41197"/>
                        </a:cubicBezTo>
                        <a:lnTo>
                          <a:pt x="44846" y="40949"/>
                        </a:lnTo>
                        <a:cubicBezTo>
                          <a:pt x="44846" y="40858"/>
                          <a:pt x="44868" y="40746"/>
                          <a:pt x="44868" y="40655"/>
                        </a:cubicBezTo>
                        <a:cubicBezTo>
                          <a:pt x="44846" y="39369"/>
                          <a:pt x="44778" y="38082"/>
                          <a:pt x="44688" y="36819"/>
                        </a:cubicBezTo>
                        <a:cubicBezTo>
                          <a:pt x="44620" y="36209"/>
                          <a:pt x="44530" y="35622"/>
                          <a:pt x="44394" y="35058"/>
                        </a:cubicBezTo>
                        <a:cubicBezTo>
                          <a:pt x="44349" y="34810"/>
                          <a:pt x="44259" y="34584"/>
                          <a:pt x="44169" y="34358"/>
                        </a:cubicBezTo>
                        <a:cubicBezTo>
                          <a:pt x="44124" y="34201"/>
                          <a:pt x="44033" y="34065"/>
                          <a:pt x="43943" y="33952"/>
                        </a:cubicBezTo>
                        <a:cubicBezTo>
                          <a:pt x="43898" y="33885"/>
                          <a:pt x="43853" y="33839"/>
                          <a:pt x="43808" y="33817"/>
                        </a:cubicBezTo>
                        <a:cubicBezTo>
                          <a:pt x="43591" y="33672"/>
                          <a:pt x="43345" y="33600"/>
                          <a:pt x="43094" y="33600"/>
                        </a:cubicBezTo>
                        <a:cubicBezTo>
                          <a:pt x="43031" y="33600"/>
                          <a:pt x="42968" y="33605"/>
                          <a:pt x="42905" y="33614"/>
                        </a:cubicBezTo>
                        <a:cubicBezTo>
                          <a:pt x="42747" y="33659"/>
                          <a:pt x="42566" y="33704"/>
                          <a:pt x="42408" y="33772"/>
                        </a:cubicBezTo>
                        <a:cubicBezTo>
                          <a:pt x="41980" y="33952"/>
                          <a:pt x="41596" y="34133"/>
                          <a:pt x="41212" y="34381"/>
                        </a:cubicBezTo>
                        <a:cubicBezTo>
                          <a:pt x="40671" y="34697"/>
                          <a:pt x="40242" y="35126"/>
                          <a:pt x="39903" y="35645"/>
                        </a:cubicBezTo>
                        <a:cubicBezTo>
                          <a:pt x="39810" y="35795"/>
                          <a:pt x="39654" y="35882"/>
                          <a:pt x="39488" y="35882"/>
                        </a:cubicBezTo>
                        <a:cubicBezTo>
                          <a:pt x="39454" y="35882"/>
                          <a:pt x="39419" y="35878"/>
                          <a:pt x="39384" y="35871"/>
                        </a:cubicBezTo>
                        <a:cubicBezTo>
                          <a:pt x="38030" y="35713"/>
                          <a:pt x="36698" y="35577"/>
                          <a:pt x="35344" y="35464"/>
                        </a:cubicBezTo>
                        <a:cubicBezTo>
                          <a:pt x="34329" y="35352"/>
                          <a:pt x="33290" y="35284"/>
                          <a:pt x="32275" y="35216"/>
                        </a:cubicBezTo>
                        <a:cubicBezTo>
                          <a:pt x="32184" y="35216"/>
                          <a:pt x="32072" y="35216"/>
                          <a:pt x="31981" y="35171"/>
                        </a:cubicBezTo>
                        <a:cubicBezTo>
                          <a:pt x="32004" y="35058"/>
                          <a:pt x="32117" y="34990"/>
                          <a:pt x="32184" y="34923"/>
                        </a:cubicBezTo>
                        <a:lnTo>
                          <a:pt x="34599" y="32372"/>
                        </a:lnTo>
                        <a:lnTo>
                          <a:pt x="37037" y="29845"/>
                        </a:lnTo>
                        <a:cubicBezTo>
                          <a:pt x="37037" y="29822"/>
                          <a:pt x="37059" y="29822"/>
                          <a:pt x="37059" y="29799"/>
                        </a:cubicBezTo>
                        <a:cubicBezTo>
                          <a:pt x="37195" y="29664"/>
                          <a:pt x="37308" y="29551"/>
                          <a:pt x="37421" y="29416"/>
                        </a:cubicBezTo>
                        <a:lnTo>
                          <a:pt x="39226" y="27520"/>
                        </a:lnTo>
                        <a:cubicBezTo>
                          <a:pt x="39294" y="27475"/>
                          <a:pt x="39339" y="27407"/>
                          <a:pt x="39384" y="27339"/>
                        </a:cubicBezTo>
                        <a:cubicBezTo>
                          <a:pt x="39429" y="27249"/>
                          <a:pt x="39429" y="27136"/>
                          <a:pt x="39339" y="27069"/>
                        </a:cubicBezTo>
                        <a:cubicBezTo>
                          <a:pt x="39113" y="26865"/>
                          <a:pt x="38933" y="26640"/>
                          <a:pt x="38797" y="26392"/>
                        </a:cubicBezTo>
                        <a:cubicBezTo>
                          <a:pt x="38594" y="26053"/>
                          <a:pt x="38368" y="25737"/>
                          <a:pt x="38143" y="25421"/>
                        </a:cubicBezTo>
                        <a:cubicBezTo>
                          <a:pt x="37601" y="24631"/>
                          <a:pt x="37059" y="23864"/>
                          <a:pt x="36540" y="23096"/>
                        </a:cubicBezTo>
                        <a:cubicBezTo>
                          <a:pt x="36450" y="22938"/>
                          <a:pt x="36337" y="22780"/>
                          <a:pt x="36224" y="22622"/>
                        </a:cubicBezTo>
                        <a:lnTo>
                          <a:pt x="36224" y="22622"/>
                        </a:lnTo>
                        <a:cubicBezTo>
                          <a:pt x="36360" y="22690"/>
                          <a:pt x="36473" y="22735"/>
                          <a:pt x="36608" y="22803"/>
                        </a:cubicBezTo>
                        <a:lnTo>
                          <a:pt x="36676" y="22826"/>
                        </a:lnTo>
                        <a:cubicBezTo>
                          <a:pt x="37217" y="23096"/>
                          <a:pt x="37782" y="23254"/>
                          <a:pt x="38391" y="23300"/>
                        </a:cubicBezTo>
                        <a:lnTo>
                          <a:pt x="38549" y="23300"/>
                        </a:lnTo>
                        <a:cubicBezTo>
                          <a:pt x="38628" y="23305"/>
                          <a:pt x="38705" y="23307"/>
                          <a:pt x="38780" y="23307"/>
                        </a:cubicBezTo>
                        <a:cubicBezTo>
                          <a:pt x="40021" y="23307"/>
                          <a:pt x="40607" y="22614"/>
                          <a:pt x="40671" y="21720"/>
                        </a:cubicBezTo>
                        <a:cubicBezTo>
                          <a:pt x="40738" y="20952"/>
                          <a:pt x="40061" y="20230"/>
                          <a:pt x="39068" y="19937"/>
                        </a:cubicBezTo>
                        <a:cubicBezTo>
                          <a:pt x="40084" y="19779"/>
                          <a:pt x="40851" y="19169"/>
                          <a:pt x="40919" y="18402"/>
                        </a:cubicBezTo>
                        <a:cubicBezTo>
                          <a:pt x="40986" y="17454"/>
                          <a:pt x="40422" y="16642"/>
                          <a:pt x="39046" y="16529"/>
                        </a:cubicBezTo>
                        <a:lnTo>
                          <a:pt x="38888" y="16529"/>
                        </a:lnTo>
                        <a:cubicBezTo>
                          <a:pt x="38787" y="16520"/>
                          <a:pt x="38685" y="16516"/>
                          <a:pt x="38581" y="16516"/>
                        </a:cubicBezTo>
                        <a:cubicBezTo>
                          <a:pt x="37632" y="16516"/>
                          <a:pt x="36544" y="16873"/>
                          <a:pt x="35547" y="17341"/>
                        </a:cubicBezTo>
                        <a:lnTo>
                          <a:pt x="35231" y="17499"/>
                        </a:lnTo>
                        <a:lnTo>
                          <a:pt x="35141" y="17544"/>
                        </a:lnTo>
                        <a:lnTo>
                          <a:pt x="34915" y="17657"/>
                        </a:lnTo>
                        <a:lnTo>
                          <a:pt x="34825" y="17702"/>
                        </a:lnTo>
                        <a:lnTo>
                          <a:pt x="34599" y="17838"/>
                        </a:lnTo>
                        <a:lnTo>
                          <a:pt x="34532" y="17860"/>
                        </a:lnTo>
                        <a:cubicBezTo>
                          <a:pt x="34329" y="17973"/>
                          <a:pt x="34125" y="18086"/>
                          <a:pt x="33967" y="18199"/>
                        </a:cubicBezTo>
                        <a:lnTo>
                          <a:pt x="33900" y="18244"/>
                        </a:lnTo>
                        <a:lnTo>
                          <a:pt x="33697" y="18357"/>
                        </a:lnTo>
                        <a:lnTo>
                          <a:pt x="33629" y="18402"/>
                        </a:lnTo>
                        <a:lnTo>
                          <a:pt x="33448" y="18515"/>
                        </a:lnTo>
                        <a:cubicBezTo>
                          <a:pt x="33336" y="18357"/>
                          <a:pt x="33245" y="18244"/>
                          <a:pt x="33132" y="18063"/>
                        </a:cubicBezTo>
                        <a:lnTo>
                          <a:pt x="33020" y="17906"/>
                        </a:lnTo>
                        <a:lnTo>
                          <a:pt x="33132" y="17815"/>
                        </a:lnTo>
                        <a:lnTo>
                          <a:pt x="33223" y="17770"/>
                        </a:lnTo>
                        <a:lnTo>
                          <a:pt x="33493" y="17612"/>
                        </a:lnTo>
                        <a:lnTo>
                          <a:pt x="33584" y="17567"/>
                        </a:lnTo>
                        <a:lnTo>
                          <a:pt x="33877" y="17386"/>
                        </a:lnTo>
                        <a:lnTo>
                          <a:pt x="33945" y="17319"/>
                        </a:lnTo>
                        <a:cubicBezTo>
                          <a:pt x="34193" y="17161"/>
                          <a:pt x="34464" y="17003"/>
                          <a:pt x="34712" y="16822"/>
                        </a:cubicBezTo>
                        <a:lnTo>
                          <a:pt x="34803" y="16754"/>
                        </a:lnTo>
                        <a:lnTo>
                          <a:pt x="35096" y="16551"/>
                        </a:lnTo>
                        <a:lnTo>
                          <a:pt x="35209" y="16484"/>
                        </a:lnTo>
                        <a:lnTo>
                          <a:pt x="35502" y="16258"/>
                        </a:lnTo>
                        <a:lnTo>
                          <a:pt x="35592" y="16190"/>
                        </a:lnTo>
                        <a:cubicBezTo>
                          <a:pt x="37082" y="15084"/>
                          <a:pt x="38481" y="13730"/>
                          <a:pt x="39023" y="12308"/>
                        </a:cubicBezTo>
                        <a:lnTo>
                          <a:pt x="39046" y="12263"/>
                        </a:lnTo>
                        <a:lnTo>
                          <a:pt x="39113" y="12105"/>
                        </a:lnTo>
                        <a:cubicBezTo>
                          <a:pt x="39858" y="10345"/>
                          <a:pt x="39181" y="9171"/>
                          <a:pt x="37985" y="8652"/>
                        </a:cubicBezTo>
                        <a:cubicBezTo>
                          <a:pt x="37772" y="8563"/>
                          <a:pt x="37548" y="8521"/>
                          <a:pt x="37319" y="8521"/>
                        </a:cubicBezTo>
                        <a:cubicBezTo>
                          <a:pt x="36501" y="8521"/>
                          <a:pt x="35618" y="9062"/>
                          <a:pt x="34983" y="9961"/>
                        </a:cubicBezTo>
                        <a:cubicBezTo>
                          <a:pt x="35209" y="8562"/>
                          <a:pt x="34757" y="7298"/>
                          <a:pt x="33787" y="6892"/>
                        </a:cubicBezTo>
                        <a:cubicBezTo>
                          <a:pt x="33462" y="6759"/>
                          <a:pt x="33131" y="6688"/>
                          <a:pt x="32808" y="6688"/>
                        </a:cubicBezTo>
                        <a:cubicBezTo>
                          <a:pt x="31920" y="6688"/>
                          <a:pt x="31083" y="7226"/>
                          <a:pt x="30537" y="8517"/>
                        </a:cubicBezTo>
                        <a:lnTo>
                          <a:pt x="30469" y="8675"/>
                        </a:lnTo>
                        <a:lnTo>
                          <a:pt x="30447" y="8720"/>
                        </a:lnTo>
                        <a:cubicBezTo>
                          <a:pt x="30356" y="8923"/>
                          <a:pt x="30289" y="9126"/>
                          <a:pt x="30221" y="9329"/>
                        </a:cubicBezTo>
                        <a:cubicBezTo>
                          <a:pt x="30198" y="9442"/>
                          <a:pt x="30176" y="9555"/>
                          <a:pt x="30131" y="9668"/>
                        </a:cubicBezTo>
                        <a:cubicBezTo>
                          <a:pt x="30108" y="9781"/>
                          <a:pt x="30086" y="9893"/>
                          <a:pt x="30063" y="10006"/>
                        </a:cubicBezTo>
                        <a:cubicBezTo>
                          <a:pt x="30040" y="10142"/>
                          <a:pt x="30040" y="10255"/>
                          <a:pt x="30018" y="10367"/>
                        </a:cubicBezTo>
                        <a:cubicBezTo>
                          <a:pt x="29995" y="10503"/>
                          <a:pt x="29995" y="10616"/>
                          <a:pt x="29973" y="10751"/>
                        </a:cubicBezTo>
                        <a:cubicBezTo>
                          <a:pt x="29973" y="10864"/>
                          <a:pt x="29950" y="10999"/>
                          <a:pt x="29950" y="11135"/>
                        </a:cubicBezTo>
                        <a:lnTo>
                          <a:pt x="29950" y="11518"/>
                        </a:lnTo>
                        <a:lnTo>
                          <a:pt x="29950" y="11902"/>
                        </a:lnTo>
                        <a:cubicBezTo>
                          <a:pt x="29950" y="12037"/>
                          <a:pt x="29950" y="12173"/>
                          <a:pt x="29973" y="12308"/>
                        </a:cubicBezTo>
                        <a:cubicBezTo>
                          <a:pt x="29973" y="12444"/>
                          <a:pt x="29973" y="12557"/>
                          <a:pt x="29995" y="12692"/>
                        </a:cubicBezTo>
                        <a:cubicBezTo>
                          <a:pt x="29995" y="12827"/>
                          <a:pt x="30018" y="12963"/>
                          <a:pt x="30018" y="13098"/>
                        </a:cubicBezTo>
                        <a:lnTo>
                          <a:pt x="30063" y="13459"/>
                        </a:lnTo>
                        <a:cubicBezTo>
                          <a:pt x="29950" y="13301"/>
                          <a:pt x="29837" y="13121"/>
                          <a:pt x="29724" y="12963"/>
                        </a:cubicBezTo>
                        <a:cubicBezTo>
                          <a:pt x="29363" y="12376"/>
                          <a:pt x="28934" y="11834"/>
                          <a:pt x="28551" y="11248"/>
                        </a:cubicBezTo>
                        <a:cubicBezTo>
                          <a:pt x="28235" y="10774"/>
                          <a:pt x="27919" y="10300"/>
                          <a:pt x="27580" y="9848"/>
                        </a:cubicBezTo>
                        <a:cubicBezTo>
                          <a:pt x="27463" y="9653"/>
                          <a:pt x="27398" y="9570"/>
                          <a:pt x="27299" y="9570"/>
                        </a:cubicBezTo>
                        <a:cubicBezTo>
                          <a:pt x="27227" y="9570"/>
                          <a:pt x="27136" y="9614"/>
                          <a:pt x="26994" y="9690"/>
                        </a:cubicBezTo>
                        <a:lnTo>
                          <a:pt x="24691" y="10774"/>
                        </a:lnTo>
                        <a:lnTo>
                          <a:pt x="24240" y="10977"/>
                        </a:lnTo>
                        <a:lnTo>
                          <a:pt x="22705" y="11722"/>
                        </a:lnTo>
                        <a:cubicBezTo>
                          <a:pt x="21690" y="12195"/>
                          <a:pt x="20674" y="12692"/>
                          <a:pt x="19659" y="13166"/>
                        </a:cubicBezTo>
                        <a:cubicBezTo>
                          <a:pt x="19591" y="13211"/>
                          <a:pt x="19501" y="13234"/>
                          <a:pt x="19365" y="13301"/>
                        </a:cubicBezTo>
                        <a:lnTo>
                          <a:pt x="19659" y="12669"/>
                        </a:lnTo>
                        <a:cubicBezTo>
                          <a:pt x="20358" y="11202"/>
                          <a:pt x="20764" y="9600"/>
                          <a:pt x="20900" y="7975"/>
                        </a:cubicBezTo>
                        <a:cubicBezTo>
                          <a:pt x="21013" y="6440"/>
                          <a:pt x="20719" y="4928"/>
                          <a:pt x="20042" y="3551"/>
                        </a:cubicBezTo>
                        <a:cubicBezTo>
                          <a:pt x="19591" y="2604"/>
                          <a:pt x="18936" y="1791"/>
                          <a:pt x="18101" y="1159"/>
                        </a:cubicBezTo>
                        <a:cubicBezTo>
                          <a:pt x="17447" y="663"/>
                          <a:pt x="16679" y="324"/>
                          <a:pt x="15867" y="166"/>
                        </a:cubicBezTo>
                        <a:cubicBezTo>
                          <a:pt x="15314" y="55"/>
                          <a:pt x="14739" y="0"/>
                          <a:pt x="14165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1143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2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410" name="Google Shape;1410;p44"/>
                <p:cNvGrpSpPr/>
                <p:nvPr/>
              </p:nvGrpSpPr>
              <p:grpSpPr>
                <a:xfrm>
                  <a:off x="4243600" y="2737481"/>
                  <a:ext cx="1853989" cy="1636235"/>
                  <a:chOff x="3278775" y="3216725"/>
                  <a:chExt cx="1853989" cy="1636235"/>
                </a:xfrm>
              </p:grpSpPr>
              <p:grpSp>
                <p:nvGrpSpPr>
                  <p:cNvPr id="1411" name="Google Shape;1411;p44"/>
                  <p:cNvGrpSpPr/>
                  <p:nvPr/>
                </p:nvGrpSpPr>
                <p:grpSpPr>
                  <a:xfrm>
                    <a:off x="4402639" y="4061610"/>
                    <a:ext cx="730125" cy="791350"/>
                    <a:chOff x="2465039" y="3359685"/>
                    <a:chExt cx="730125" cy="791350"/>
                  </a:xfrm>
                </p:grpSpPr>
                <p:sp>
                  <p:nvSpPr>
                    <p:cNvPr id="1412" name="Google Shape;1412;p44"/>
                    <p:cNvSpPr/>
                    <p:nvPr/>
                  </p:nvSpPr>
                  <p:spPr>
                    <a:xfrm>
                      <a:off x="2465589" y="3422185"/>
                      <a:ext cx="576675" cy="728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067" h="29154" extrusionOk="0">
                          <a:moveTo>
                            <a:pt x="6451" y="1"/>
                          </a:moveTo>
                          <a:cubicBezTo>
                            <a:pt x="2521" y="1"/>
                            <a:pt x="1" y="3718"/>
                            <a:pt x="1" y="3718"/>
                          </a:cubicBezTo>
                          <a:cubicBezTo>
                            <a:pt x="436" y="3626"/>
                            <a:pt x="853" y="3582"/>
                            <a:pt x="1252" y="3582"/>
                          </a:cubicBezTo>
                          <a:cubicBezTo>
                            <a:pt x="9273" y="3582"/>
                            <a:pt x="10345" y="21390"/>
                            <a:pt x="10495" y="27280"/>
                          </a:cubicBezTo>
                          <a:cubicBezTo>
                            <a:pt x="10518" y="28318"/>
                            <a:pt x="11376" y="29153"/>
                            <a:pt x="12414" y="29153"/>
                          </a:cubicBezTo>
                          <a:lnTo>
                            <a:pt x="21103" y="29153"/>
                          </a:lnTo>
                          <a:cubicBezTo>
                            <a:pt x="22186" y="29153"/>
                            <a:pt x="23066" y="28251"/>
                            <a:pt x="23021" y="27145"/>
                          </a:cubicBezTo>
                          <a:cubicBezTo>
                            <a:pt x="22728" y="18478"/>
                            <a:pt x="19591" y="10105"/>
                            <a:pt x="12752" y="3176"/>
                          </a:cubicBezTo>
                          <a:cubicBezTo>
                            <a:pt x="10420" y="808"/>
                            <a:pt x="8282" y="1"/>
                            <a:pt x="645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3" name="Google Shape;1413;p44"/>
                    <p:cNvSpPr/>
                    <p:nvPr/>
                  </p:nvSpPr>
                  <p:spPr>
                    <a:xfrm>
                      <a:off x="2465589" y="3501410"/>
                      <a:ext cx="290475" cy="52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619" h="21181" extrusionOk="0">
                          <a:moveTo>
                            <a:pt x="2120" y="0"/>
                          </a:moveTo>
                          <a:cubicBezTo>
                            <a:pt x="1458" y="0"/>
                            <a:pt x="745" y="156"/>
                            <a:pt x="1" y="549"/>
                          </a:cubicBezTo>
                          <a:cubicBezTo>
                            <a:pt x="1" y="549"/>
                            <a:pt x="3070" y="4092"/>
                            <a:pt x="2686" y="18830"/>
                          </a:cubicBezTo>
                          <a:cubicBezTo>
                            <a:pt x="2664" y="19868"/>
                            <a:pt x="3454" y="20726"/>
                            <a:pt x="4469" y="20793"/>
                          </a:cubicBezTo>
                          <a:lnTo>
                            <a:pt x="9435" y="21177"/>
                          </a:lnTo>
                          <a:cubicBezTo>
                            <a:pt x="9472" y="21179"/>
                            <a:pt x="9509" y="21180"/>
                            <a:pt x="9545" y="21180"/>
                          </a:cubicBezTo>
                          <a:cubicBezTo>
                            <a:pt x="10691" y="21180"/>
                            <a:pt x="11619" y="20170"/>
                            <a:pt x="11466" y="19011"/>
                          </a:cubicBezTo>
                          <a:cubicBezTo>
                            <a:pt x="10992" y="15287"/>
                            <a:pt x="9683" y="7839"/>
                            <a:pt x="6388" y="2219"/>
                          </a:cubicBezTo>
                          <a:cubicBezTo>
                            <a:pt x="6388" y="2201"/>
                            <a:pt x="4613" y="0"/>
                            <a:pt x="2120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4" name="Google Shape;1414;p44"/>
                    <p:cNvSpPr/>
                    <p:nvPr/>
                  </p:nvSpPr>
                  <p:spPr>
                    <a:xfrm>
                      <a:off x="2465039" y="3359685"/>
                      <a:ext cx="730125" cy="656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205" h="26260" extrusionOk="0">
                          <a:moveTo>
                            <a:pt x="7518" y="0"/>
                          </a:moveTo>
                          <a:cubicBezTo>
                            <a:pt x="6512" y="0"/>
                            <a:pt x="5585" y="118"/>
                            <a:pt x="4762" y="305"/>
                          </a:cubicBezTo>
                          <a:cubicBezTo>
                            <a:pt x="0" y="1365"/>
                            <a:pt x="23" y="6218"/>
                            <a:pt x="23" y="6218"/>
                          </a:cubicBezTo>
                          <a:cubicBezTo>
                            <a:pt x="1289" y="5614"/>
                            <a:pt x="2505" y="5343"/>
                            <a:pt x="3668" y="5343"/>
                          </a:cubicBezTo>
                          <a:cubicBezTo>
                            <a:pt x="12329" y="5343"/>
                            <a:pt x="18036" y="20374"/>
                            <a:pt x="19568" y="24950"/>
                          </a:cubicBezTo>
                          <a:cubicBezTo>
                            <a:pt x="19816" y="25718"/>
                            <a:pt x="20561" y="26259"/>
                            <a:pt x="21373" y="26259"/>
                          </a:cubicBezTo>
                          <a:lnTo>
                            <a:pt x="26993" y="26259"/>
                          </a:lnTo>
                          <a:cubicBezTo>
                            <a:pt x="28279" y="26259"/>
                            <a:pt x="29205" y="24995"/>
                            <a:pt x="28821" y="23754"/>
                          </a:cubicBezTo>
                          <a:cubicBezTo>
                            <a:pt x="22492" y="4284"/>
                            <a:pt x="13574" y="0"/>
                            <a:pt x="7518" y="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415" name="Google Shape;1415;p44"/>
                  <p:cNvGrpSpPr/>
                  <p:nvPr/>
                </p:nvGrpSpPr>
                <p:grpSpPr>
                  <a:xfrm>
                    <a:off x="3278775" y="3216725"/>
                    <a:ext cx="1121725" cy="1208900"/>
                    <a:chOff x="1341175" y="2514800"/>
                    <a:chExt cx="1121725" cy="1208900"/>
                  </a:xfrm>
                </p:grpSpPr>
                <p:sp>
                  <p:nvSpPr>
                    <p:cNvPr id="1416" name="Google Shape;1416;p44"/>
                    <p:cNvSpPr/>
                    <p:nvPr/>
                  </p:nvSpPr>
                  <p:spPr>
                    <a:xfrm>
                      <a:off x="2064525" y="2679950"/>
                      <a:ext cx="273125" cy="303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25" h="12135" extrusionOk="0">
                          <a:moveTo>
                            <a:pt x="3853" y="1"/>
                          </a:moveTo>
                          <a:cubicBezTo>
                            <a:pt x="2973" y="1"/>
                            <a:pt x="2145" y="541"/>
                            <a:pt x="1603" y="1821"/>
                          </a:cubicBezTo>
                          <a:lnTo>
                            <a:pt x="1536" y="1979"/>
                          </a:lnTo>
                          <a:lnTo>
                            <a:pt x="1513" y="2024"/>
                          </a:lnTo>
                          <a:cubicBezTo>
                            <a:pt x="1" y="5409"/>
                            <a:pt x="2325" y="12135"/>
                            <a:pt x="2325" y="12135"/>
                          </a:cubicBezTo>
                          <a:cubicBezTo>
                            <a:pt x="2325" y="12135"/>
                            <a:pt x="8758" y="9066"/>
                            <a:pt x="10089" y="5635"/>
                          </a:cubicBezTo>
                          <a:lnTo>
                            <a:pt x="10112" y="5567"/>
                          </a:lnTo>
                          <a:lnTo>
                            <a:pt x="10180" y="5409"/>
                          </a:lnTo>
                          <a:cubicBezTo>
                            <a:pt x="10924" y="3649"/>
                            <a:pt x="10270" y="2475"/>
                            <a:pt x="9051" y="1956"/>
                          </a:cubicBezTo>
                          <a:cubicBezTo>
                            <a:pt x="8839" y="1867"/>
                            <a:pt x="8615" y="1825"/>
                            <a:pt x="8385" y="1825"/>
                          </a:cubicBezTo>
                          <a:cubicBezTo>
                            <a:pt x="7570" y="1825"/>
                            <a:pt x="6692" y="2362"/>
                            <a:pt x="6057" y="3254"/>
                          </a:cubicBezTo>
                          <a:lnTo>
                            <a:pt x="6057" y="3254"/>
                          </a:lnTo>
                          <a:cubicBezTo>
                            <a:pt x="6056" y="3258"/>
                            <a:pt x="6053" y="3261"/>
                            <a:pt x="6049" y="3265"/>
                          </a:cubicBezTo>
                          <a:cubicBezTo>
                            <a:pt x="6052" y="3261"/>
                            <a:pt x="6055" y="3258"/>
                            <a:pt x="6057" y="3254"/>
                          </a:cubicBezTo>
                          <a:lnTo>
                            <a:pt x="6057" y="3254"/>
                          </a:lnTo>
                          <a:cubicBezTo>
                            <a:pt x="6061" y="3246"/>
                            <a:pt x="6059" y="3239"/>
                            <a:pt x="6056" y="3239"/>
                          </a:cubicBezTo>
                          <a:cubicBezTo>
                            <a:pt x="6055" y="3239"/>
                            <a:pt x="6054" y="3240"/>
                            <a:pt x="6053" y="3242"/>
                          </a:cubicBezTo>
                          <a:lnTo>
                            <a:pt x="6053" y="3242"/>
                          </a:lnTo>
                          <a:cubicBezTo>
                            <a:pt x="6052" y="3250"/>
                            <a:pt x="6051" y="3257"/>
                            <a:pt x="6049" y="3265"/>
                          </a:cubicBezTo>
                          <a:cubicBezTo>
                            <a:pt x="6049" y="3253"/>
                            <a:pt x="6051" y="3246"/>
                            <a:pt x="6053" y="3242"/>
                          </a:cubicBezTo>
                          <a:lnTo>
                            <a:pt x="6053" y="3242"/>
                          </a:lnTo>
                          <a:cubicBezTo>
                            <a:pt x="6270" y="1852"/>
                            <a:pt x="5818" y="600"/>
                            <a:pt x="4853" y="218"/>
                          </a:cubicBezTo>
                          <a:cubicBezTo>
                            <a:pt x="4521" y="77"/>
                            <a:pt x="4183" y="1"/>
                            <a:pt x="3853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7" name="Google Shape;1417;p44"/>
                    <p:cNvSpPr/>
                    <p:nvPr/>
                  </p:nvSpPr>
                  <p:spPr>
                    <a:xfrm>
                      <a:off x="2143525" y="2925350"/>
                      <a:ext cx="222325" cy="169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93" h="6796" extrusionOk="0">
                          <a:moveTo>
                            <a:pt x="6438" y="1"/>
                          </a:moveTo>
                          <a:cubicBezTo>
                            <a:pt x="3780" y="1"/>
                            <a:pt x="1" y="2928"/>
                            <a:pt x="1" y="2928"/>
                          </a:cubicBezTo>
                          <a:cubicBezTo>
                            <a:pt x="1" y="2928"/>
                            <a:pt x="3612" y="6675"/>
                            <a:pt x="6297" y="6788"/>
                          </a:cubicBezTo>
                          <a:lnTo>
                            <a:pt x="6455" y="6788"/>
                          </a:lnTo>
                          <a:cubicBezTo>
                            <a:pt x="6533" y="6793"/>
                            <a:pt x="6609" y="6795"/>
                            <a:pt x="6683" y="6795"/>
                          </a:cubicBezTo>
                          <a:cubicBezTo>
                            <a:pt x="7907" y="6795"/>
                            <a:pt x="8513" y="6102"/>
                            <a:pt x="8577" y="5208"/>
                          </a:cubicBezTo>
                          <a:cubicBezTo>
                            <a:pt x="8622" y="4440"/>
                            <a:pt x="7968" y="3718"/>
                            <a:pt x="6974" y="3425"/>
                          </a:cubicBezTo>
                          <a:cubicBezTo>
                            <a:pt x="7990" y="3267"/>
                            <a:pt x="8757" y="2657"/>
                            <a:pt x="8803" y="1890"/>
                          </a:cubicBezTo>
                          <a:cubicBezTo>
                            <a:pt x="8893" y="942"/>
                            <a:pt x="8329" y="130"/>
                            <a:pt x="6929" y="17"/>
                          </a:cubicBezTo>
                          <a:lnTo>
                            <a:pt x="6771" y="17"/>
                          </a:lnTo>
                          <a:cubicBezTo>
                            <a:pt x="6663" y="6"/>
                            <a:pt x="6552" y="1"/>
                            <a:pt x="6438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8" name="Google Shape;1418;p44"/>
                    <p:cNvSpPr/>
                    <p:nvPr/>
                  </p:nvSpPr>
                  <p:spPr>
                    <a:xfrm>
                      <a:off x="1341175" y="2514800"/>
                      <a:ext cx="1121725" cy="120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869" h="48356" extrusionOk="0">
                          <a:moveTo>
                            <a:pt x="13582" y="3612"/>
                          </a:moveTo>
                          <a:cubicBezTo>
                            <a:pt x="14198" y="3612"/>
                            <a:pt x="14816" y="3731"/>
                            <a:pt x="15393" y="3958"/>
                          </a:cubicBezTo>
                          <a:cubicBezTo>
                            <a:pt x="15687" y="4071"/>
                            <a:pt x="15957" y="4229"/>
                            <a:pt x="16183" y="4432"/>
                          </a:cubicBezTo>
                          <a:cubicBezTo>
                            <a:pt x="16567" y="4771"/>
                            <a:pt x="16883" y="5154"/>
                            <a:pt x="17109" y="5606"/>
                          </a:cubicBezTo>
                          <a:cubicBezTo>
                            <a:pt x="17515" y="6350"/>
                            <a:pt x="17695" y="7185"/>
                            <a:pt x="17673" y="8043"/>
                          </a:cubicBezTo>
                          <a:cubicBezTo>
                            <a:pt x="17605" y="9262"/>
                            <a:pt x="17357" y="10481"/>
                            <a:pt x="16928" y="11609"/>
                          </a:cubicBezTo>
                          <a:cubicBezTo>
                            <a:pt x="16431" y="12873"/>
                            <a:pt x="15845" y="14069"/>
                            <a:pt x="15145" y="15220"/>
                          </a:cubicBezTo>
                          <a:cubicBezTo>
                            <a:pt x="15077" y="15333"/>
                            <a:pt x="14987" y="15423"/>
                            <a:pt x="14852" y="15491"/>
                          </a:cubicBezTo>
                          <a:cubicBezTo>
                            <a:pt x="14152" y="15807"/>
                            <a:pt x="13452" y="16145"/>
                            <a:pt x="12753" y="16484"/>
                          </a:cubicBezTo>
                          <a:lnTo>
                            <a:pt x="9390" y="18086"/>
                          </a:lnTo>
                          <a:lnTo>
                            <a:pt x="9209" y="18177"/>
                          </a:lnTo>
                          <a:lnTo>
                            <a:pt x="5508" y="19937"/>
                          </a:lnTo>
                          <a:cubicBezTo>
                            <a:pt x="5481" y="19964"/>
                            <a:pt x="5447" y="19975"/>
                            <a:pt x="5414" y="19975"/>
                          </a:cubicBezTo>
                          <a:cubicBezTo>
                            <a:pt x="5391" y="19975"/>
                            <a:pt x="5369" y="19969"/>
                            <a:pt x="5350" y="19960"/>
                          </a:cubicBezTo>
                          <a:cubicBezTo>
                            <a:pt x="5350" y="19937"/>
                            <a:pt x="5350" y="19915"/>
                            <a:pt x="5350" y="19892"/>
                          </a:cubicBezTo>
                          <a:cubicBezTo>
                            <a:pt x="5350" y="19869"/>
                            <a:pt x="5350" y="19847"/>
                            <a:pt x="5350" y="19824"/>
                          </a:cubicBezTo>
                          <a:cubicBezTo>
                            <a:pt x="5237" y="17861"/>
                            <a:pt x="5282" y="15920"/>
                            <a:pt x="5485" y="13956"/>
                          </a:cubicBezTo>
                          <a:cubicBezTo>
                            <a:pt x="5801" y="11225"/>
                            <a:pt x="6749" y="8585"/>
                            <a:pt x="8261" y="6260"/>
                          </a:cubicBezTo>
                          <a:cubicBezTo>
                            <a:pt x="8329" y="6125"/>
                            <a:pt x="8442" y="6012"/>
                            <a:pt x="8532" y="5899"/>
                          </a:cubicBezTo>
                          <a:cubicBezTo>
                            <a:pt x="8758" y="5651"/>
                            <a:pt x="8984" y="5425"/>
                            <a:pt x="9232" y="5222"/>
                          </a:cubicBezTo>
                          <a:cubicBezTo>
                            <a:pt x="9706" y="4748"/>
                            <a:pt x="10270" y="4409"/>
                            <a:pt x="10902" y="4161"/>
                          </a:cubicBezTo>
                          <a:cubicBezTo>
                            <a:pt x="11579" y="3890"/>
                            <a:pt x="12301" y="3710"/>
                            <a:pt x="13046" y="3642"/>
                          </a:cubicBezTo>
                          <a:cubicBezTo>
                            <a:pt x="13224" y="3622"/>
                            <a:pt x="13403" y="3612"/>
                            <a:pt x="13582" y="3612"/>
                          </a:cubicBezTo>
                          <a:close/>
                          <a:moveTo>
                            <a:pt x="14166" y="1"/>
                          </a:moveTo>
                          <a:cubicBezTo>
                            <a:pt x="13919" y="1"/>
                            <a:pt x="13673" y="11"/>
                            <a:pt x="13430" y="31"/>
                          </a:cubicBezTo>
                          <a:cubicBezTo>
                            <a:pt x="12143" y="121"/>
                            <a:pt x="10902" y="437"/>
                            <a:pt x="9706" y="956"/>
                          </a:cubicBezTo>
                          <a:cubicBezTo>
                            <a:pt x="8938" y="1317"/>
                            <a:pt x="8194" y="1769"/>
                            <a:pt x="7517" y="2265"/>
                          </a:cubicBezTo>
                          <a:cubicBezTo>
                            <a:pt x="7133" y="2536"/>
                            <a:pt x="6794" y="2830"/>
                            <a:pt x="6456" y="3168"/>
                          </a:cubicBezTo>
                          <a:cubicBezTo>
                            <a:pt x="5598" y="4003"/>
                            <a:pt x="4876" y="4974"/>
                            <a:pt x="4334" y="6034"/>
                          </a:cubicBezTo>
                          <a:cubicBezTo>
                            <a:pt x="3590" y="7479"/>
                            <a:pt x="3003" y="8991"/>
                            <a:pt x="2619" y="10571"/>
                          </a:cubicBezTo>
                          <a:cubicBezTo>
                            <a:pt x="1807" y="13708"/>
                            <a:pt x="1558" y="16935"/>
                            <a:pt x="1897" y="20163"/>
                          </a:cubicBezTo>
                          <a:cubicBezTo>
                            <a:pt x="1919" y="20546"/>
                            <a:pt x="1965" y="20930"/>
                            <a:pt x="2010" y="21314"/>
                          </a:cubicBezTo>
                          <a:lnTo>
                            <a:pt x="2010" y="21359"/>
                          </a:lnTo>
                          <a:lnTo>
                            <a:pt x="2010" y="21427"/>
                          </a:lnTo>
                          <a:cubicBezTo>
                            <a:pt x="2010" y="21585"/>
                            <a:pt x="2010" y="21585"/>
                            <a:pt x="1874" y="21652"/>
                          </a:cubicBezTo>
                          <a:lnTo>
                            <a:pt x="1761" y="21698"/>
                          </a:lnTo>
                          <a:lnTo>
                            <a:pt x="1310" y="21923"/>
                          </a:lnTo>
                          <a:cubicBezTo>
                            <a:pt x="994" y="22081"/>
                            <a:pt x="678" y="22217"/>
                            <a:pt x="362" y="22352"/>
                          </a:cubicBezTo>
                          <a:cubicBezTo>
                            <a:pt x="227" y="22397"/>
                            <a:pt x="136" y="22510"/>
                            <a:pt x="114" y="22645"/>
                          </a:cubicBezTo>
                          <a:cubicBezTo>
                            <a:pt x="114" y="22691"/>
                            <a:pt x="91" y="22758"/>
                            <a:pt x="91" y="22803"/>
                          </a:cubicBezTo>
                          <a:cubicBezTo>
                            <a:pt x="91" y="22871"/>
                            <a:pt x="69" y="22916"/>
                            <a:pt x="69" y="22961"/>
                          </a:cubicBezTo>
                          <a:cubicBezTo>
                            <a:pt x="1" y="23616"/>
                            <a:pt x="46" y="24270"/>
                            <a:pt x="159" y="24902"/>
                          </a:cubicBezTo>
                          <a:cubicBezTo>
                            <a:pt x="340" y="25783"/>
                            <a:pt x="588" y="26618"/>
                            <a:pt x="926" y="27453"/>
                          </a:cubicBezTo>
                          <a:cubicBezTo>
                            <a:pt x="1355" y="28536"/>
                            <a:pt x="1852" y="29597"/>
                            <a:pt x="2393" y="30612"/>
                          </a:cubicBezTo>
                          <a:cubicBezTo>
                            <a:pt x="2890" y="31538"/>
                            <a:pt x="3409" y="32440"/>
                            <a:pt x="3973" y="33343"/>
                          </a:cubicBezTo>
                          <a:cubicBezTo>
                            <a:pt x="4537" y="34223"/>
                            <a:pt x="5102" y="35104"/>
                            <a:pt x="5711" y="35961"/>
                          </a:cubicBezTo>
                          <a:cubicBezTo>
                            <a:pt x="6433" y="36977"/>
                            <a:pt x="7178" y="37993"/>
                            <a:pt x="7968" y="38963"/>
                          </a:cubicBezTo>
                          <a:cubicBezTo>
                            <a:pt x="8419" y="39527"/>
                            <a:pt x="8893" y="40069"/>
                            <a:pt x="9345" y="40611"/>
                          </a:cubicBezTo>
                          <a:cubicBezTo>
                            <a:pt x="9819" y="41152"/>
                            <a:pt x="10247" y="41649"/>
                            <a:pt x="10721" y="42145"/>
                          </a:cubicBezTo>
                          <a:cubicBezTo>
                            <a:pt x="11331" y="42800"/>
                            <a:pt x="11985" y="43454"/>
                            <a:pt x="12640" y="44086"/>
                          </a:cubicBezTo>
                          <a:cubicBezTo>
                            <a:pt x="13497" y="44899"/>
                            <a:pt x="14378" y="45643"/>
                            <a:pt x="15303" y="46343"/>
                          </a:cubicBezTo>
                          <a:cubicBezTo>
                            <a:pt x="16048" y="46930"/>
                            <a:pt x="16838" y="47426"/>
                            <a:pt x="17650" y="47878"/>
                          </a:cubicBezTo>
                          <a:cubicBezTo>
                            <a:pt x="17966" y="48036"/>
                            <a:pt x="18282" y="48171"/>
                            <a:pt x="18621" y="48284"/>
                          </a:cubicBezTo>
                          <a:cubicBezTo>
                            <a:pt x="18688" y="48307"/>
                            <a:pt x="18734" y="48329"/>
                            <a:pt x="18801" y="48329"/>
                          </a:cubicBezTo>
                          <a:cubicBezTo>
                            <a:pt x="18854" y="48347"/>
                            <a:pt x="18907" y="48355"/>
                            <a:pt x="18959" y="48355"/>
                          </a:cubicBezTo>
                          <a:cubicBezTo>
                            <a:pt x="19106" y="48355"/>
                            <a:pt x="19243" y="48288"/>
                            <a:pt x="19343" y="48171"/>
                          </a:cubicBezTo>
                          <a:cubicBezTo>
                            <a:pt x="19591" y="47923"/>
                            <a:pt x="19862" y="47652"/>
                            <a:pt x="20110" y="47381"/>
                          </a:cubicBezTo>
                          <a:lnTo>
                            <a:pt x="20629" y="46862"/>
                          </a:lnTo>
                          <a:cubicBezTo>
                            <a:pt x="20742" y="46727"/>
                            <a:pt x="20855" y="46614"/>
                            <a:pt x="20968" y="46479"/>
                          </a:cubicBezTo>
                          <a:cubicBezTo>
                            <a:pt x="21532" y="45892"/>
                            <a:pt x="22074" y="45328"/>
                            <a:pt x="22638" y="44741"/>
                          </a:cubicBezTo>
                          <a:cubicBezTo>
                            <a:pt x="22706" y="44650"/>
                            <a:pt x="22819" y="44605"/>
                            <a:pt x="22909" y="44583"/>
                          </a:cubicBezTo>
                          <a:cubicBezTo>
                            <a:pt x="23405" y="44515"/>
                            <a:pt x="23902" y="44425"/>
                            <a:pt x="24398" y="44334"/>
                          </a:cubicBezTo>
                          <a:cubicBezTo>
                            <a:pt x="27445" y="43793"/>
                            <a:pt x="30492" y="43251"/>
                            <a:pt x="33516" y="42687"/>
                          </a:cubicBezTo>
                          <a:cubicBezTo>
                            <a:pt x="35187" y="42371"/>
                            <a:pt x="36834" y="41987"/>
                            <a:pt x="38482" y="41649"/>
                          </a:cubicBezTo>
                          <a:cubicBezTo>
                            <a:pt x="38753" y="41604"/>
                            <a:pt x="39001" y="41513"/>
                            <a:pt x="39249" y="41446"/>
                          </a:cubicBezTo>
                          <a:cubicBezTo>
                            <a:pt x="39266" y="41440"/>
                            <a:pt x="39284" y="41437"/>
                            <a:pt x="39303" y="41437"/>
                          </a:cubicBezTo>
                          <a:cubicBezTo>
                            <a:pt x="39358" y="41437"/>
                            <a:pt x="39413" y="41463"/>
                            <a:pt x="39430" y="41513"/>
                          </a:cubicBezTo>
                          <a:cubicBezTo>
                            <a:pt x="40062" y="42597"/>
                            <a:pt x="41009" y="43341"/>
                            <a:pt x="42070" y="43973"/>
                          </a:cubicBezTo>
                          <a:cubicBezTo>
                            <a:pt x="42522" y="44222"/>
                            <a:pt x="43041" y="44402"/>
                            <a:pt x="43582" y="44470"/>
                          </a:cubicBezTo>
                          <a:cubicBezTo>
                            <a:pt x="43671" y="44484"/>
                            <a:pt x="43753" y="44490"/>
                            <a:pt x="43829" y="44490"/>
                          </a:cubicBezTo>
                          <a:cubicBezTo>
                            <a:pt x="44255" y="44490"/>
                            <a:pt x="44486" y="44272"/>
                            <a:pt x="44621" y="43793"/>
                          </a:cubicBezTo>
                          <a:cubicBezTo>
                            <a:pt x="44688" y="43545"/>
                            <a:pt x="44733" y="43296"/>
                            <a:pt x="44756" y="43071"/>
                          </a:cubicBezTo>
                          <a:cubicBezTo>
                            <a:pt x="44824" y="42394"/>
                            <a:pt x="44869" y="41739"/>
                            <a:pt x="44846" y="41085"/>
                          </a:cubicBezTo>
                          <a:cubicBezTo>
                            <a:pt x="44869" y="41017"/>
                            <a:pt x="44869" y="40927"/>
                            <a:pt x="44869" y="40836"/>
                          </a:cubicBezTo>
                          <a:lnTo>
                            <a:pt x="44869" y="40520"/>
                          </a:lnTo>
                          <a:cubicBezTo>
                            <a:pt x="44846" y="39234"/>
                            <a:pt x="44779" y="37947"/>
                            <a:pt x="44688" y="36661"/>
                          </a:cubicBezTo>
                          <a:cubicBezTo>
                            <a:pt x="44643" y="36074"/>
                            <a:pt x="44530" y="35487"/>
                            <a:pt x="44395" y="34923"/>
                          </a:cubicBezTo>
                          <a:cubicBezTo>
                            <a:pt x="44350" y="34675"/>
                            <a:pt x="44282" y="34449"/>
                            <a:pt x="44192" y="34201"/>
                          </a:cubicBezTo>
                          <a:cubicBezTo>
                            <a:pt x="44124" y="34065"/>
                            <a:pt x="44034" y="33930"/>
                            <a:pt x="43943" y="33795"/>
                          </a:cubicBezTo>
                          <a:cubicBezTo>
                            <a:pt x="43898" y="33749"/>
                            <a:pt x="43853" y="33704"/>
                            <a:pt x="43808" y="33682"/>
                          </a:cubicBezTo>
                          <a:cubicBezTo>
                            <a:pt x="43609" y="33537"/>
                            <a:pt x="43353" y="33465"/>
                            <a:pt x="43108" y="33465"/>
                          </a:cubicBezTo>
                          <a:cubicBezTo>
                            <a:pt x="43047" y="33465"/>
                            <a:pt x="42987" y="33470"/>
                            <a:pt x="42928" y="33479"/>
                          </a:cubicBezTo>
                          <a:cubicBezTo>
                            <a:pt x="42747" y="33524"/>
                            <a:pt x="42567" y="33569"/>
                            <a:pt x="42409" y="33637"/>
                          </a:cubicBezTo>
                          <a:cubicBezTo>
                            <a:pt x="42002" y="33817"/>
                            <a:pt x="41596" y="33998"/>
                            <a:pt x="41213" y="34246"/>
                          </a:cubicBezTo>
                          <a:cubicBezTo>
                            <a:pt x="40693" y="34539"/>
                            <a:pt x="40242" y="34991"/>
                            <a:pt x="39904" y="35510"/>
                          </a:cubicBezTo>
                          <a:cubicBezTo>
                            <a:pt x="39827" y="35664"/>
                            <a:pt x="39652" y="35768"/>
                            <a:pt x="39476" y="35768"/>
                          </a:cubicBezTo>
                          <a:cubicBezTo>
                            <a:pt x="39446" y="35768"/>
                            <a:pt x="39415" y="35765"/>
                            <a:pt x="39384" y="35758"/>
                          </a:cubicBezTo>
                          <a:cubicBezTo>
                            <a:pt x="38030" y="35600"/>
                            <a:pt x="36699" y="35465"/>
                            <a:pt x="35345" y="35352"/>
                          </a:cubicBezTo>
                          <a:cubicBezTo>
                            <a:pt x="34329" y="35239"/>
                            <a:pt x="33291" y="35171"/>
                            <a:pt x="32275" y="35104"/>
                          </a:cubicBezTo>
                          <a:cubicBezTo>
                            <a:pt x="32185" y="35104"/>
                            <a:pt x="32072" y="35104"/>
                            <a:pt x="31982" y="35059"/>
                          </a:cubicBezTo>
                          <a:cubicBezTo>
                            <a:pt x="32004" y="34946"/>
                            <a:pt x="32117" y="34878"/>
                            <a:pt x="32185" y="34810"/>
                          </a:cubicBezTo>
                          <a:lnTo>
                            <a:pt x="34600" y="32260"/>
                          </a:lnTo>
                          <a:lnTo>
                            <a:pt x="37037" y="29732"/>
                          </a:lnTo>
                          <a:cubicBezTo>
                            <a:pt x="37037" y="29710"/>
                            <a:pt x="37060" y="29710"/>
                            <a:pt x="37060" y="29687"/>
                          </a:cubicBezTo>
                          <a:cubicBezTo>
                            <a:pt x="37195" y="29552"/>
                            <a:pt x="37308" y="29439"/>
                            <a:pt x="37421" y="29303"/>
                          </a:cubicBezTo>
                          <a:lnTo>
                            <a:pt x="39226" y="27408"/>
                          </a:lnTo>
                          <a:cubicBezTo>
                            <a:pt x="39294" y="27362"/>
                            <a:pt x="39339" y="27295"/>
                            <a:pt x="39384" y="27227"/>
                          </a:cubicBezTo>
                          <a:cubicBezTo>
                            <a:pt x="39430" y="27137"/>
                            <a:pt x="39430" y="27024"/>
                            <a:pt x="39339" y="26956"/>
                          </a:cubicBezTo>
                          <a:cubicBezTo>
                            <a:pt x="39114" y="26753"/>
                            <a:pt x="38933" y="26527"/>
                            <a:pt x="38798" y="26279"/>
                          </a:cubicBezTo>
                          <a:cubicBezTo>
                            <a:pt x="38595" y="25941"/>
                            <a:pt x="38369" y="25625"/>
                            <a:pt x="38143" y="25309"/>
                          </a:cubicBezTo>
                          <a:cubicBezTo>
                            <a:pt x="37601" y="24519"/>
                            <a:pt x="37060" y="23751"/>
                            <a:pt x="36541" y="22984"/>
                          </a:cubicBezTo>
                          <a:cubicBezTo>
                            <a:pt x="36180" y="22420"/>
                            <a:pt x="35773" y="21856"/>
                            <a:pt x="35390" y="21291"/>
                          </a:cubicBezTo>
                          <a:cubicBezTo>
                            <a:pt x="35029" y="20727"/>
                            <a:pt x="34645" y="20208"/>
                            <a:pt x="34261" y="19644"/>
                          </a:cubicBezTo>
                          <a:cubicBezTo>
                            <a:pt x="33900" y="19079"/>
                            <a:pt x="33494" y="18515"/>
                            <a:pt x="33110" y="17951"/>
                          </a:cubicBezTo>
                          <a:cubicBezTo>
                            <a:pt x="32749" y="17387"/>
                            <a:pt x="32343" y="16845"/>
                            <a:pt x="31982" y="16281"/>
                          </a:cubicBezTo>
                          <a:cubicBezTo>
                            <a:pt x="31643" y="15717"/>
                            <a:pt x="31214" y="15175"/>
                            <a:pt x="30853" y="14633"/>
                          </a:cubicBezTo>
                          <a:cubicBezTo>
                            <a:pt x="30515" y="14069"/>
                            <a:pt x="30086" y="13527"/>
                            <a:pt x="29725" y="12963"/>
                          </a:cubicBezTo>
                          <a:cubicBezTo>
                            <a:pt x="29386" y="12399"/>
                            <a:pt x="28935" y="11835"/>
                            <a:pt x="28574" y="11248"/>
                          </a:cubicBezTo>
                          <a:cubicBezTo>
                            <a:pt x="28258" y="10774"/>
                            <a:pt x="27919" y="10300"/>
                            <a:pt x="27603" y="9849"/>
                          </a:cubicBezTo>
                          <a:cubicBezTo>
                            <a:pt x="27473" y="9653"/>
                            <a:pt x="27403" y="9570"/>
                            <a:pt x="27301" y="9570"/>
                          </a:cubicBezTo>
                          <a:cubicBezTo>
                            <a:pt x="27227" y="9570"/>
                            <a:pt x="27137" y="9614"/>
                            <a:pt x="26994" y="9691"/>
                          </a:cubicBezTo>
                          <a:lnTo>
                            <a:pt x="24714" y="10774"/>
                          </a:lnTo>
                          <a:lnTo>
                            <a:pt x="24263" y="10977"/>
                          </a:lnTo>
                          <a:lnTo>
                            <a:pt x="22706" y="11722"/>
                          </a:lnTo>
                          <a:cubicBezTo>
                            <a:pt x="21690" y="12196"/>
                            <a:pt x="20674" y="12692"/>
                            <a:pt x="19681" y="13166"/>
                          </a:cubicBezTo>
                          <a:cubicBezTo>
                            <a:pt x="19591" y="13211"/>
                            <a:pt x="19501" y="13234"/>
                            <a:pt x="19365" y="13302"/>
                          </a:cubicBezTo>
                          <a:lnTo>
                            <a:pt x="19659" y="12670"/>
                          </a:lnTo>
                          <a:cubicBezTo>
                            <a:pt x="20359" y="11203"/>
                            <a:pt x="20787" y="9600"/>
                            <a:pt x="20900" y="7975"/>
                          </a:cubicBezTo>
                          <a:cubicBezTo>
                            <a:pt x="21036" y="6441"/>
                            <a:pt x="20742" y="4929"/>
                            <a:pt x="20065" y="3552"/>
                          </a:cubicBezTo>
                          <a:cubicBezTo>
                            <a:pt x="19591" y="2604"/>
                            <a:pt x="18937" y="1791"/>
                            <a:pt x="18102" y="1160"/>
                          </a:cubicBezTo>
                          <a:cubicBezTo>
                            <a:pt x="17447" y="663"/>
                            <a:pt x="16680" y="324"/>
                            <a:pt x="15890" y="166"/>
                          </a:cubicBezTo>
                          <a:cubicBezTo>
                            <a:pt x="15321" y="56"/>
                            <a:pt x="14741" y="1"/>
                            <a:pt x="14166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9" name="Google Shape;1419;p44"/>
                    <p:cNvSpPr/>
                    <p:nvPr/>
                  </p:nvSpPr>
                  <p:spPr>
                    <a:xfrm>
                      <a:off x="1675075" y="3051175"/>
                      <a:ext cx="357875" cy="353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315" h="14121" extrusionOk="0">
                          <a:moveTo>
                            <a:pt x="7208" y="1"/>
                          </a:moveTo>
                          <a:cubicBezTo>
                            <a:pt x="3466" y="1"/>
                            <a:pt x="5761" y="5591"/>
                            <a:pt x="5761" y="5591"/>
                          </a:cubicBezTo>
                          <a:cubicBezTo>
                            <a:pt x="5761" y="5591"/>
                            <a:pt x="4358" y="5078"/>
                            <a:pt x="2942" y="5078"/>
                          </a:cubicBezTo>
                          <a:cubicBezTo>
                            <a:pt x="1542" y="5078"/>
                            <a:pt x="130" y="5580"/>
                            <a:pt x="51" y="7578"/>
                          </a:cubicBezTo>
                          <a:cubicBezTo>
                            <a:pt x="1" y="9087"/>
                            <a:pt x="785" y="9560"/>
                            <a:pt x="1788" y="9560"/>
                          </a:cubicBezTo>
                          <a:cubicBezTo>
                            <a:pt x="3468" y="9560"/>
                            <a:pt x="5761" y="8232"/>
                            <a:pt x="5761" y="8232"/>
                          </a:cubicBezTo>
                          <a:lnTo>
                            <a:pt x="5761" y="8232"/>
                          </a:lnTo>
                          <a:cubicBezTo>
                            <a:pt x="5761" y="8232"/>
                            <a:pt x="1767" y="12746"/>
                            <a:pt x="5062" y="13965"/>
                          </a:cubicBezTo>
                          <a:cubicBezTo>
                            <a:pt x="5354" y="14072"/>
                            <a:pt x="5616" y="14120"/>
                            <a:pt x="5850" y="14120"/>
                          </a:cubicBezTo>
                          <a:cubicBezTo>
                            <a:pt x="8238" y="14120"/>
                            <a:pt x="7770" y="9068"/>
                            <a:pt x="7770" y="9067"/>
                          </a:cubicBezTo>
                          <a:lnTo>
                            <a:pt x="7770" y="9067"/>
                          </a:lnTo>
                          <a:cubicBezTo>
                            <a:pt x="7770" y="9068"/>
                            <a:pt x="8289" y="12557"/>
                            <a:pt x="10140" y="12557"/>
                          </a:cubicBezTo>
                          <a:cubicBezTo>
                            <a:pt x="10506" y="12557"/>
                            <a:pt x="10926" y="12420"/>
                            <a:pt x="11404" y="12091"/>
                          </a:cubicBezTo>
                          <a:cubicBezTo>
                            <a:pt x="14315" y="10083"/>
                            <a:pt x="9147" y="7578"/>
                            <a:pt x="9147" y="7578"/>
                          </a:cubicBezTo>
                          <a:lnTo>
                            <a:pt x="9147" y="7578"/>
                          </a:lnTo>
                          <a:cubicBezTo>
                            <a:pt x="9147" y="7578"/>
                            <a:pt x="10155" y="7834"/>
                            <a:pt x="11268" y="7834"/>
                          </a:cubicBezTo>
                          <a:cubicBezTo>
                            <a:pt x="12668" y="7834"/>
                            <a:pt x="14232" y="7428"/>
                            <a:pt x="14157" y="5591"/>
                          </a:cubicBezTo>
                          <a:cubicBezTo>
                            <a:pt x="14104" y="4486"/>
                            <a:pt x="13442" y="4117"/>
                            <a:pt x="12583" y="4117"/>
                          </a:cubicBezTo>
                          <a:cubicBezTo>
                            <a:pt x="10864" y="4117"/>
                            <a:pt x="8357" y="5591"/>
                            <a:pt x="8357" y="5591"/>
                          </a:cubicBezTo>
                          <a:cubicBezTo>
                            <a:pt x="8357" y="5591"/>
                            <a:pt x="11787" y="355"/>
                            <a:pt x="7567" y="17"/>
                          </a:cubicBezTo>
                          <a:cubicBezTo>
                            <a:pt x="7441" y="6"/>
                            <a:pt x="7322" y="1"/>
                            <a:pt x="7208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0" name="Google Shape;1420;p44"/>
                    <p:cNvSpPr/>
                    <p:nvPr/>
                  </p:nvSpPr>
                  <p:spPr>
                    <a:xfrm>
                      <a:off x="1930650" y="3403300"/>
                      <a:ext cx="199000" cy="200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960" h="8035" extrusionOk="0">
                          <a:moveTo>
                            <a:pt x="7679" y="1"/>
                          </a:moveTo>
                          <a:cubicBezTo>
                            <a:pt x="7634" y="1"/>
                            <a:pt x="7587" y="18"/>
                            <a:pt x="7545" y="60"/>
                          </a:cubicBezTo>
                          <a:cubicBezTo>
                            <a:pt x="5062" y="2656"/>
                            <a:pt x="2444" y="5183"/>
                            <a:pt x="52" y="7892"/>
                          </a:cubicBezTo>
                          <a:cubicBezTo>
                            <a:pt x="0" y="7943"/>
                            <a:pt x="54" y="8035"/>
                            <a:pt x="122" y="8035"/>
                          </a:cubicBezTo>
                          <a:cubicBezTo>
                            <a:pt x="144" y="8035"/>
                            <a:pt x="166" y="8026"/>
                            <a:pt x="187" y="8005"/>
                          </a:cubicBezTo>
                          <a:cubicBezTo>
                            <a:pt x="2964" y="5793"/>
                            <a:pt x="5514" y="3039"/>
                            <a:pt x="7838" y="331"/>
                          </a:cubicBezTo>
                          <a:cubicBezTo>
                            <a:pt x="7960" y="192"/>
                            <a:pt x="7828" y="1"/>
                            <a:pt x="767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1" name="Google Shape;1421;p44"/>
                    <p:cNvSpPr/>
                    <p:nvPr/>
                  </p:nvSpPr>
                  <p:spPr>
                    <a:xfrm>
                      <a:off x="1739125" y="2844275"/>
                      <a:ext cx="79575" cy="45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3" h="1820" extrusionOk="0">
                          <a:moveTo>
                            <a:pt x="2939" y="0"/>
                          </a:moveTo>
                          <a:cubicBezTo>
                            <a:pt x="2921" y="0"/>
                            <a:pt x="2903" y="3"/>
                            <a:pt x="2883" y="10"/>
                          </a:cubicBezTo>
                          <a:cubicBezTo>
                            <a:pt x="2342" y="236"/>
                            <a:pt x="1845" y="484"/>
                            <a:pt x="1371" y="777"/>
                          </a:cubicBezTo>
                          <a:cubicBezTo>
                            <a:pt x="875" y="1003"/>
                            <a:pt x="423" y="1341"/>
                            <a:pt x="39" y="1748"/>
                          </a:cubicBezTo>
                          <a:cubicBezTo>
                            <a:pt x="1" y="1767"/>
                            <a:pt x="29" y="1820"/>
                            <a:pt x="66" y="1820"/>
                          </a:cubicBezTo>
                          <a:cubicBezTo>
                            <a:pt x="72" y="1820"/>
                            <a:pt x="78" y="1819"/>
                            <a:pt x="85" y="1815"/>
                          </a:cubicBezTo>
                          <a:cubicBezTo>
                            <a:pt x="581" y="1680"/>
                            <a:pt x="1055" y="1454"/>
                            <a:pt x="1484" y="1184"/>
                          </a:cubicBezTo>
                          <a:cubicBezTo>
                            <a:pt x="2003" y="913"/>
                            <a:pt x="2545" y="664"/>
                            <a:pt x="3019" y="371"/>
                          </a:cubicBezTo>
                          <a:cubicBezTo>
                            <a:pt x="3182" y="269"/>
                            <a:pt x="3105" y="0"/>
                            <a:pt x="2939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2" name="Google Shape;1422;p44"/>
                    <p:cNvSpPr/>
                    <p:nvPr/>
                  </p:nvSpPr>
                  <p:spPr>
                    <a:xfrm>
                      <a:off x="1406075" y="3006775"/>
                      <a:ext cx="68400" cy="39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36" h="1568" extrusionOk="0">
                          <a:moveTo>
                            <a:pt x="2468" y="1"/>
                          </a:moveTo>
                          <a:cubicBezTo>
                            <a:pt x="2451" y="1"/>
                            <a:pt x="2434" y="4"/>
                            <a:pt x="2415" y="10"/>
                          </a:cubicBezTo>
                          <a:cubicBezTo>
                            <a:pt x="1941" y="190"/>
                            <a:pt x="1490" y="416"/>
                            <a:pt x="1061" y="664"/>
                          </a:cubicBezTo>
                          <a:cubicBezTo>
                            <a:pt x="700" y="890"/>
                            <a:pt x="249" y="1116"/>
                            <a:pt x="23" y="1499"/>
                          </a:cubicBezTo>
                          <a:cubicBezTo>
                            <a:pt x="0" y="1522"/>
                            <a:pt x="46" y="1567"/>
                            <a:pt x="68" y="1567"/>
                          </a:cubicBezTo>
                          <a:cubicBezTo>
                            <a:pt x="497" y="1477"/>
                            <a:pt x="858" y="1161"/>
                            <a:pt x="1242" y="958"/>
                          </a:cubicBezTo>
                          <a:cubicBezTo>
                            <a:pt x="1671" y="732"/>
                            <a:pt x="2122" y="552"/>
                            <a:pt x="2551" y="348"/>
                          </a:cubicBezTo>
                          <a:cubicBezTo>
                            <a:pt x="2736" y="287"/>
                            <a:pt x="2640" y="1"/>
                            <a:pt x="2468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3" name="Google Shape;1423;p44"/>
                    <p:cNvSpPr/>
                    <p:nvPr/>
                  </p:nvSpPr>
                  <p:spPr>
                    <a:xfrm>
                      <a:off x="2313350" y="3419975"/>
                      <a:ext cx="24425" cy="124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7" h="4984" extrusionOk="0">
                          <a:moveTo>
                            <a:pt x="788" y="1"/>
                          </a:moveTo>
                          <a:cubicBezTo>
                            <a:pt x="730" y="1"/>
                            <a:pt x="673" y="35"/>
                            <a:pt x="655" y="115"/>
                          </a:cubicBezTo>
                          <a:cubicBezTo>
                            <a:pt x="227" y="1605"/>
                            <a:pt x="1" y="3343"/>
                            <a:pt x="272" y="4900"/>
                          </a:cubicBezTo>
                          <a:cubicBezTo>
                            <a:pt x="282" y="4959"/>
                            <a:pt x="317" y="4984"/>
                            <a:pt x="355" y="4984"/>
                          </a:cubicBezTo>
                          <a:cubicBezTo>
                            <a:pt x="406" y="4984"/>
                            <a:pt x="462" y="4941"/>
                            <a:pt x="475" y="4878"/>
                          </a:cubicBezTo>
                          <a:cubicBezTo>
                            <a:pt x="633" y="3298"/>
                            <a:pt x="678" y="1763"/>
                            <a:pt x="949" y="206"/>
                          </a:cubicBezTo>
                          <a:cubicBezTo>
                            <a:pt x="976" y="83"/>
                            <a:pt x="879" y="1"/>
                            <a:pt x="788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4" name="Google Shape;1424;p44"/>
                    <p:cNvSpPr/>
                    <p:nvPr/>
                  </p:nvSpPr>
                  <p:spPr>
                    <a:xfrm>
                      <a:off x="2414350" y="3372800"/>
                      <a:ext cx="37275" cy="13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91" h="5337" extrusionOk="0">
                          <a:moveTo>
                            <a:pt x="357" y="1"/>
                          </a:moveTo>
                          <a:cubicBezTo>
                            <a:pt x="270" y="1"/>
                            <a:pt x="184" y="52"/>
                            <a:pt x="159" y="152"/>
                          </a:cubicBezTo>
                          <a:cubicBezTo>
                            <a:pt x="46" y="942"/>
                            <a:pt x="1" y="1732"/>
                            <a:pt x="69" y="2521"/>
                          </a:cubicBezTo>
                          <a:cubicBezTo>
                            <a:pt x="91" y="3357"/>
                            <a:pt x="1" y="4192"/>
                            <a:pt x="181" y="4982"/>
                          </a:cubicBezTo>
                          <a:cubicBezTo>
                            <a:pt x="249" y="5219"/>
                            <a:pt x="447" y="5337"/>
                            <a:pt x="647" y="5337"/>
                          </a:cubicBezTo>
                          <a:cubicBezTo>
                            <a:pt x="847" y="5337"/>
                            <a:pt x="1050" y="5219"/>
                            <a:pt x="1129" y="4982"/>
                          </a:cubicBezTo>
                          <a:cubicBezTo>
                            <a:pt x="1490" y="3560"/>
                            <a:pt x="1220" y="1438"/>
                            <a:pt x="542" y="107"/>
                          </a:cubicBezTo>
                          <a:cubicBezTo>
                            <a:pt x="502" y="35"/>
                            <a:pt x="429" y="1"/>
                            <a:pt x="357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1425" name="Google Shape;1425;p44"/>
              <p:cNvSpPr/>
              <p:nvPr/>
            </p:nvSpPr>
            <p:spPr>
              <a:xfrm>
                <a:off x="6770429" y="1434730"/>
                <a:ext cx="937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3748" h="3985" extrusionOk="0">
                    <a:moveTo>
                      <a:pt x="50" y="2309"/>
                    </a:moveTo>
                    <a:cubicBezTo>
                      <a:pt x="181" y="2496"/>
                      <a:pt x="685" y="2853"/>
                      <a:pt x="931" y="3119"/>
                    </a:cubicBezTo>
                    <a:cubicBezTo>
                      <a:pt x="1177" y="3385"/>
                      <a:pt x="1376" y="3781"/>
                      <a:pt x="1527" y="3904"/>
                    </a:cubicBezTo>
                    <a:cubicBezTo>
                      <a:pt x="1678" y="4027"/>
                      <a:pt x="1638" y="4000"/>
                      <a:pt x="1836" y="3857"/>
                    </a:cubicBezTo>
                    <a:cubicBezTo>
                      <a:pt x="2034" y="3714"/>
                      <a:pt x="2400" y="3388"/>
                      <a:pt x="2717" y="3047"/>
                    </a:cubicBezTo>
                    <a:cubicBezTo>
                      <a:pt x="3035" y="2706"/>
                      <a:pt x="3685" y="2127"/>
                      <a:pt x="3741" y="1809"/>
                    </a:cubicBezTo>
                    <a:cubicBezTo>
                      <a:pt x="3797" y="1492"/>
                      <a:pt x="3345" y="1428"/>
                      <a:pt x="3051" y="1142"/>
                    </a:cubicBezTo>
                    <a:cubicBezTo>
                      <a:pt x="2757" y="856"/>
                      <a:pt x="2205" y="257"/>
                      <a:pt x="1979" y="94"/>
                    </a:cubicBezTo>
                    <a:cubicBezTo>
                      <a:pt x="1753" y="-69"/>
                      <a:pt x="1832" y="7"/>
                      <a:pt x="1693" y="166"/>
                    </a:cubicBezTo>
                    <a:cubicBezTo>
                      <a:pt x="1554" y="325"/>
                      <a:pt x="1364" y="785"/>
                      <a:pt x="1146" y="1047"/>
                    </a:cubicBezTo>
                    <a:cubicBezTo>
                      <a:pt x="928" y="1309"/>
                      <a:pt x="551" y="1578"/>
                      <a:pt x="384" y="1737"/>
                    </a:cubicBezTo>
                    <a:cubicBezTo>
                      <a:pt x="217" y="1896"/>
                      <a:pt x="201" y="1904"/>
                      <a:pt x="145" y="1999"/>
                    </a:cubicBezTo>
                    <a:cubicBezTo>
                      <a:pt x="89" y="2094"/>
                      <a:pt x="-81" y="2122"/>
                      <a:pt x="50" y="230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</p:grpSp>
        <p:sp>
          <p:nvSpPr>
            <p:cNvPr id="1426" name="Google Shape;1426;p44"/>
            <p:cNvSpPr/>
            <p:nvPr/>
          </p:nvSpPr>
          <p:spPr>
            <a:xfrm>
              <a:off x="6700117" y="1767107"/>
              <a:ext cx="90000" cy="152875"/>
            </a:xfrm>
            <a:custGeom>
              <a:avLst/>
              <a:gdLst/>
              <a:ahLst/>
              <a:cxnLst/>
              <a:rect l="l" t="t" r="r" b="b"/>
              <a:pathLst>
                <a:path w="3600" h="6115" extrusionOk="0">
                  <a:moveTo>
                    <a:pt x="1314" y="992"/>
                  </a:moveTo>
                  <a:cubicBezTo>
                    <a:pt x="1112" y="1318"/>
                    <a:pt x="933" y="1615"/>
                    <a:pt x="719" y="1992"/>
                  </a:cubicBezTo>
                  <a:cubicBezTo>
                    <a:pt x="505" y="2369"/>
                    <a:pt x="116" y="2972"/>
                    <a:pt x="29" y="3254"/>
                  </a:cubicBezTo>
                  <a:cubicBezTo>
                    <a:pt x="-58" y="3536"/>
                    <a:pt x="84" y="3488"/>
                    <a:pt x="195" y="3682"/>
                  </a:cubicBezTo>
                  <a:cubicBezTo>
                    <a:pt x="306" y="3877"/>
                    <a:pt x="477" y="4123"/>
                    <a:pt x="695" y="4421"/>
                  </a:cubicBezTo>
                  <a:cubicBezTo>
                    <a:pt x="913" y="4719"/>
                    <a:pt x="1319" y="5186"/>
                    <a:pt x="1505" y="5468"/>
                  </a:cubicBezTo>
                  <a:cubicBezTo>
                    <a:pt x="1692" y="5750"/>
                    <a:pt x="1687" y="6147"/>
                    <a:pt x="1814" y="6111"/>
                  </a:cubicBezTo>
                  <a:cubicBezTo>
                    <a:pt x="1941" y="6075"/>
                    <a:pt x="2116" y="5556"/>
                    <a:pt x="2267" y="5254"/>
                  </a:cubicBezTo>
                  <a:cubicBezTo>
                    <a:pt x="2418" y="4953"/>
                    <a:pt x="2560" y="4600"/>
                    <a:pt x="2719" y="4302"/>
                  </a:cubicBezTo>
                  <a:cubicBezTo>
                    <a:pt x="2878" y="4004"/>
                    <a:pt x="3076" y="3778"/>
                    <a:pt x="3219" y="3468"/>
                  </a:cubicBezTo>
                  <a:cubicBezTo>
                    <a:pt x="3362" y="3158"/>
                    <a:pt x="3668" y="2873"/>
                    <a:pt x="3577" y="2444"/>
                  </a:cubicBezTo>
                  <a:cubicBezTo>
                    <a:pt x="3486" y="2015"/>
                    <a:pt x="2906" y="1257"/>
                    <a:pt x="2672" y="896"/>
                  </a:cubicBezTo>
                  <a:cubicBezTo>
                    <a:pt x="2438" y="535"/>
                    <a:pt x="2295" y="420"/>
                    <a:pt x="2172" y="277"/>
                  </a:cubicBezTo>
                  <a:cubicBezTo>
                    <a:pt x="2049" y="134"/>
                    <a:pt x="2077" y="-80"/>
                    <a:pt x="1934" y="39"/>
                  </a:cubicBezTo>
                  <a:cubicBezTo>
                    <a:pt x="1791" y="158"/>
                    <a:pt x="1517" y="667"/>
                    <a:pt x="1314" y="9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grpSp>
        <p:nvGrpSpPr>
          <p:cNvPr id="1441" name="Google Shape;1441;p44"/>
          <p:cNvGrpSpPr/>
          <p:nvPr/>
        </p:nvGrpSpPr>
        <p:grpSpPr>
          <a:xfrm flipH="1">
            <a:off x="5788011" y="3000397"/>
            <a:ext cx="569059" cy="555246"/>
            <a:chOff x="4804725" y="-1188869"/>
            <a:chExt cx="421807" cy="411568"/>
          </a:xfrm>
        </p:grpSpPr>
        <p:sp>
          <p:nvSpPr>
            <p:cNvPr id="1442" name="Google Shape;1442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44"/>
          <p:cNvGrpSpPr/>
          <p:nvPr/>
        </p:nvGrpSpPr>
        <p:grpSpPr>
          <a:xfrm rot="-1934253" flipH="1">
            <a:off x="3251152" y="991625"/>
            <a:ext cx="536282" cy="523264"/>
            <a:chOff x="4804725" y="-1188869"/>
            <a:chExt cx="421807" cy="411568"/>
          </a:xfrm>
        </p:grpSpPr>
        <p:sp>
          <p:nvSpPr>
            <p:cNvPr id="1445" name="Google Shape;1445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44"/>
          <p:cNvGrpSpPr/>
          <p:nvPr/>
        </p:nvGrpSpPr>
        <p:grpSpPr>
          <a:xfrm rot="-956115" flipH="1">
            <a:off x="7741355" y="1451778"/>
            <a:ext cx="556006" cy="542509"/>
            <a:chOff x="4804725" y="-1188869"/>
            <a:chExt cx="421807" cy="411568"/>
          </a:xfrm>
        </p:grpSpPr>
        <p:sp>
          <p:nvSpPr>
            <p:cNvPr id="1448" name="Google Shape;1448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1" name="Google Shape;1451;p44"/>
          <p:cNvSpPr/>
          <p:nvPr/>
        </p:nvSpPr>
        <p:spPr>
          <a:xfrm>
            <a:off x="7910375" y="3693370"/>
            <a:ext cx="732733" cy="916004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2" name="Google Shape;1452;p44"/>
          <p:cNvGrpSpPr/>
          <p:nvPr/>
        </p:nvGrpSpPr>
        <p:grpSpPr>
          <a:xfrm>
            <a:off x="4944108" y="630415"/>
            <a:ext cx="506013" cy="486004"/>
            <a:chOff x="4944108" y="630415"/>
            <a:chExt cx="506013" cy="486004"/>
          </a:xfrm>
        </p:grpSpPr>
        <p:sp>
          <p:nvSpPr>
            <p:cNvPr id="1453" name="Google Shape;1453;p44"/>
            <p:cNvSpPr/>
            <p:nvPr/>
          </p:nvSpPr>
          <p:spPr>
            <a:xfrm rot="-736548" flipH="1">
              <a:off x="4982110" y="671513"/>
              <a:ext cx="430001" cy="403807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4"/>
            <p:cNvSpPr/>
            <p:nvPr/>
          </p:nvSpPr>
          <p:spPr>
            <a:xfrm rot="-736487" flipH="1">
              <a:off x="4982118" y="671511"/>
              <a:ext cx="430002" cy="403812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1" name="Google Shape;1401;p44"/>
          <p:cNvSpPr txBox="1">
            <a:spLocks noGrp="1"/>
          </p:cNvSpPr>
          <p:nvPr>
            <p:ph type="title"/>
          </p:nvPr>
        </p:nvSpPr>
        <p:spPr>
          <a:xfrm>
            <a:off x="3824968" y="873416"/>
            <a:ext cx="4008343" cy="19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5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3062" y="0"/>
            <a:ext cx="9207062" cy="5517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MATCH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449" l="4357" r="943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364" y="623081"/>
            <a:ext cx="1702908" cy="145433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23351" y="1523398"/>
            <a:ext cx="985229" cy="6405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Mary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50" b="98252" l="9962" r="885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5893" y="685670"/>
            <a:ext cx="1322591" cy="144927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445935" y="1492979"/>
            <a:ext cx="922457" cy="709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Alex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20" b="96160" l="9701" r="99627">
                        <a14:foregroundMark x1="35634" y1="9440" x2="38246" y2="18720"/>
                        <a14:foregroundMark x1="87127" y1="8800" x2="82649" y2="24160"/>
                        <a14:foregroundMark x1="29664" y1="23520" x2="36381" y2="2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8139" y="491106"/>
            <a:ext cx="1434662" cy="167288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622830" y="1523354"/>
            <a:ext cx="985229" cy="6405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Anna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6"/>
          <a:srcRect r="4425" b="17422"/>
          <a:stretch/>
        </p:blipFill>
        <p:spPr>
          <a:xfrm>
            <a:off x="7009162" y="3578211"/>
            <a:ext cx="2102334" cy="1269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93318" y="3590174"/>
            <a:ext cx="2019129" cy="1349468"/>
          </a:xfrm>
          <a:prstGeom prst="rect">
            <a:avLst/>
          </a:prstGeom>
        </p:spPr>
      </p:pic>
      <p:pic>
        <p:nvPicPr>
          <p:cNvPr id="2" name="ttsMP3.com_autum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11695" y="1648359"/>
            <a:ext cx="453618" cy="515584"/>
          </a:xfrm>
          <a:prstGeom prst="rect">
            <a:avLst/>
          </a:prstGeom>
        </p:spPr>
      </p:pic>
      <p:pic>
        <p:nvPicPr>
          <p:cNvPr id="3" name="ttsMP3.com_spri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8741" y="1702951"/>
            <a:ext cx="406400" cy="40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08441" y="3585983"/>
            <a:ext cx="2206508" cy="1357851"/>
          </a:xfrm>
          <a:prstGeom prst="rect">
            <a:avLst/>
          </a:prstGeom>
        </p:spPr>
      </p:pic>
      <p:pic>
        <p:nvPicPr>
          <p:cNvPr id="17" name="ttsMP3.com_winte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581557" y="1728545"/>
            <a:ext cx="406400" cy="406400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stCxn id="5" idx="2"/>
            <a:endCxn id="16" idx="0"/>
          </p:cNvCxnSpPr>
          <p:nvPr/>
        </p:nvCxnSpPr>
        <p:spPr>
          <a:xfrm>
            <a:off x="1026818" y="2077416"/>
            <a:ext cx="2384877" cy="15085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009218" y="2152176"/>
            <a:ext cx="2346252" cy="1577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409182" y="2218342"/>
            <a:ext cx="6003826" cy="13439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0"/>
          <a:srcRect l="-1" t="17778" r="3205"/>
          <a:stretch/>
        </p:blipFill>
        <p:spPr>
          <a:xfrm>
            <a:off x="59583" y="3598117"/>
            <a:ext cx="2196293" cy="13335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59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7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964286" y="1223277"/>
            <a:ext cx="6852805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Goodbye!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27" name="Google Shape;2827;p44"/>
          <p:cNvSpPr/>
          <p:nvPr/>
        </p:nvSpPr>
        <p:spPr>
          <a:xfrm rot="10800000">
            <a:off x="3794446" y="2594345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50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2992;p69"/>
          <p:cNvSpPr/>
          <p:nvPr/>
        </p:nvSpPr>
        <p:spPr>
          <a:xfrm>
            <a:off x="3753351" y="251790"/>
            <a:ext cx="4718061" cy="2233958"/>
          </a:xfrm>
          <a:custGeom>
            <a:avLst/>
            <a:gdLst/>
            <a:ahLst/>
            <a:cxnLst/>
            <a:rect l="l" t="t" r="r" b="b"/>
            <a:pathLst>
              <a:path w="65316" h="38986" extrusionOk="0">
                <a:moveTo>
                  <a:pt x="44768" y="0"/>
                </a:moveTo>
                <a:cubicBezTo>
                  <a:pt x="38703" y="0"/>
                  <a:pt x="35092" y="5255"/>
                  <a:pt x="35092" y="5255"/>
                </a:cubicBezTo>
                <a:cubicBezTo>
                  <a:pt x="34089" y="3960"/>
                  <a:pt x="30009" y="720"/>
                  <a:pt x="25191" y="720"/>
                </a:cubicBezTo>
                <a:cubicBezTo>
                  <a:pt x="23925" y="720"/>
                  <a:pt x="22608" y="944"/>
                  <a:pt x="21282" y="1485"/>
                </a:cubicBezTo>
                <a:cubicBezTo>
                  <a:pt x="14911" y="4054"/>
                  <a:pt x="14811" y="11960"/>
                  <a:pt x="14811" y="11960"/>
                </a:cubicBezTo>
                <a:cubicBezTo>
                  <a:pt x="14363" y="11314"/>
                  <a:pt x="11867" y="10040"/>
                  <a:pt x="9106" y="10040"/>
                </a:cubicBezTo>
                <a:cubicBezTo>
                  <a:pt x="6735" y="10040"/>
                  <a:pt x="4169" y="10979"/>
                  <a:pt x="2536" y="14061"/>
                </a:cubicBezTo>
                <a:cubicBezTo>
                  <a:pt x="1" y="18831"/>
                  <a:pt x="6105" y="22701"/>
                  <a:pt x="6105" y="22701"/>
                </a:cubicBezTo>
                <a:cubicBezTo>
                  <a:pt x="5771" y="23868"/>
                  <a:pt x="5104" y="30273"/>
                  <a:pt x="9974" y="34176"/>
                </a:cubicBezTo>
                <a:cubicBezTo>
                  <a:pt x="11686" y="35536"/>
                  <a:pt x="13592" y="35977"/>
                  <a:pt x="15344" y="35977"/>
                </a:cubicBezTo>
                <a:cubicBezTo>
                  <a:pt x="18575" y="35977"/>
                  <a:pt x="21282" y="34476"/>
                  <a:pt x="21282" y="34476"/>
                </a:cubicBezTo>
                <a:cubicBezTo>
                  <a:pt x="26680" y="37825"/>
                  <a:pt x="31625" y="38985"/>
                  <a:pt x="35886" y="38985"/>
                </a:cubicBezTo>
                <a:cubicBezTo>
                  <a:pt x="45503" y="38985"/>
                  <a:pt x="51637" y="33075"/>
                  <a:pt x="51637" y="33075"/>
                </a:cubicBezTo>
                <a:cubicBezTo>
                  <a:pt x="52140" y="33130"/>
                  <a:pt x="52634" y="33157"/>
                  <a:pt x="53120" y="33157"/>
                </a:cubicBezTo>
                <a:cubicBezTo>
                  <a:pt x="60235" y="33157"/>
                  <a:pt x="65315" y="27387"/>
                  <a:pt x="63379" y="21266"/>
                </a:cubicBezTo>
                <a:cubicBezTo>
                  <a:pt x="61344" y="14695"/>
                  <a:pt x="54540" y="14395"/>
                  <a:pt x="54540" y="14395"/>
                </a:cubicBezTo>
                <a:cubicBezTo>
                  <a:pt x="54540" y="14395"/>
                  <a:pt x="57141" y="3720"/>
                  <a:pt x="48702" y="718"/>
                </a:cubicBezTo>
                <a:cubicBezTo>
                  <a:pt x="47298" y="211"/>
                  <a:pt x="45984" y="0"/>
                  <a:pt x="4476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10" b="100000" l="4730" r="95101">
                        <a14:foregroundMark x1="52027" y1="75691" x2="67230" y2="83794"/>
                        <a14:foregroundMark x1="41047" y1="70534" x2="45439" y2="73665"/>
                        <a14:foregroundMark x1="30236" y1="77901" x2="27872" y2="92265"/>
                        <a14:foregroundMark x1="31419" y1="76059" x2="31081" y2="83241"/>
                        <a14:foregroundMark x1="54392" y1="34622" x2="53209" y2="37017"/>
                        <a14:foregroundMark x1="44426" y1="23941" x2="44595" y2="25967"/>
                        <a14:foregroundMark x1="38345" y1="16390" x2="37331" y2="198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186" y="552472"/>
            <a:ext cx="4540833" cy="4164987"/>
          </a:xfrm>
          <a:prstGeom prst="rect">
            <a:avLst/>
          </a:prstGeom>
        </p:spPr>
      </p:pic>
      <p:sp>
        <p:nvSpPr>
          <p:cNvPr id="1402" name="Google Shape;1402;p44"/>
          <p:cNvSpPr txBox="1">
            <a:spLocks noGrp="1"/>
          </p:cNvSpPr>
          <p:nvPr>
            <p:ph type="title" idx="4294967295"/>
          </p:nvPr>
        </p:nvSpPr>
        <p:spPr>
          <a:xfrm>
            <a:off x="5961539" y="406635"/>
            <a:ext cx="757238" cy="869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04" name="Google Shape;1404;p44"/>
          <p:cNvGrpSpPr/>
          <p:nvPr/>
        </p:nvGrpSpPr>
        <p:grpSpPr>
          <a:xfrm rot="-234630">
            <a:off x="6957617" y="286493"/>
            <a:ext cx="1829403" cy="1356052"/>
            <a:chOff x="5829307" y="363505"/>
            <a:chExt cx="2535059" cy="2386612"/>
          </a:xfrm>
        </p:grpSpPr>
        <p:grpSp>
          <p:nvGrpSpPr>
            <p:cNvPr id="1405" name="Google Shape;1405;p44"/>
            <p:cNvGrpSpPr/>
            <p:nvPr/>
          </p:nvGrpSpPr>
          <p:grpSpPr>
            <a:xfrm>
              <a:off x="5829307" y="363505"/>
              <a:ext cx="2535059" cy="2386612"/>
              <a:chOff x="5829307" y="363505"/>
              <a:chExt cx="2535059" cy="2386612"/>
            </a:xfrm>
          </p:grpSpPr>
          <p:grpSp>
            <p:nvGrpSpPr>
              <p:cNvPr id="1406" name="Google Shape;1406;p44"/>
              <p:cNvGrpSpPr/>
              <p:nvPr/>
            </p:nvGrpSpPr>
            <p:grpSpPr>
              <a:xfrm rot="1133335" flipH="1">
                <a:off x="6068288" y="647514"/>
                <a:ext cx="2057096" cy="1818594"/>
                <a:chOff x="4243600" y="2736081"/>
                <a:chExt cx="1853989" cy="1639035"/>
              </a:xfrm>
            </p:grpSpPr>
            <p:grpSp>
              <p:nvGrpSpPr>
                <p:cNvPr id="1407" name="Google Shape;1407;p44"/>
                <p:cNvGrpSpPr/>
                <p:nvPr/>
              </p:nvGrpSpPr>
              <p:grpSpPr>
                <a:xfrm>
                  <a:off x="4246988" y="2736081"/>
                  <a:ext cx="1847214" cy="1639035"/>
                  <a:chOff x="4289300" y="2723575"/>
                  <a:chExt cx="1847214" cy="1639035"/>
                </a:xfrm>
              </p:grpSpPr>
              <p:sp>
                <p:nvSpPr>
                  <p:cNvPr id="1408" name="Google Shape;1408;p44"/>
                  <p:cNvSpPr/>
                  <p:nvPr/>
                </p:nvSpPr>
                <p:spPr>
                  <a:xfrm>
                    <a:off x="5413714" y="3571860"/>
                    <a:ext cx="722800" cy="79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12" h="31630" extrusionOk="0">
                        <a:moveTo>
                          <a:pt x="7486" y="0"/>
                        </a:moveTo>
                        <a:cubicBezTo>
                          <a:pt x="6476" y="0"/>
                          <a:pt x="5545" y="118"/>
                          <a:pt x="4717" y="304"/>
                        </a:cubicBezTo>
                        <a:cubicBezTo>
                          <a:pt x="1693" y="981"/>
                          <a:pt x="610" y="3215"/>
                          <a:pt x="203" y="4727"/>
                        </a:cubicBezTo>
                        <a:lnTo>
                          <a:pt x="203" y="4772"/>
                        </a:lnTo>
                        <a:lnTo>
                          <a:pt x="181" y="4908"/>
                        </a:lnTo>
                        <a:cubicBezTo>
                          <a:pt x="91" y="5314"/>
                          <a:pt x="23" y="5720"/>
                          <a:pt x="0" y="6149"/>
                        </a:cubicBezTo>
                        <a:lnTo>
                          <a:pt x="0" y="6172"/>
                        </a:lnTo>
                        <a:lnTo>
                          <a:pt x="0" y="6194"/>
                        </a:lnTo>
                        <a:cubicBezTo>
                          <a:pt x="0" y="6194"/>
                          <a:pt x="3070" y="9738"/>
                          <a:pt x="2686" y="24475"/>
                        </a:cubicBezTo>
                        <a:cubicBezTo>
                          <a:pt x="2663" y="25514"/>
                          <a:pt x="3453" y="26371"/>
                          <a:pt x="4469" y="26439"/>
                        </a:cubicBezTo>
                        <a:lnTo>
                          <a:pt x="9051" y="26778"/>
                        </a:lnTo>
                        <a:lnTo>
                          <a:pt x="9434" y="26823"/>
                        </a:lnTo>
                        <a:lnTo>
                          <a:pt x="9705" y="26823"/>
                        </a:lnTo>
                        <a:cubicBezTo>
                          <a:pt x="9773" y="26800"/>
                          <a:pt x="9840" y="26800"/>
                          <a:pt x="9908" y="26800"/>
                        </a:cubicBezTo>
                        <a:lnTo>
                          <a:pt x="9931" y="26800"/>
                        </a:lnTo>
                        <a:cubicBezTo>
                          <a:pt x="9998" y="26778"/>
                          <a:pt x="10066" y="26755"/>
                          <a:pt x="10134" y="26732"/>
                        </a:cubicBezTo>
                        <a:cubicBezTo>
                          <a:pt x="10202" y="26710"/>
                          <a:pt x="10292" y="26687"/>
                          <a:pt x="10360" y="26665"/>
                        </a:cubicBezTo>
                        <a:cubicBezTo>
                          <a:pt x="10382" y="27116"/>
                          <a:pt x="10405" y="27545"/>
                          <a:pt x="10427" y="27951"/>
                        </a:cubicBezTo>
                        <a:cubicBezTo>
                          <a:pt x="10427" y="28087"/>
                          <a:pt x="10427" y="28222"/>
                          <a:pt x="10427" y="28335"/>
                        </a:cubicBezTo>
                        <a:lnTo>
                          <a:pt x="10427" y="28357"/>
                        </a:lnTo>
                        <a:lnTo>
                          <a:pt x="10427" y="28718"/>
                        </a:lnTo>
                        <a:lnTo>
                          <a:pt x="10427" y="28741"/>
                        </a:lnTo>
                        <a:lnTo>
                          <a:pt x="10427" y="29080"/>
                        </a:lnTo>
                        <a:lnTo>
                          <a:pt x="10427" y="29102"/>
                        </a:lnTo>
                        <a:lnTo>
                          <a:pt x="10427" y="29396"/>
                        </a:lnTo>
                        <a:lnTo>
                          <a:pt x="10427" y="29463"/>
                        </a:lnTo>
                        <a:lnTo>
                          <a:pt x="10427" y="29689"/>
                        </a:lnTo>
                        <a:lnTo>
                          <a:pt x="10427" y="29779"/>
                        </a:lnTo>
                        <a:cubicBezTo>
                          <a:pt x="10450" y="30817"/>
                          <a:pt x="11307" y="31630"/>
                          <a:pt x="12346" y="31630"/>
                        </a:cubicBezTo>
                        <a:lnTo>
                          <a:pt x="21103" y="31630"/>
                        </a:lnTo>
                        <a:cubicBezTo>
                          <a:pt x="21554" y="31630"/>
                          <a:pt x="22005" y="31472"/>
                          <a:pt x="22344" y="31179"/>
                        </a:cubicBezTo>
                        <a:cubicBezTo>
                          <a:pt x="22795" y="30795"/>
                          <a:pt x="23044" y="30231"/>
                          <a:pt x="23021" y="29644"/>
                        </a:cubicBezTo>
                        <a:lnTo>
                          <a:pt x="23021" y="29621"/>
                        </a:lnTo>
                        <a:cubicBezTo>
                          <a:pt x="23021" y="29350"/>
                          <a:pt x="22998" y="29080"/>
                          <a:pt x="22976" y="28809"/>
                        </a:cubicBezTo>
                        <a:lnTo>
                          <a:pt x="22976" y="28696"/>
                        </a:lnTo>
                        <a:cubicBezTo>
                          <a:pt x="22976" y="28448"/>
                          <a:pt x="22953" y="28199"/>
                          <a:pt x="22931" y="27951"/>
                        </a:cubicBezTo>
                        <a:lnTo>
                          <a:pt x="22931" y="27929"/>
                        </a:lnTo>
                        <a:cubicBezTo>
                          <a:pt x="22886" y="27364"/>
                          <a:pt x="22840" y="26800"/>
                          <a:pt x="22773" y="26236"/>
                        </a:cubicBezTo>
                        <a:lnTo>
                          <a:pt x="26971" y="26236"/>
                        </a:lnTo>
                        <a:cubicBezTo>
                          <a:pt x="27287" y="26236"/>
                          <a:pt x="27580" y="26168"/>
                          <a:pt x="27851" y="26033"/>
                        </a:cubicBezTo>
                        <a:lnTo>
                          <a:pt x="27918" y="25988"/>
                        </a:lnTo>
                        <a:cubicBezTo>
                          <a:pt x="27986" y="25942"/>
                          <a:pt x="28054" y="25897"/>
                          <a:pt x="28099" y="25852"/>
                        </a:cubicBezTo>
                        <a:cubicBezTo>
                          <a:pt x="28212" y="25784"/>
                          <a:pt x="28302" y="25694"/>
                          <a:pt x="28392" y="25604"/>
                        </a:cubicBezTo>
                        <a:cubicBezTo>
                          <a:pt x="28550" y="25423"/>
                          <a:pt x="28708" y="25175"/>
                          <a:pt x="28776" y="24927"/>
                        </a:cubicBezTo>
                        <a:cubicBezTo>
                          <a:pt x="28912" y="24611"/>
                          <a:pt x="28912" y="24250"/>
                          <a:pt x="28844" y="23911"/>
                        </a:cubicBezTo>
                        <a:cubicBezTo>
                          <a:pt x="28844" y="23843"/>
                          <a:pt x="28821" y="23776"/>
                          <a:pt x="28799" y="23731"/>
                        </a:cubicBezTo>
                        <a:cubicBezTo>
                          <a:pt x="28686" y="23415"/>
                          <a:pt x="28596" y="23099"/>
                          <a:pt x="28483" y="22783"/>
                        </a:cubicBezTo>
                        <a:lnTo>
                          <a:pt x="28370" y="22444"/>
                        </a:lnTo>
                        <a:lnTo>
                          <a:pt x="28167" y="21880"/>
                        </a:lnTo>
                        <a:lnTo>
                          <a:pt x="28009" y="21451"/>
                        </a:lnTo>
                        <a:lnTo>
                          <a:pt x="27851" y="21022"/>
                        </a:lnTo>
                        <a:lnTo>
                          <a:pt x="27693" y="20548"/>
                        </a:lnTo>
                        <a:lnTo>
                          <a:pt x="27603" y="20345"/>
                        </a:lnTo>
                        <a:cubicBezTo>
                          <a:pt x="27445" y="19894"/>
                          <a:pt x="27264" y="19442"/>
                          <a:pt x="27106" y="19014"/>
                        </a:cubicBezTo>
                        <a:cubicBezTo>
                          <a:pt x="27016" y="18788"/>
                          <a:pt x="26925" y="18562"/>
                          <a:pt x="26813" y="18359"/>
                        </a:cubicBezTo>
                        <a:lnTo>
                          <a:pt x="26790" y="18269"/>
                        </a:lnTo>
                        <a:cubicBezTo>
                          <a:pt x="26700" y="18043"/>
                          <a:pt x="26587" y="17818"/>
                          <a:pt x="26497" y="17592"/>
                        </a:cubicBezTo>
                        <a:cubicBezTo>
                          <a:pt x="20454" y="3341"/>
                          <a:pt x="12861" y="0"/>
                          <a:pt x="748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1143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20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9" name="Google Shape;1409;p44"/>
                  <p:cNvSpPr/>
                  <p:nvPr/>
                </p:nvSpPr>
                <p:spPr>
                  <a:xfrm>
                    <a:off x="4289300" y="2723575"/>
                    <a:ext cx="1121725" cy="121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869" h="48468" extrusionOk="0">
                        <a:moveTo>
                          <a:pt x="13581" y="3724"/>
                        </a:moveTo>
                        <a:cubicBezTo>
                          <a:pt x="14198" y="3724"/>
                          <a:pt x="14816" y="3843"/>
                          <a:pt x="15393" y="4071"/>
                        </a:cubicBezTo>
                        <a:cubicBezTo>
                          <a:pt x="15686" y="4183"/>
                          <a:pt x="15957" y="4341"/>
                          <a:pt x="16183" y="4545"/>
                        </a:cubicBezTo>
                        <a:cubicBezTo>
                          <a:pt x="16567" y="4883"/>
                          <a:pt x="16882" y="5267"/>
                          <a:pt x="17108" y="5718"/>
                        </a:cubicBezTo>
                        <a:cubicBezTo>
                          <a:pt x="17492" y="6463"/>
                          <a:pt x="17695" y="7298"/>
                          <a:pt x="17650" y="8156"/>
                        </a:cubicBezTo>
                        <a:cubicBezTo>
                          <a:pt x="17605" y="9374"/>
                          <a:pt x="17356" y="10593"/>
                          <a:pt x="16905" y="11744"/>
                        </a:cubicBezTo>
                        <a:cubicBezTo>
                          <a:pt x="16431" y="12985"/>
                          <a:pt x="15822" y="14182"/>
                          <a:pt x="15145" y="15333"/>
                        </a:cubicBezTo>
                        <a:cubicBezTo>
                          <a:pt x="15077" y="15468"/>
                          <a:pt x="14964" y="15558"/>
                          <a:pt x="14851" y="15603"/>
                        </a:cubicBezTo>
                        <a:cubicBezTo>
                          <a:pt x="14152" y="15919"/>
                          <a:pt x="13452" y="16258"/>
                          <a:pt x="12752" y="16596"/>
                        </a:cubicBezTo>
                        <a:lnTo>
                          <a:pt x="9389" y="18199"/>
                        </a:lnTo>
                        <a:lnTo>
                          <a:pt x="9209" y="18289"/>
                        </a:lnTo>
                        <a:lnTo>
                          <a:pt x="5508" y="20072"/>
                        </a:lnTo>
                        <a:cubicBezTo>
                          <a:pt x="5476" y="20088"/>
                          <a:pt x="5432" y="20104"/>
                          <a:pt x="5386" y="20104"/>
                        </a:cubicBezTo>
                        <a:cubicBezTo>
                          <a:pt x="5367" y="20104"/>
                          <a:pt x="5347" y="20101"/>
                          <a:pt x="5327" y="20095"/>
                        </a:cubicBezTo>
                        <a:cubicBezTo>
                          <a:pt x="5327" y="20072"/>
                          <a:pt x="5327" y="20050"/>
                          <a:pt x="5327" y="20027"/>
                        </a:cubicBezTo>
                        <a:cubicBezTo>
                          <a:pt x="5327" y="20004"/>
                          <a:pt x="5327" y="19982"/>
                          <a:pt x="5327" y="19937"/>
                        </a:cubicBezTo>
                        <a:cubicBezTo>
                          <a:pt x="5237" y="17996"/>
                          <a:pt x="5282" y="16032"/>
                          <a:pt x="5462" y="14091"/>
                        </a:cubicBezTo>
                        <a:cubicBezTo>
                          <a:pt x="5801" y="11338"/>
                          <a:pt x="6749" y="8720"/>
                          <a:pt x="8261" y="6395"/>
                        </a:cubicBezTo>
                        <a:cubicBezTo>
                          <a:pt x="8329" y="6260"/>
                          <a:pt x="8419" y="6124"/>
                          <a:pt x="8532" y="6012"/>
                        </a:cubicBezTo>
                        <a:cubicBezTo>
                          <a:pt x="8758" y="5786"/>
                          <a:pt x="8983" y="5538"/>
                          <a:pt x="9231" y="5334"/>
                        </a:cubicBezTo>
                        <a:cubicBezTo>
                          <a:pt x="9705" y="4883"/>
                          <a:pt x="10270" y="4522"/>
                          <a:pt x="10902" y="4274"/>
                        </a:cubicBezTo>
                        <a:cubicBezTo>
                          <a:pt x="11579" y="4003"/>
                          <a:pt x="12301" y="3822"/>
                          <a:pt x="13046" y="3755"/>
                        </a:cubicBezTo>
                        <a:cubicBezTo>
                          <a:pt x="13223" y="3734"/>
                          <a:pt x="13402" y="3724"/>
                          <a:pt x="13581" y="3724"/>
                        </a:cubicBezTo>
                        <a:close/>
                        <a:moveTo>
                          <a:pt x="14165" y="0"/>
                        </a:moveTo>
                        <a:cubicBezTo>
                          <a:pt x="13919" y="0"/>
                          <a:pt x="13673" y="10"/>
                          <a:pt x="13429" y="31"/>
                        </a:cubicBezTo>
                        <a:cubicBezTo>
                          <a:pt x="12143" y="121"/>
                          <a:pt x="10879" y="437"/>
                          <a:pt x="9705" y="956"/>
                        </a:cubicBezTo>
                        <a:cubicBezTo>
                          <a:pt x="8938" y="1317"/>
                          <a:pt x="8193" y="1768"/>
                          <a:pt x="7494" y="2265"/>
                        </a:cubicBezTo>
                        <a:cubicBezTo>
                          <a:pt x="7133" y="2536"/>
                          <a:pt x="6771" y="2852"/>
                          <a:pt x="6455" y="3168"/>
                        </a:cubicBezTo>
                        <a:cubicBezTo>
                          <a:pt x="5598" y="4003"/>
                          <a:pt x="4876" y="4973"/>
                          <a:pt x="4311" y="6034"/>
                        </a:cubicBezTo>
                        <a:cubicBezTo>
                          <a:pt x="3567" y="7479"/>
                          <a:pt x="3002" y="8991"/>
                          <a:pt x="2619" y="10570"/>
                        </a:cubicBezTo>
                        <a:cubicBezTo>
                          <a:pt x="1806" y="13708"/>
                          <a:pt x="1558" y="16958"/>
                          <a:pt x="1874" y="20162"/>
                        </a:cubicBezTo>
                        <a:cubicBezTo>
                          <a:pt x="1919" y="20546"/>
                          <a:pt x="1964" y="20930"/>
                          <a:pt x="1987" y="21313"/>
                        </a:cubicBezTo>
                        <a:lnTo>
                          <a:pt x="1987" y="21359"/>
                        </a:lnTo>
                        <a:lnTo>
                          <a:pt x="1987" y="21426"/>
                        </a:lnTo>
                        <a:cubicBezTo>
                          <a:pt x="1987" y="21584"/>
                          <a:pt x="1987" y="21584"/>
                          <a:pt x="1874" y="21652"/>
                        </a:cubicBezTo>
                        <a:lnTo>
                          <a:pt x="1761" y="21697"/>
                        </a:lnTo>
                        <a:lnTo>
                          <a:pt x="1310" y="22036"/>
                        </a:lnTo>
                        <a:cubicBezTo>
                          <a:pt x="994" y="22194"/>
                          <a:pt x="678" y="22329"/>
                          <a:pt x="362" y="22464"/>
                        </a:cubicBezTo>
                        <a:cubicBezTo>
                          <a:pt x="226" y="22510"/>
                          <a:pt x="136" y="22622"/>
                          <a:pt x="113" y="22758"/>
                        </a:cubicBezTo>
                        <a:cubicBezTo>
                          <a:pt x="113" y="22803"/>
                          <a:pt x="91" y="22871"/>
                          <a:pt x="91" y="22916"/>
                        </a:cubicBezTo>
                        <a:cubicBezTo>
                          <a:pt x="91" y="22984"/>
                          <a:pt x="68" y="23029"/>
                          <a:pt x="68" y="23074"/>
                        </a:cubicBezTo>
                        <a:cubicBezTo>
                          <a:pt x="1" y="23728"/>
                          <a:pt x="46" y="24383"/>
                          <a:pt x="159" y="25015"/>
                        </a:cubicBezTo>
                        <a:cubicBezTo>
                          <a:pt x="339" y="25895"/>
                          <a:pt x="587" y="26730"/>
                          <a:pt x="926" y="27565"/>
                        </a:cubicBezTo>
                        <a:cubicBezTo>
                          <a:pt x="1355" y="28648"/>
                          <a:pt x="1851" y="29709"/>
                          <a:pt x="2393" y="30725"/>
                        </a:cubicBezTo>
                        <a:cubicBezTo>
                          <a:pt x="2890" y="31650"/>
                          <a:pt x="3409" y="32553"/>
                          <a:pt x="3973" y="33456"/>
                        </a:cubicBezTo>
                        <a:cubicBezTo>
                          <a:pt x="4537" y="34336"/>
                          <a:pt x="5101" y="35216"/>
                          <a:pt x="5711" y="36074"/>
                        </a:cubicBezTo>
                        <a:cubicBezTo>
                          <a:pt x="6433" y="37089"/>
                          <a:pt x="7178" y="38105"/>
                          <a:pt x="7968" y="39075"/>
                        </a:cubicBezTo>
                        <a:cubicBezTo>
                          <a:pt x="8419" y="39640"/>
                          <a:pt x="8870" y="40181"/>
                          <a:pt x="9344" y="40723"/>
                        </a:cubicBezTo>
                        <a:cubicBezTo>
                          <a:pt x="9818" y="41265"/>
                          <a:pt x="10247" y="41761"/>
                          <a:pt x="10721" y="42258"/>
                        </a:cubicBezTo>
                        <a:cubicBezTo>
                          <a:pt x="11330" y="42912"/>
                          <a:pt x="11985" y="43567"/>
                          <a:pt x="12639" y="44199"/>
                        </a:cubicBezTo>
                        <a:cubicBezTo>
                          <a:pt x="13497" y="45011"/>
                          <a:pt x="14377" y="45756"/>
                          <a:pt x="15303" y="46456"/>
                        </a:cubicBezTo>
                        <a:cubicBezTo>
                          <a:pt x="16047" y="47042"/>
                          <a:pt x="16837" y="47539"/>
                          <a:pt x="17650" y="47990"/>
                        </a:cubicBezTo>
                        <a:cubicBezTo>
                          <a:pt x="17966" y="48148"/>
                          <a:pt x="18282" y="48284"/>
                          <a:pt x="18598" y="48397"/>
                        </a:cubicBezTo>
                        <a:cubicBezTo>
                          <a:pt x="18665" y="48419"/>
                          <a:pt x="18733" y="48442"/>
                          <a:pt x="18801" y="48442"/>
                        </a:cubicBezTo>
                        <a:cubicBezTo>
                          <a:pt x="18854" y="48459"/>
                          <a:pt x="18907" y="48468"/>
                          <a:pt x="18959" y="48468"/>
                        </a:cubicBezTo>
                        <a:cubicBezTo>
                          <a:pt x="19106" y="48468"/>
                          <a:pt x="19243" y="48400"/>
                          <a:pt x="19343" y="48284"/>
                        </a:cubicBezTo>
                        <a:cubicBezTo>
                          <a:pt x="19591" y="48035"/>
                          <a:pt x="19839" y="47765"/>
                          <a:pt x="20110" y="47494"/>
                        </a:cubicBezTo>
                        <a:lnTo>
                          <a:pt x="20606" y="46975"/>
                        </a:lnTo>
                        <a:cubicBezTo>
                          <a:pt x="20742" y="46839"/>
                          <a:pt x="20855" y="46726"/>
                          <a:pt x="20968" y="46591"/>
                        </a:cubicBezTo>
                        <a:cubicBezTo>
                          <a:pt x="21532" y="46004"/>
                          <a:pt x="22073" y="45440"/>
                          <a:pt x="22638" y="44853"/>
                        </a:cubicBezTo>
                        <a:cubicBezTo>
                          <a:pt x="22705" y="44763"/>
                          <a:pt x="22818" y="44718"/>
                          <a:pt x="22908" y="44695"/>
                        </a:cubicBezTo>
                        <a:cubicBezTo>
                          <a:pt x="23405" y="44627"/>
                          <a:pt x="23902" y="44537"/>
                          <a:pt x="24398" y="44447"/>
                        </a:cubicBezTo>
                        <a:cubicBezTo>
                          <a:pt x="27445" y="43905"/>
                          <a:pt x="30492" y="43364"/>
                          <a:pt x="33516" y="42799"/>
                        </a:cubicBezTo>
                        <a:cubicBezTo>
                          <a:pt x="35186" y="42483"/>
                          <a:pt x="36834" y="42100"/>
                          <a:pt x="38481" y="41761"/>
                        </a:cubicBezTo>
                        <a:cubicBezTo>
                          <a:pt x="38752" y="41716"/>
                          <a:pt x="39000" y="41626"/>
                          <a:pt x="39249" y="41558"/>
                        </a:cubicBezTo>
                        <a:cubicBezTo>
                          <a:pt x="39266" y="41552"/>
                          <a:pt x="39284" y="41550"/>
                          <a:pt x="39302" y="41550"/>
                        </a:cubicBezTo>
                        <a:cubicBezTo>
                          <a:pt x="39357" y="41550"/>
                          <a:pt x="39412" y="41575"/>
                          <a:pt x="39429" y="41626"/>
                        </a:cubicBezTo>
                        <a:cubicBezTo>
                          <a:pt x="40061" y="42709"/>
                          <a:pt x="41009" y="43454"/>
                          <a:pt x="42070" y="44086"/>
                        </a:cubicBezTo>
                        <a:cubicBezTo>
                          <a:pt x="42521" y="44334"/>
                          <a:pt x="43040" y="44515"/>
                          <a:pt x="43582" y="44582"/>
                        </a:cubicBezTo>
                        <a:cubicBezTo>
                          <a:pt x="43671" y="44596"/>
                          <a:pt x="43753" y="44603"/>
                          <a:pt x="43829" y="44603"/>
                        </a:cubicBezTo>
                        <a:cubicBezTo>
                          <a:pt x="44254" y="44603"/>
                          <a:pt x="44486" y="44384"/>
                          <a:pt x="44620" y="43905"/>
                        </a:cubicBezTo>
                        <a:cubicBezTo>
                          <a:pt x="44688" y="43657"/>
                          <a:pt x="44733" y="43409"/>
                          <a:pt x="44756" y="43183"/>
                        </a:cubicBezTo>
                        <a:cubicBezTo>
                          <a:pt x="44823" y="42506"/>
                          <a:pt x="44868" y="41851"/>
                          <a:pt x="44846" y="41197"/>
                        </a:cubicBezTo>
                        <a:lnTo>
                          <a:pt x="44846" y="40949"/>
                        </a:lnTo>
                        <a:cubicBezTo>
                          <a:pt x="44846" y="40858"/>
                          <a:pt x="44868" y="40746"/>
                          <a:pt x="44868" y="40655"/>
                        </a:cubicBezTo>
                        <a:cubicBezTo>
                          <a:pt x="44846" y="39369"/>
                          <a:pt x="44778" y="38082"/>
                          <a:pt x="44688" y="36819"/>
                        </a:cubicBezTo>
                        <a:cubicBezTo>
                          <a:pt x="44620" y="36209"/>
                          <a:pt x="44530" y="35622"/>
                          <a:pt x="44394" y="35058"/>
                        </a:cubicBezTo>
                        <a:cubicBezTo>
                          <a:pt x="44349" y="34810"/>
                          <a:pt x="44259" y="34584"/>
                          <a:pt x="44169" y="34358"/>
                        </a:cubicBezTo>
                        <a:cubicBezTo>
                          <a:pt x="44124" y="34201"/>
                          <a:pt x="44033" y="34065"/>
                          <a:pt x="43943" y="33952"/>
                        </a:cubicBezTo>
                        <a:cubicBezTo>
                          <a:pt x="43898" y="33885"/>
                          <a:pt x="43853" y="33839"/>
                          <a:pt x="43808" y="33817"/>
                        </a:cubicBezTo>
                        <a:cubicBezTo>
                          <a:pt x="43591" y="33672"/>
                          <a:pt x="43345" y="33600"/>
                          <a:pt x="43094" y="33600"/>
                        </a:cubicBezTo>
                        <a:cubicBezTo>
                          <a:pt x="43031" y="33600"/>
                          <a:pt x="42968" y="33605"/>
                          <a:pt x="42905" y="33614"/>
                        </a:cubicBezTo>
                        <a:cubicBezTo>
                          <a:pt x="42747" y="33659"/>
                          <a:pt x="42566" y="33704"/>
                          <a:pt x="42408" y="33772"/>
                        </a:cubicBezTo>
                        <a:cubicBezTo>
                          <a:pt x="41980" y="33952"/>
                          <a:pt x="41596" y="34133"/>
                          <a:pt x="41212" y="34381"/>
                        </a:cubicBezTo>
                        <a:cubicBezTo>
                          <a:pt x="40671" y="34697"/>
                          <a:pt x="40242" y="35126"/>
                          <a:pt x="39903" y="35645"/>
                        </a:cubicBezTo>
                        <a:cubicBezTo>
                          <a:pt x="39810" y="35795"/>
                          <a:pt x="39654" y="35882"/>
                          <a:pt x="39488" y="35882"/>
                        </a:cubicBezTo>
                        <a:cubicBezTo>
                          <a:pt x="39454" y="35882"/>
                          <a:pt x="39419" y="35878"/>
                          <a:pt x="39384" y="35871"/>
                        </a:cubicBezTo>
                        <a:cubicBezTo>
                          <a:pt x="38030" y="35713"/>
                          <a:pt x="36698" y="35577"/>
                          <a:pt x="35344" y="35464"/>
                        </a:cubicBezTo>
                        <a:cubicBezTo>
                          <a:pt x="34329" y="35352"/>
                          <a:pt x="33290" y="35284"/>
                          <a:pt x="32275" y="35216"/>
                        </a:cubicBezTo>
                        <a:cubicBezTo>
                          <a:pt x="32184" y="35216"/>
                          <a:pt x="32072" y="35216"/>
                          <a:pt x="31981" y="35171"/>
                        </a:cubicBezTo>
                        <a:cubicBezTo>
                          <a:pt x="32004" y="35058"/>
                          <a:pt x="32117" y="34990"/>
                          <a:pt x="32184" y="34923"/>
                        </a:cubicBezTo>
                        <a:lnTo>
                          <a:pt x="34599" y="32372"/>
                        </a:lnTo>
                        <a:lnTo>
                          <a:pt x="37037" y="29845"/>
                        </a:lnTo>
                        <a:cubicBezTo>
                          <a:pt x="37037" y="29822"/>
                          <a:pt x="37059" y="29822"/>
                          <a:pt x="37059" y="29799"/>
                        </a:cubicBezTo>
                        <a:cubicBezTo>
                          <a:pt x="37195" y="29664"/>
                          <a:pt x="37308" y="29551"/>
                          <a:pt x="37421" y="29416"/>
                        </a:cubicBezTo>
                        <a:lnTo>
                          <a:pt x="39226" y="27520"/>
                        </a:lnTo>
                        <a:cubicBezTo>
                          <a:pt x="39294" y="27475"/>
                          <a:pt x="39339" y="27407"/>
                          <a:pt x="39384" y="27339"/>
                        </a:cubicBezTo>
                        <a:cubicBezTo>
                          <a:pt x="39429" y="27249"/>
                          <a:pt x="39429" y="27136"/>
                          <a:pt x="39339" y="27069"/>
                        </a:cubicBezTo>
                        <a:cubicBezTo>
                          <a:pt x="39113" y="26865"/>
                          <a:pt x="38933" y="26640"/>
                          <a:pt x="38797" y="26392"/>
                        </a:cubicBezTo>
                        <a:cubicBezTo>
                          <a:pt x="38594" y="26053"/>
                          <a:pt x="38368" y="25737"/>
                          <a:pt x="38143" y="25421"/>
                        </a:cubicBezTo>
                        <a:cubicBezTo>
                          <a:pt x="37601" y="24631"/>
                          <a:pt x="37059" y="23864"/>
                          <a:pt x="36540" y="23096"/>
                        </a:cubicBezTo>
                        <a:cubicBezTo>
                          <a:pt x="36450" y="22938"/>
                          <a:pt x="36337" y="22780"/>
                          <a:pt x="36224" y="22622"/>
                        </a:cubicBezTo>
                        <a:lnTo>
                          <a:pt x="36224" y="22622"/>
                        </a:lnTo>
                        <a:cubicBezTo>
                          <a:pt x="36360" y="22690"/>
                          <a:pt x="36473" y="22735"/>
                          <a:pt x="36608" y="22803"/>
                        </a:cubicBezTo>
                        <a:lnTo>
                          <a:pt x="36676" y="22826"/>
                        </a:lnTo>
                        <a:cubicBezTo>
                          <a:pt x="37217" y="23096"/>
                          <a:pt x="37782" y="23254"/>
                          <a:pt x="38391" y="23300"/>
                        </a:cubicBezTo>
                        <a:lnTo>
                          <a:pt x="38549" y="23300"/>
                        </a:lnTo>
                        <a:cubicBezTo>
                          <a:pt x="38628" y="23305"/>
                          <a:pt x="38705" y="23307"/>
                          <a:pt x="38780" y="23307"/>
                        </a:cubicBezTo>
                        <a:cubicBezTo>
                          <a:pt x="40021" y="23307"/>
                          <a:pt x="40607" y="22614"/>
                          <a:pt x="40671" y="21720"/>
                        </a:cubicBezTo>
                        <a:cubicBezTo>
                          <a:pt x="40738" y="20952"/>
                          <a:pt x="40061" y="20230"/>
                          <a:pt x="39068" y="19937"/>
                        </a:cubicBezTo>
                        <a:cubicBezTo>
                          <a:pt x="40084" y="19779"/>
                          <a:pt x="40851" y="19169"/>
                          <a:pt x="40919" y="18402"/>
                        </a:cubicBezTo>
                        <a:cubicBezTo>
                          <a:pt x="40986" y="17454"/>
                          <a:pt x="40422" y="16642"/>
                          <a:pt x="39046" y="16529"/>
                        </a:cubicBezTo>
                        <a:lnTo>
                          <a:pt x="38888" y="16529"/>
                        </a:lnTo>
                        <a:cubicBezTo>
                          <a:pt x="38787" y="16520"/>
                          <a:pt x="38685" y="16516"/>
                          <a:pt x="38581" y="16516"/>
                        </a:cubicBezTo>
                        <a:cubicBezTo>
                          <a:pt x="37632" y="16516"/>
                          <a:pt x="36544" y="16873"/>
                          <a:pt x="35547" y="17341"/>
                        </a:cubicBezTo>
                        <a:lnTo>
                          <a:pt x="35231" y="17499"/>
                        </a:lnTo>
                        <a:lnTo>
                          <a:pt x="35141" y="17544"/>
                        </a:lnTo>
                        <a:lnTo>
                          <a:pt x="34915" y="17657"/>
                        </a:lnTo>
                        <a:lnTo>
                          <a:pt x="34825" y="17702"/>
                        </a:lnTo>
                        <a:lnTo>
                          <a:pt x="34599" y="17838"/>
                        </a:lnTo>
                        <a:lnTo>
                          <a:pt x="34532" y="17860"/>
                        </a:lnTo>
                        <a:cubicBezTo>
                          <a:pt x="34329" y="17973"/>
                          <a:pt x="34125" y="18086"/>
                          <a:pt x="33967" y="18199"/>
                        </a:cubicBezTo>
                        <a:lnTo>
                          <a:pt x="33900" y="18244"/>
                        </a:lnTo>
                        <a:lnTo>
                          <a:pt x="33697" y="18357"/>
                        </a:lnTo>
                        <a:lnTo>
                          <a:pt x="33629" y="18402"/>
                        </a:lnTo>
                        <a:lnTo>
                          <a:pt x="33448" y="18515"/>
                        </a:lnTo>
                        <a:cubicBezTo>
                          <a:pt x="33336" y="18357"/>
                          <a:pt x="33245" y="18244"/>
                          <a:pt x="33132" y="18063"/>
                        </a:cubicBezTo>
                        <a:lnTo>
                          <a:pt x="33020" y="17906"/>
                        </a:lnTo>
                        <a:lnTo>
                          <a:pt x="33132" y="17815"/>
                        </a:lnTo>
                        <a:lnTo>
                          <a:pt x="33223" y="17770"/>
                        </a:lnTo>
                        <a:lnTo>
                          <a:pt x="33493" y="17612"/>
                        </a:lnTo>
                        <a:lnTo>
                          <a:pt x="33584" y="17567"/>
                        </a:lnTo>
                        <a:lnTo>
                          <a:pt x="33877" y="17386"/>
                        </a:lnTo>
                        <a:lnTo>
                          <a:pt x="33945" y="17319"/>
                        </a:lnTo>
                        <a:cubicBezTo>
                          <a:pt x="34193" y="17161"/>
                          <a:pt x="34464" y="17003"/>
                          <a:pt x="34712" y="16822"/>
                        </a:cubicBezTo>
                        <a:lnTo>
                          <a:pt x="34803" y="16754"/>
                        </a:lnTo>
                        <a:lnTo>
                          <a:pt x="35096" y="16551"/>
                        </a:lnTo>
                        <a:lnTo>
                          <a:pt x="35209" y="16484"/>
                        </a:lnTo>
                        <a:lnTo>
                          <a:pt x="35502" y="16258"/>
                        </a:lnTo>
                        <a:lnTo>
                          <a:pt x="35592" y="16190"/>
                        </a:lnTo>
                        <a:cubicBezTo>
                          <a:pt x="37082" y="15084"/>
                          <a:pt x="38481" y="13730"/>
                          <a:pt x="39023" y="12308"/>
                        </a:cubicBezTo>
                        <a:lnTo>
                          <a:pt x="39046" y="12263"/>
                        </a:lnTo>
                        <a:lnTo>
                          <a:pt x="39113" y="12105"/>
                        </a:lnTo>
                        <a:cubicBezTo>
                          <a:pt x="39858" y="10345"/>
                          <a:pt x="39181" y="9171"/>
                          <a:pt x="37985" y="8652"/>
                        </a:cubicBezTo>
                        <a:cubicBezTo>
                          <a:pt x="37772" y="8563"/>
                          <a:pt x="37548" y="8521"/>
                          <a:pt x="37319" y="8521"/>
                        </a:cubicBezTo>
                        <a:cubicBezTo>
                          <a:pt x="36501" y="8521"/>
                          <a:pt x="35618" y="9062"/>
                          <a:pt x="34983" y="9961"/>
                        </a:cubicBezTo>
                        <a:cubicBezTo>
                          <a:pt x="35209" y="8562"/>
                          <a:pt x="34757" y="7298"/>
                          <a:pt x="33787" y="6892"/>
                        </a:cubicBezTo>
                        <a:cubicBezTo>
                          <a:pt x="33462" y="6759"/>
                          <a:pt x="33131" y="6688"/>
                          <a:pt x="32808" y="6688"/>
                        </a:cubicBezTo>
                        <a:cubicBezTo>
                          <a:pt x="31920" y="6688"/>
                          <a:pt x="31083" y="7226"/>
                          <a:pt x="30537" y="8517"/>
                        </a:cubicBezTo>
                        <a:lnTo>
                          <a:pt x="30469" y="8675"/>
                        </a:lnTo>
                        <a:lnTo>
                          <a:pt x="30447" y="8720"/>
                        </a:lnTo>
                        <a:cubicBezTo>
                          <a:pt x="30356" y="8923"/>
                          <a:pt x="30289" y="9126"/>
                          <a:pt x="30221" y="9329"/>
                        </a:cubicBezTo>
                        <a:cubicBezTo>
                          <a:pt x="30198" y="9442"/>
                          <a:pt x="30176" y="9555"/>
                          <a:pt x="30131" y="9668"/>
                        </a:cubicBezTo>
                        <a:cubicBezTo>
                          <a:pt x="30108" y="9781"/>
                          <a:pt x="30086" y="9893"/>
                          <a:pt x="30063" y="10006"/>
                        </a:cubicBezTo>
                        <a:cubicBezTo>
                          <a:pt x="30040" y="10142"/>
                          <a:pt x="30040" y="10255"/>
                          <a:pt x="30018" y="10367"/>
                        </a:cubicBezTo>
                        <a:cubicBezTo>
                          <a:pt x="29995" y="10503"/>
                          <a:pt x="29995" y="10616"/>
                          <a:pt x="29973" y="10751"/>
                        </a:cubicBezTo>
                        <a:cubicBezTo>
                          <a:pt x="29973" y="10864"/>
                          <a:pt x="29950" y="10999"/>
                          <a:pt x="29950" y="11135"/>
                        </a:cubicBezTo>
                        <a:lnTo>
                          <a:pt x="29950" y="11518"/>
                        </a:lnTo>
                        <a:lnTo>
                          <a:pt x="29950" y="11902"/>
                        </a:lnTo>
                        <a:cubicBezTo>
                          <a:pt x="29950" y="12037"/>
                          <a:pt x="29950" y="12173"/>
                          <a:pt x="29973" y="12308"/>
                        </a:cubicBezTo>
                        <a:cubicBezTo>
                          <a:pt x="29973" y="12444"/>
                          <a:pt x="29973" y="12557"/>
                          <a:pt x="29995" y="12692"/>
                        </a:cubicBezTo>
                        <a:cubicBezTo>
                          <a:pt x="29995" y="12827"/>
                          <a:pt x="30018" y="12963"/>
                          <a:pt x="30018" y="13098"/>
                        </a:cubicBezTo>
                        <a:lnTo>
                          <a:pt x="30063" y="13459"/>
                        </a:lnTo>
                        <a:cubicBezTo>
                          <a:pt x="29950" y="13301"/>
                          <a:pt x="29837" y="13121"/>
                          <a:pt x="29724" y="12963"/>
                        </a:cubicBezTo>
                        <a:cubicBezTo>
                          <a:pt x="29363" y="12376"/>
                          <a:pt x="28934" y="11834"/>
                          <a:pt x="28551" y="11248"/>
                        </a:cubicBezTo>
                        <a:cubicBezTo>
                          <a:pt x="28235" y="10774"/>
                          <a:pt x="27919" y="10300"/>
                          <a:pt x="27580" y="9848"/>
                        </a:cubicBezTo>
                        <a:cubicBezTo>
                          <a:pt x="27463" y="9653"/>
                          <a:pt x="27398" y="9570"/>
                          <a:pt x="27299" y="9570"/>
                        </a:cubicBezTo>
                        <a:cubicBezTo>
                          <a:pt x="27227" y="9570"/>
                          <a:pt x="27136" y="9614"/>
                          <a:pt x="26994" y="9690"/>
                        </a:cubicBezTo>
                        <a:lnTo>
                          <a:pt x="24691" y="10774"/>
                        </a:lnTo>
                        <a:lnTo>
                          <a:pt x="24240" y="10977"/>
                        </a:lnTo>
                        <a:lnTo>
                          <a:pt x="22705" y="11722"/>
                        </a:lnTo>
                        <a:cubicBezTo>
                          <a:pt x="21690" y="12195"/>
                          <a:pt x="20674" y="12692"/>
                          <a:pt x="19659" y="13166"/>
                        </a:cubicBezTo>
                        <a:cubicBezTo>
                          <a:pt x="19591" y="13211"/>
                          <a:pt x="19501" y="13234"/>
                          <a:pt x="19365" y="13301"/>
                        </a:cubicBezTo>
                        <a:lnTo>
                          <a:pt x="19659" y="12669"/>
                        </a:lnTo>
                        <a:cubicBezTo>
                          <a:pt x="20358" y="11202"/>
                          <a:pt x="20764" y="9600"/>
                          <a:pt x="20900" y="7975"/>
                        </a:cubicBezTo>
                        <a:cubicBezTo>
                          <a:pt x="21013" y="6440"/>
                          <a:pt x="20719" y="4928"/>
                          <a:pt x="20042" y="3551"/>
                        </a:cubicBezTo>
                        <a:cubicBezTo>
                          <a:pt x="19591" y="2604"/>
                          <a:pt x="18936" y="1791"/>
                          <a:pt x="18101" y="1159"/>
                        </a:cubicBezTo>
                        <a:cubicBezTo>
                          <a:pt x="17447" y="663"/>
                          <a:pt x="16679" y="324"/>
                          <a:pt x="15867" y="166"/>
                        </a:cubicBezTo>
                        <a:cubicBezTo>
                          <a:pt x="15314" y="55"/>
                          <a:pt x="14739" y="0"/>
                          <a:pt x="14165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1143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7150" dist="19050" dir="5400000" algn="bl" rotWithShape="0">
                      <a:schemeClr val="dk1">
                        <a:alpha val="2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410" name="Google Shape;1410;p44"/>
                <p:cNvGrpSpPr/>
                <p:nvPr/>
              </p:nvGrpSpPr>
              <p:grpSpPr>
                <a:xfrm>
                  <a:off x="4243600" y="2737481"/>
                  <a:ext cx="1853989" cy="1636235"/>
                  <a:chOff x="3278775" y="3216725"/>
                  <a:chExt cx="1853989" cy="1636235"/>
                </a:xfrm>
              </p:grpSpPr>
              <p:grpSp>
                <p:nvGrpSpPr>
                  <p:cNvPr id="1411" name="Google Shape;1411;p44"/>
                  <p:cNvGrpSpPr/>
                  <p:nvPr/>
                </p:nvGrpSpPr>
                <p:grpSpPr>
                  <a:xfrm>
                    <a:off x="4402639" y="4061610"/>
                    <a:ext cx="730125" cy="791350"/>
                    <a:chOff x="2465039" y="3359685"/>
                    <a:chExt cx="730125" cy="791350"/>
                  </a:xfrm>
                </p:grpSpPr>
                <p:sp>
                  <p:nvSpPr>
                    <p:cNvPr id="1412" name="Google Shape;1412;p44"/>
                    <p:cNvSpPr/>
                    <p:nvPr/>
                  </p:nvSpPr>
                  <p:spPr>
                    <a:xfrm>
                      <a:off x="2465589" y="3422185"/>
                      <a:ext cx="576675" cy="728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067" h="29154" extrusionOk="0">
                          <a:moveTo>
                            <a:pt x="6451" y="1"/>
                          </a:moveTo>
                          <a:cubicBezTo>
                            <a:pt x="2521" y="1"/>
                            <a:pt x="1" y="3718"/>
                            <a:pt x="1" y="3718"/>
                          </a:cubicBezTo>
                          <a:cubicBezTo>
                            <a:pt x="436" y="3626"/>
                            <a:pt x="853" y="3582"/>
                            <a:pt x="1252" y="3582"/>
                          </a:cubicBezTo>
                          <a:cubicBezTo>
                            <a:pt x="9273" y="3582"/>
                            <a:pt x="10345" y="21390"/>
                            <a:pt x="10495" y="27280"/>
                          </a:cubicBezTo>
                          <a:cubicBezTo>
                            <a:pt x="10518" y="28318"/>
                            <a:pt x="11376" y="29153"/>
                            <a:pt x="12414" y="29153"/>
                          </a:cubicBezTo>
                          <a:lnTo>
                            <a:pt x="21103" y="29153"/>
                          </a:lnTo>
                          <a:cubicBezTo>
                            <a:pt x="22186" y="29153"/>
                            <a:pt x="23066" y="28251"/>
                            <a:pt x="23021" y="27145"/>
                          </a:cubicBezTo>
                          <a:cubicBezTo>
                            <a:pt x="22728" y="18478"/>
                            <a:pt x="19591" y="10105"/>
                            <a:pt x="12752" y="3176"/>
                          </a:cubicBezTo>
                          <a:cubicBezTo>
                            <a:pt x="10420" y="808"/>
                            <a:pt x="8282" y="1"/>
                            <a:pt x="645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3" name="Google Shape;1413;p44"/>
                    <p:cNvSpPr/>
                    <p:nvPr/>
                  </p:nvSpPr>
                  <p:spPr>
                    <a:xfrm>
                      <a:off x="2465589" y="3501410"/>
                      <a:ext cx="290475" cy="52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619" h="21181" extrusionOk="0">
                          <a:moveTo>
                            <a:pt x="2120" y="0"/>
                          </a:moveTo>
                          <a:cubicBezTo>
                            <a:pt x="1458" y="0"/>
                            <a:pt x="745" y="156"/>
                            <a:pt x="1" y="549"/>
                          </a:cubicBezTo>
                          <a:cubicBezTo>
                            <a:pt x="1" y="549"/>
                            <a:pt x="3070" y="4092"/>
                            <a:pt x="2686" y="18830"/>
                          </a:cubicBezTo>
                          <a:cubicBezTo>
                            <a:pt x="2664" y="19868"/>
                            <a:pt x="3454" y="20726"/>
                            <a:pt x="4469" y="20793"/>
                          </a:cubicBezTo>
                          <a:lnTo>
                            <a:pt x="9435" y="21177"/>
                          </a:lnTo>
                          <a:cubicBezTo>
                            <a:pt x="9472" y="21179"/>
                            <a:pt x="9509" y="21180"/>
                            <a:pt x="9545" y="21180"/>
                          </a:cubicBezTo>
                          <a:cubicBezTo>
                            <a:pt x="10691" y="21180"/>
                            <a:pt x="11619" y="20170"/>
                            <a:pt x="11466" y="19011"/>
                          </a:cubicBezTo>
                          <a:cubicBezTo>
                            <a:pt x="10992" y="15287"/>
                            <a:pt x="9683" y="7839"/>
                            <a:pt x="6388" y="2219"/>
                          </a:cubicBezTo>
                          <a:cubicBezTo>
                            <a:pt x="6388" y="2201"/>
                            <a:pt x="4613" y="0"/>
                            <a:pt x="2120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4" name="Google Shape;1414;p44"/>
                    <p:cNvSpPr/>
                    <p:nvPr/>
                  </p:nvSpPr>
                  <p:spPr>
                    <a:xfrm>
                      <a:off x="2465039" y="3359685"/>
                      <a:ext cx="730125" cy="656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205" h="26260" extrusionOk="0">
                          <a:moveTo>
                            <a:pt x="7518" y="0"/>
                          </a:moveTo>
                          <a:cubicBezTo>
                            <a:pt x="6512" y="0"/>
                            <a:pt x="5585" y="118"/>
                            <a:pt x="4762" y="305"/>
                          </a:cubicBezTo>
                          <a:cubicBezTo>
                            <a:pt x="0" y="1365"/>
                            <a:pt x="23" y="6218"/>
                            <a:pt x="23" y="6218"/>
                          </a:cubicBezTo>
                          <a:cubicBezTo>
                            <a:pt x="1289" y="5614"/>
                            <a:pt x="2505" y="5343"/>
                            <a:pt x="3668" y="5343"/>
                          </a:cubicBezTo>
                          <a:cubicBezTo>
                            <a:pt x="12329" y="5343"/>
                            <a:pt x="18036" y="20374"/>
                            <a:pt x="19568" y="24950"/>
                          </a:cubicBezTo>
                          <a:cubicBezTo>
                            <a:pt x="19816" y="25718"/>
                            <a:pt x="20561" y="26259"/>
                            <a:pt x="21373" y="26259"/>
                          </a:cubicBezTo>
                          <a:lnTo>
                            <a:pt x="26993" y="26259"/>
                          </a:lnTo>
                          <a:cubicBezTo>
                            <a:pt x="28279" y="26259"/>
                            <a:pt x="29205" y="24995"/>
                            <a:pt x="28821" y="23754"/>
                          </a:cubicBezTo>
                          <a:cubicBezTo>
                            <a:pt x="22492" y="4284"/>
                            <a:pt x="13574" y="0"/>
                            <a:pt x="7518" y="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415" name="Google Shape;1415;p44"/>
                  <p:cNvGrpSpPr/>
                  <p:nvPr/>
                </p:nvGrpSpPr>
                <p:grpSpPr>
                  <a:xfrm>
                    <a:off x="3278775" y="3216725"/>
                    <a:ext cx="1121725" cy="1208900"/>
                    <a:chOff x="1341175" y="2514800"/>
                    <a:chExt cx="1121725" cy="1208900"/>
                  </a:xfrm>
                </p:grpSpPr>
                <p:sp>
                  <p:nvSpPr>
                    <p:cNvPr id="1416" name="Google Shape;1416;p44"/>
                    <p:cNvSpPr/>
                    <p:nvPr/>
                  </p:nvSpPr>
                  <p:spPr>
                    <a:xfrm>
                      <a:off x="2064525" y="2679950"/>
                      <a:ext cx="273125" cy="303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25" h="12135" extrusionOk="0">
                          <a:moveTo>
                            <a:pt x="3853" y="1"/>
                          </a:moveTo>
                          <a:cubicBezTo>
                            <a:pt x="2973" y="1"/>
                            <a:pt x="2145" y="541"/>
                            <a:pt x="1603" y="1821"/>
                          </a:cubicBezTo>
                          <a:lnTo>
                            <a:pt x="1536" y="1979"/>
                          </a:lnTo>
                          <a:lnTo>
                            <a:pt x="1513" y="2024"/>
                          </a:lnTo>
                          <a:cubicBezTo>
                            <a:pt x="1" y="5409"/>
                            <a:pt x="2325" y="12135"/>
                            <a:pt x="2325" y="12135"/>
                          </a:cubicBezTo>
                          <a:cubicBezTo>
                            <a:pt x="2325" y="12135"/>
                            <a:pt x="8758" y="9066"/>
                            <a:pt x="10089" y="5635"/>
                          </a:cubicBezTo>
                          <a:lnTo>
                            <a:pt x="10112" y="5567"/>
                          </a:lnTo>
                          <a:lnTo>
                            <a:pt x="10180" y="5409"/>
                          </a:lnTo>
                          <a:cubicBezTo>
                            <a:pt x="10924" y="3649"/>
                            <a:pt x="10270" y="2475"/>
                            <a:pt x="9051" y="1956"/>
                          </a:cubicBezTo>
                          <a:cubicBezTo>
                            <a:pt x="8839" y="1867"/>
                            <a:pt x="8615" y="1825"/>
                            <a:pt x="8385" y="1825"/>
                          </a:cubicBezTo>
                          <a:cubicBezTo>
                            <a:pt x="7570" y="1825"/>
                            <a:pt x="6692" y="2362"/>
                            <a:pt x="6057" y="3254"/>
                          </a:cubicBezTo>
                          <a:lnTo>
                            <a:pt x="6057" y="3254"/>
                          </a:lnTo>
                          <a:cubicBezTo>
                            <a:pt x="6056" y="3258"/>
                            <a:pt x="6053" y="3261"/>
                            <a:pt x="6049" y="3265"/>
                          </a:cubicBezTo>
                          <a:cubicBezTo>
                            <a:pt x="6052" y="3261"/>
                            <a:pt x="6055" y="3258"/>
                            <a:pt x="6057" y="3254"/>
                          </a:cubicBezTo>
                          <a:lnTo>
                            <a:pt x="6057" y="3254"/>
                          </a:lnTo>
                          <a:cubicBezTo>
                            <a:pt x="6061" y="3246"/>
                            <a:pt x="6059" y="3239"/>
                            <a:pt x="6056" y="3239"/>
                          </a:cubicBezTo>
                          <a:cubicBezTo>
                            <a:pt x="6055" y="3239"/>
                            <a:pt x="6054" y="3240"/>
                            <a:pt x="6053" y="3242"/>
                          </a:cubicBezTo>
                          <a:lnTo>
                            <a:pt x="6053" y="3242"/>
                          </a:lnTo>
                          <a:cubicBezTo>
                            <a:pt x="6052" y="3250"/>
                            <a:pt x="6051" y="3257"/>
                            <a:pt x="6049" y="3265"/>
                          </a:cubicBezTo>
                          <a:cubicBezTo>
                            <a:pt x="6049" y="3253"/>
                            <a:pt x="6051" y="3246"/>
                            <a:pt x="6053" y="3242"/>
                          </a:cubicBezTo>
                          <a:lnTo>
                            <a:pt x="6053" y="3242"/>
                          </a:lnTo>
                          <a:cubicBezTo>
                            <a:pt x="6270" y="1852"/>
                            <a:pt x="5818" y="600"/>
                            <a:pt x="4853" y="218"/>
                          </a:cubicBezTo>
                          <a:cubicBezTo>
                            <a:pt x="4521" y="77"/>
                            <a:pt x="4183" y="1"/>
                            <a:pt x="3853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7" name="Google Shape;1417;p44"/>
                    <p:cNvSpPr/>
                    <p:nvPr/>
                  </p:nvSpPr>
                  <p:spPr>
                    <a:xfrm>
                      <a:off x="2143525" y="2925350"/>
                      <a:ext cx="222325" cy="169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93" h="6796" extrusionOk="0">
                          <a:moveTo>
                            <a:pt x="6438" y="1"/>
                          </a:moveTo>
                          <a:cubicBezTo>
                            <a:pt x="3780" y="1"/>
                            <a:pt x="1" y="2928"/>
                            <a:pt x="1" y="2928"/>
                          </a:cubicBezTo>
                          <a:cubicBezTo>
                            <a:pt x="1" y="2928"/>
                            <a:pt x="3612" y="6675"/>
                            <a:pt x="6297" y="6788"/>
                          </a:cubicBezTo>
                          <a:lnTo>
                            <a:pt x="6455" y="6788"/>
                          </a:lnTo>
                          <a:cubicBezTo>
                            <a:pt x="6533" y="6793"/>
                            <a:pt x="6609" y="6795"/>
                            <a:pt x="6683" y="6795"/>
                          </a:cubicBezTo>
                          <a:cubicBezTo>
                            <a:pt x="7907" y="6795"/>
                            <a:pt x="8513" y="6102"/>
                            <a:pt x="8577" y="5208"/>
                          </a:cubicBezTo>
                          <a:cubicBezTo>
                            <a:pt x="8622" y="4440"/>
                            <a:pt x="7968" y="3718"/>
                            <a:pt x="6974" y="3425"/>
                          </a:cubicBezTo>
                          <a:cubicBezTo>
                            <a:pt x="7990" y="3267"/>
                            <a:pt x="8757" y="2657"/>
                            <a:pt x="8803" y="1890"/>
                          </a:cubicBezTo>
                          <a:cubicBezTo>
                            <a:pt x="8893" y="942"/>
                            <a:pt x="8329" y="130"/>
                            <a:pt x="6929" y="17"/>
                          </a:cubicBezTo>
                          <a:lnTo>
                            <a:pt x="6771" y="17"/>
                          </a:lnTo>
                          <a:cubicBezTo>
                            <a:pt x="6663" y="6"/>
                            <a:pt x="6552" y="1"/>
                            <a:pt x="6438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8" name="Google Shape;1418;p44"/>
                    <p:cNvSpPr/>
                    <p:nvPr/>
                  </p:nvSpPr>
                  <p:spPr>
                    <a:xfrm>
                      <a:off x="1341175" y="2514800"/>
                      <a:ext cx="1121725" cy="120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869" h="48356" extrusionOk="0">
                          <a:moveTo>
                            <a:pt x="13582" y="3612"/>
                          </a:moveTo>
                          <a:cubicBezTo>
                            <a:pt x="14198" y="3612"/>
                            <a:pt x="14816" y="3731"/>
                            <a:pt x="15393" y="3958"/>
                          </a:cubicBezTo>
                          <a:cubicBezTo>
                            <a:pt x="15687" y="4071"/>
                            <a:pt x="15957" y="4229"/>
                            <a:pt x="16183" y="4432"/>
                          </a:cubicBezTo>
                          <a:cubicBezTo>
                            <a:pt x="16567" y="4771"/>
                            <a:pt x="16883" y="5154"/>
                            <a:pt x="17109" y="5606"/>
                          </a:cubicBezTo>
                          <a:cubicBezTo>
                            <a:pt x="17515" y="6350"/>
                            <a:pt x="17695" y="7185"/>
                            <a:pt x="17673" y="8043"/>
                          </a:cubicBezTo>
                          <a:cubicBezTo>
                            <a:pt x="17605" y="9262"/>
                            <a:pt x="17357" y="10481"/>
                            <a:pt x="16928" y="11609"/>
                          </a:cubicBezTo>
                          <a:cubicBezTo>
                            <a:pt x="16431" y="12873"/>
                            <a:pt x="15845" y="14069"/>
                            <a:pt x="15145" y="15220"/>
                          </a:cubicBezTo>
                          <a:cubicBezTo>
                            <a:pt x="15077" y="15333"/>
                            <a:pt x="14987" y="15423"/>
                            <a:pt x="14852" y="15491"/>
                          </a:cubicBezTo>
                          <a:cubicBezTo>
                            <a:pt x="14152" y="15807"/>
                            <a:pt x="13452" y="16145"/>
                            <a:pt x="12753" y="16484"/>
                          </a:cubicBezTo>
                          <a:lnTo>
                            <a:pt x="9390" y="18086"/>
                          </a:lnTo>
                          <a:lnTo>
                            <a:pt x="9209" y="18177"/>
                          </a:lnTo>
                          <a:lnTo>
                            <a:pt x="5508" y="19937"/>
                          </a:lnTo>
                          <a:cubicBezTo>
                            <a:pt x="5481" y="19964"/>
                            <a:pt x="5447" y="19975"/>
                            <a:pt x="5414" y="19975"/>
                          </a:cubicBezTo>
                          <a:cubicBezTo>
                            <a:pt x="5391" y="19975"/>
                            <a:pt x="5369" y="19969"/>
                            <a:pt x="5350" y="19960"/>
                          </a:cubicBezTo>
                          <a:cubicBezTo>
                            <a:pt x="5350" y="19937"/>
                            <a:pt x="5350" y="19915"/>
                            <a:pt x="5350" y="19892"/>
                          </a:cubicBezTo>
                          <a:cubicBezTo>
                            <a:pt x="5350" y="19869"/>
                            <a:pt x="5350" y="19847"/>
                            <a:pt x="5350" y="19824"/>
                          </a:cubicBezTo>
                          <a:cubicBezTo>
                            <a:pt x="5237" y="17861"/>
                            <a:pt x="5282" y="15920"/>
                            <a:pt x="5485" y="13956"/>
                          </a:cubicBezTo>
                          <a:cubicBezTo>
                            <a:pt x="5801" y="11225"/>
                            <a:pt x="6749" y="8585"/>
                            <a:pt x="8261" y="6260"/>
                          </a:cubicBezTo>
                          <a:cubicBezTo>
                            <a:pt x="8329" y="6125"/>
                            <a:pt x="8442" y="6012"/>
                            <a:pt x="8532" y="5899"/>
                          </a:cubicBezTo>
                          <a:cubicBezTo>
                            <a:pt x="8758" y="5651"/>
                            <a:pt x="8984" y="5425"/>
                            <a:pt x="9232" y="5222"/>
                          </a:cubicBezTo>
                          <a:cubicBezTo>
                            <a:pt x="9706" y="4748"/>
                            <a:pt x="10270" y="4409"/>
                            <a:pt x="10902" y="4161"/>
                          </a:cubicBezTo>
                          <a:cubicBezTo>
                            <a:pt x="11579" y="3890"/>
                            <a:pt x="12301" y="3710"/>
                            <a:pt x="13046" y="3642"/>
                          </a:cubicBezTo>
                          <a:cubicBezTo>
                            <a:pt x="13224" y="3622"/>
                            <a:pt x="13403" y="3612"/>
                            <a:pt x="13582" y="3612"/>
                          </a:cubicBezTo>
                          <a:close/>
                          <a:moveTo>
                            <a:pt x="14166" y="1"/>
                          </a:moveTo>
                          <a:cubicBezTo>
                            <a:pt x="13919" y="1"/>
                            <a:pt x="13673" y="11"/>
                            <a:pt x="13430" y="31"/>
                          </a:cubicBezTo>
                          <a:cubicBezTo>
                            <a:pt x="12143" y="121"/>
                            <a:pt x="10902" y="437"/>
                            <a:pt x="9706" y="956"/>
                          </a:cubicBezTo>
                          <a:cubicBezTo>
                            <a:pt x="8938" y="1317"/>
                            <a:pt x="8194" y="1769"/>
                            <a:pt x="7517" y="2265"/>
                          </a:cubicBezTo>
                          <a:cubicBezTo>
                            <a:pt x="7133" y="2536"/>
                            <a:pt x="6794" y="2830"/>
                            <a:pt x="6456" y="3168"/>
                          </a:cubicBezTo>
                          <a:cubicBezTo>
                            <a:pt x="5598" y="4003"/>
                            <a:pt x="4876" y="4974"/>
                            <a:pt x="4334" y="6034"/>
                          </a:cubicBezTo>
                          <a:cubicBezTo>
                            <a:pt x="3590" y="7479"/>
                            <a:pt x="3003" y="8991"/>
                            <a:pt x="2619" y="10571"/>
                          </a:cubicBezTo>
                          <a:cubicBezTo>
                            <a:pt x="1807" y="13708"/>
                            <a:pt x="1558" y="16935"/>
                            <a:pt x="1897" y="20163"/>
                          </a:cubicBezTo>
                          <a:cubicBezTo>
                            <a:pt x="1919" y="20546"/>
                            <a:pt x="1965" y="20930"/>
                            <a:pt x="2010" y="21314"/>
                          </a:cubicBezTo>
                          <a:lnTo>
                            <a:pt x="2010" y="21359"/>
                          </a:lnTo>
                          <a:lnTo>
                            <a:pt x="2010" y="21427"/>
                          </a:lnTo>
                          <a:cubicBezTo>
                            <a:pt x="2010" y="21585"/>
                            <a:pt x="2010" y="21585"/>
                            <a:pt x="1874" y="21652"/>
                          </a:cubicBezTo>
                          <a:lnTo>
                            <a:pt x="1761" y="21698"/>
                          </a:lnTo>
                          <a:lnTo>
                            <a:pt x="1310" y="21923"/>
                          </a:lnTo>
                          <a:cubicBezTo>
                            <a:pt x="994" y="22081"/>
                            <a:pt x="678" y="22217"/>
                            <a:pt x="362" y="22352"/>
                          </a:cubicBezTo>
                          <a:cubicBezTo>
                            <a:pt x="227" y="22397"/>
                            <a:pt x="136" y="22510"/>
                            <a:pt x="114" y="22645"/>
                          </a:cubicBezTo>
                          <a:cubicBezTo>
                            <a:pt x="114" y="22691"/>
                            <a:pt x="91" y="22758"/>
                            <a:pt x="91" y="22803"/>
                          </a:cubicBezTo>
                          <a:cubicBezTo>
                            <a:pt x="91" y="22871"/>
                            <a:pt x="69" y="22916"/>
                            <a:pt x="69" y="22961"/>
                          </a:cubicBezTo>
                          <a:cubicBezTo>
                            <a:pt x="1" y="23616"/>
                            <a:pt x="46" y="24270"/>
                            <a:pt x="159" y="24902"/>
                          </a:cubicBezTo>
                          <a:cubicBezTo>
                            <a:pt x="340" y="25783"/>
                            <a:pt x="588" y="26618"/>
                            <a:pt x="926" y="27453"/>
                          </a:cubicBezTo>
                          <a:cubicBezTo>
                            <a:pt x="1355" y="28536"/>
                            <a:pt x="1852" y="29597"/>
                            <a:pt x="2393" y="30612"/>
                          </a:cubicBezTo>
                          <a:cubicBezTo>
                            <a:pt x="2890" y="31538"/>
                            <a:pt x="3409" y="32440"/>
                            <a:pt x="3973" y="33343"/>
                          </a:cubicBezTo>
                          <a:cubicBezTo>
                            <a:pt x="4537" y="34223"/>
                            <a:pt x="5102" y="35104"/>
                            <a:pt x="5711" y="35961"/>
                          </a:cubicBezTo>
                          <a:cubicBezTo>
                            <a:pt x="6433" y="36977"/>
                            <a:pt x="7178" y="37993"/>
                            <a:pt x="7968" y="38963"/>
                          </a:cubicBezTo>
                          <a:cubicBezTo>
                            <a:pt x="8419" y="39527"/>
                            <a:pt x="8893" y="40069"/>
                            <a:pt x="9345" y="40611"/>
                          </a:cubicBezTo>
                          <a:cubicBezTo>
                            <a:pt x="9819" y="41152"/>
                            <a:pt x="10247" y="41649"/>
                            <a:pt x="10721" y="42145"/>
                          </a:cubicBezTo>
                          <a:cubicBezTo>
                            <a:pt x="11331" y="42800"/>
                            <a:pt x="11985" y="43454"/>
                            <a:pt x="12640" y="44086"/>
                          </a:cubicBezTo>
                          <a:cubicBezTo>
                            <a:pt x="13497" y="44899"/>
                            <a:pt x="14378" y="45643"/>
                            <a:pt x="15303" y="46343"/>
                          </a:cubicBezTo>
                          <a:cubicBezTo>
                            <a:pt x="16048" y="46930"/>
                            <a:pt x="16838" y="47426"/>
                            <a:pt x="17650" y="47878"/>
                          </a:cubicBezTo>
                          <a:cubicBezTo>
                            <a:pt x="17966" y="48036"/>
                            <a:pt x="18282" y="48171"/>
                            <a:pt x="18621" y="48284"/>
                          </a:cubicBezTo>
                          <a:cubicBezTo>
                            <a:pt x="18688" y="48307"/>
                            <a:pt x="18734" y="48329"/>
                            <a:pt x="18801" y="48329"/>
                          </a:cubicBezTo>
                          <a:cubicBezTo>
                            <a:pt x="18854" y="48347"/>
                            <a:pt x="18907" y="48355"/>
                            <a:pt x="18959" y="48355"/>
                          </a:cubicBezTo>
                          <a:cubicBezTo>
                            <a:pt x="19106" y="48355"/>
                            <a:pt x="19243" y="48288"/>
                            <a:pt x="19343" y="48171"/>
                          </a:cubicBezTo>
                          <a:cubicBezTo>
                            <a:pt x="19591" y="47923"/>
                            <a:pt x="19862" y="47652"/>
                            <a:pt x="20110" y="47381"/>
                          </a:cubicBezTo>
                          <a:lnTo>
                            <a:pt x="20629" y="46862"/>
                          </a:lnTo>
                          <a:cubicBezTo>
                            <a:pt x="20742" y="46727"/>
                            <a:pt x="20855" y="46614"/>
                            <a:pt x="20968" y="46479"/>
                          </a:cubicBezTo>
                          <a:cubicBezTo>
                            <a:pt x="21532" y="45892"/>
                            <a:pt x="22074" y="45328"/>
                            <a:pt x="22638" y="44741"/>
                          </a:cubicBezTo>
                          <a:cubicBezTo>
                            <a:pt x="22706" y="44650"/>
                            <a:pt x="22819" y="44605"/>
                            <a:pt x="22909" y="44583"/>
                          </a:cubicBezTo>
                          <a:cubicBezTo>
                            <a:pt x="23405" y="44515"/>
                            <a:pt x="23902" y="44425"/>
                            <a:pt x="24398" y="44334"/>
                          </a:cubicBezTo>
                          <a:cubicBezTo>
                            <a:pt x="27445" y="43793"/>
                            <a:pt x="30492" y="43251"/>
                            <a:pt x="33516" y="42687"/>
                          </a:cubicBezTo>
                          <a:cubicBezTo>
                            <a:pt x="35187" y="42371"/>
                            <a:pt x="36834" y="41987"/>
                            <a:pt x="38482" y="41649"/>
                          </a:cubicBezTo>
                          <a:cubicBezTo>
                            <a:pt x="38753" y="41604"/>
                            <a:pt x="39001" y="41513"/>
                            <a:pt x="39249" y="41446"/>
                          </a:cubicBezTo>
                          <a:cubicBezTo>
                            <a:pt x="39266" y="41440"/>
                            <a:pt x="39284" y="41437"/>
                            <a:pt x="39303" y="41437"/>
                          </a:cubicBezTo>
                          <a:cubicBezTo>
                            <a:pt x="39358" y="41437"/>
                            <a:pt x="39413" y="41463"/>
                            <a:pt x="39430" y="41513"/>
                          </a:cubicBezTo>
                          <a:cubicBezTo>
                            <a:pt x="40062" y="42597"/>
                            <a:pt x="41009" y="43341"/>
                            <a:pt x="42070" y="43973"/>
                          </a:cubicBezTo>
                          <a:cubicBezTo>
                            <a:pt x="42522" y="44222"/>
                            <a:pt x="43041" y="44402"/>
                            <a:pt x="43582" y="44470"/>
                          </a:cubicBezTo>
                          <a:cubicBezTo>
                            <a:pt x="43671" y="44484"/>
                            <a:pt x="43753" y="44490"/>
                            <a:pt x="43829" y="44490"/>
                          </a:cubicBezTo>
                          <a:cubicBezTo>
                            <a:pt x="44255" y="44490"/>
                            <a:pt x="44486" y="44272"/>
                            <a:pt x="44621" y="43793"/>
                          </a:cubicBezTo>
                          <a:cubicBezTo>
                            <a:pt x="44688" y="43545"/>
                            <a:pt x="44733" y="43296"/>
                            <a:pt x="44756" y="43071"/>
                          </a:cubicBezTo>
                          <a:cubicBezTo>
                            <a:pt x="44824" y="42394"/>
                            <a:pt x="44869" y="41739"/>
                            <a:pt x="44846" y="41085"/>
                          </a:cubicBezTo>
                          <a:cubicBezTo>
                            <a:pt x="44869" y="41017"/>
                            <a:pt x="44869" y="40927"/>
                            <a:pt x="44869" y="40836"/>
                          </a:cubicBezTo>
                          <a:lnTo>
                            <a:pt x="44869" y="40520"/>
                          </a:lnTo>
                          <a:cubicBezTo>
                            <a:pt x="44846" y="39234"/>
                            <a:pt x="44779" y="37947"/>
                            <a:pt x="44688" y="36661"/>
                          </a:cubicBezTo>
                          <a:cubicBezTo>
                            <a:pt x="44643" y="36074"/>
                            <a:pt x="44530" y="35487"/>
                            <a:pt x="44395" y="34923"/>
                          </a:cubicBezTo>
                          <a:cubicBezTo>
                            <a:pt x="44350" y="34675"/>
                            <a:pt x="44282" y="34449"/>
                            <a:pt x="44192" y="34201"/>
                          </a:cubicBezTo>
                          <a:cubicBezTo>
                            <a:pt x="44124" y="34065"/>
                            <a:pt x="44034" y="33930"/>
                            <a:pt x="43943" y="33795"/>
                          </a:cubicBezTo>
                          <a:cubicBezTo>
                            <a:pt x="43898" y="33749"/>
                            <a:pt x="43853" y="33704"/>
                            <a:pt x="43808" y="33682"/>
                          </a:cubicBezTo>
                          <a:cubicBezTo>
                            <a:pt x="43609" y="33537"/>
                            <a:pt x="43353" y="33465"/>
                            <a:pt x="43108" y="33465"/>
                          </a:cubicBezTo>
                          <a:cubicBezTo>
                            <a:pt x="43047" y="33465"/>
                            <a:pt x="42987" y="33470"/>
                            <a:pt x="42928" y="33479"/>
                          </a:cubicBezTo>
                          <a:cubicBezTo>
                            <a:pt x="42747" y="33524"/>
                            <a:pt x="42567" y="33569"/>
                            <a:pt x="42409" y="33637"/>
                          </a:cubicBezTo>
                          <a:cubicBezTo>
                            <a:pt x="42002" y="33817"/>
                            <a:pt x="41596" y="33998"/>
                            <a:pt x="41213" y="34246"/>
                          </a:cubicBezTo>
                          <a:cubicBezTo>
                            <a:pt x="40693" y="34539"/>
                            <a:pt x="40242" y="34991"/>
                            <a:pt x="39904" y="35510"/>
                          </a:cubicBezTo>
                          <a:cubicBezTo>
                            <a:pt x="39827" y="35664"/>
                            <a:pt x="39652" y="35768"/>
                            <a:pt x="39476" y="35768"/>
                          </a:cubicBezTo>
                          <a:cubicBezTo>
                            <a:pt x="39446" y="35768"/>
                            <a:pt x="39415" y="35765"/>
                            <a:pt x="39384" y="35758"/>
                          </a:cubicBezTo>
                          <a:cubicBezTo>
                            <a:pt x="38030" y="35600"/>
                            <a:pt x="36699" y="35465"/>
                            <a:pt x="35345" y="35352"/>
                          </a:cubicBezTo>
                          <a:cubicBezTo>
                            <a:pt x="34329" y="35239"/>
                            <a:pt x="33291" y="35171"/>
                            <a:pt x="32275" y="35104"/>
                          </a:cubicBezTo>
                          <a:cubicBezTo>
                            <a:pt x="32185" y="35104"/>
                            <a:pt x="32072" y="35104"/>
                            <a:pt x="31982" y="35059"/>
                          </a:cubicBezTo>
                          <a:cubicBezTo>
                            <a:pt x="32004" y="34946"/>
                            <a:pt x="32117" y="34878"/>
                            <a:pt x="32185" y="34810"/>
                          </a:cubicBezTo>
                          <a:lnTo>
                            <a:pt x="34600" y="32260"/>
                          </a:lnTo>
                          <a:lnTo>
                            <a:pt x="37037" y="29732"/>
                          </a:lnTo>
                          <a:cubicBezTo>
                            <a:pt x="37037" y="29710"/>
                            <a:pt x="37060" y="29710"/>
                            <a:pt x="37060" y="29687"/>
                          </a:cubicBezTo>
                          <a:cubicBezTo>
                            <a:pt x="37195" y="29552"/>
                            <a:pt x="37308" y="29439"/>
                            <a:pt x="37421" y="29303"/>
                          </a:cubicBezTo>
                          <a:lnTo>
                            <a:pt x="39226" y="27408"/>
                          </a:lnTo>
                          <a:cubicBezTo>
                            <a:pt x="39294" y="27362"/>
                            <a:pt x="39339" y="27295"/>
                            <a:pt x="39384" y="27227"/>
                          </a:cubicBezTo>
                          <a:cubicBezTo>
                            <a:pt x="39430" y="27137"/>
                            <a:pt x="39430" y="27024"/>
                            <a:pt x="39339" y="26956"/>
                          </a:cubicBezTo>
                          <a:cubicBezTo>
                            <a:pt x="39114" y="26753"/>
                            <a:pt x="38933" y="26527"/>
                            <a:pt x="38798" y="26279"/>
                          </a:cubicBezTo>
                          <a:cubicBezTo>
                            <a:pt x="38595" y="25941"/>
                            <a:pt x="38369" y="25625"/>
                            <a:pt x="38143" y="25309"/>
                          </a:cubicBezTo>
                          <a:cubicBezTo>
                            <a:pt x="37601" y="24519"/>
                            <a:pt x="37060" y="23751"/>
                            <a:pt x="36541" y="22984"/>
                          </a:cubicBezTo>
                          <a:cubicBezTo>
                            <a:pt x="36180" y="22420"/>
                            <a:pt x="35773" y="21856"/>
                            <a:pt x="35390" y="21291"/>
                          </a:cubicBezTo>
                          <a:cubicBezTo>
                            <a:pt x="35029" y="20727"/>
                            <a:pt x="34645" y="20208"/>
                            <a:pt x="34261" y="19644"/>
                          </a:cubicBezTo>
                          <a:cubicBezTo>
                            <a:pt x="33900" y="19079"/>
                            <a:pt x="33494" y="18515"/>
                            <a:pt x="33110" y="17951"/>
                          </a:cubicBezTo>
                          <a:cubicBezTo>
                            <a:pt x="32749" y="17387"/>
                            <a:pt x="32343" y="16845"/>
                            <a:pt x="31982" y="16281"/>
                          </a:cubicBezTo>
                          <a:cubicBezTo>
                            <a:pt x="31643" y="15717"/>
                            <a:pt x="31214" y="15175"/>
                            <a:pt x="30853" y="14633"/>
                          </a:cubicBezTo>
                          <a:cubicBezTo>
                            <a:pt x="30515" y="14069"/>
                            <a:pt x="30086" y="13527"/>
                            <a:pt x="29725" y="12963"/>
                          </a:cubicBezTo>
                          <a:cubicBezTo>
                            <a:pt x="29386" y="12399"/>
                            <a:pt x="28935" y="11835"/>
                            <a:pt x="28574" y="11248"/>
                          </a:cubicBezTo>
                          <a:cubicBezTo>
                            <a:pt x="28258" y="10774"/>
                            <a:pt x="27919" y="10300"/>
                            <a:pt x="27603" y="9849"/>
                          </a:cubicBezTo>
                          <a:cubicBezTo>
                            <a:pt x="27473" y="9653"/>
                            <a:pt x="27403" y="9570"/>
                            <a:pt x="27301" y="9570"/>
                          </a:cubicBezTo>
                          <a:cubicBezTo>
                            <a:pt x="27227" y="9570"/>
                            <a:pt x="27137" y="9614"/>
                            <a:pt x="26994" y="9691"/>
                          </a:cubicBezTo>
                          <a:lnTo>
                            <a:pt x="24714" y="10774"/>
                          </a:lnTo>
                          <a:lnTo>
                            <a:pt x="24263" y="10977"/>
                          </a:lnTo>
                          <a:lnTo>
                            <a:pt x="22706" y="11722"/>
                          </a:lnTo>
                          <a:cubicBezTo>
                            <a:pt x="21690" y="12196"/>
                            <a:pt x="20674" y="12692"/>
                            <a:pt x="19681" y="13166"/>
                          </a:cubicBezTo>
                          <a:cubicBezTo>
                            <a:pt x="19591" y="13211"/>
                            <a:pt x="19501" y="13234"/>
                            <a:pt x="19365" y="13302"/>
                          </a:cubicBezTo>
                          <a:lnTo>
                            <a:pt x="19659" y="12670"/>
                          </a:lnTo>
                          <a:cubicBezTo>
                            <a:pt x="20359" y="11203"/>
                            <a:pt x="20787" y="9600"/>
                            <a:pt x="20900" y="7975"/>
                          </a:cubicBezTo>
                          <a:cubicBezTo>
                            <a:pt x="21036" y="6441"/>
                            <a:pt x="20742" y="4929"/>
                            <a:pt x="20065" y="3552"/>
                          </a:cubicBezTo>
                          <a:cubicBezTo>
                            <a:pt x="19591" y="2604"/>
                            <a:pt x="18937" y="1791"/>
                            <a:pt x="18102" y="1160"/>
                          </a:cubicBezTo>
                          <a:cubicBezTo>
                            <a:pt x="17447" y="663"/>
                            <a:pt x="16680" y="324"/>
                            <a:pt x="15890" y="166"/>
                          </a:cubicBezTo>
                          <a:cubicBezTo>
                            <a:pt x="15321" y="56"/>
                            <a:pt x="14741" y="1"/>
                            <a:pt x="14166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19" name="Google Shape;1419;p44"/>
                    <p:cNvSpPr/>
                    <p:nvPr/>
                  </p:nvSpPr>
                  <p:spPr>
                    <a:xfrm>
                      <a:off x="1675075" y="3051175"/>
                      <a:ext cx="357875" cy="353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315" h="14121" extrusionOk="0">
                          <a:moveTo>
                            <a:pt x="7208" y="1"/>
                          </a:moveTo>
                          <a:cubicBezTo>
                            <a:pt x="3466" y="1"/>
                            <a:pt x="5761" y="5591"/>
                            <a:pt x="5761" y="5591"/>
                          </a:cubicBezTo>
                          <a:cubicBezTo>
                            <a:pt x="5761" y="5591"/>
                            <a:pt x="4358" y="5078"/>
                            <a:pt x="2942" y="5078"/>
                          </a:cubicBezTo>
                          <a:cubicBezTo>
                            <a:pt x="1542" y="5078"/>
                            <a:pt x="130" y="5580"/>
                            <a:pt x="51" y="7578"/>
                          </a:cubicBezTo>
                          <a:cubicBezTo>
                            <a:pt x="1" y="9087"/>
                            <a:pt x="785" y="9560"/>
                            <a:pt x="1788" y="9560"/>
                          </a:cubicBezTo>
                          <a:cubicBezTo>
                            <a:pt x="3468" y="9560"/>
                            <a:pt x="5761" y="8232"/>
                            <a:pt x="5761" y="8232"/>
                          </a:cubicBezTo>
                          <a:lnTo>
                            <a:pt x="5761" y="8232"/>
                          </a:lnTo>
                          <a:cubicBezTo>
                            <a:pt x="5761" y="8232"/>
                            <a:pt x="1767" y="12746"/>
                            <a:pt x="5062" y="13965"/>
                          </a:cubicBezTo>
                          <a:cubicBezTo>
                            <a:pt x="5354" y="14072"/>
                            <a:pt x="5616" y="14120"/>
                            <a:pt x="5850" y="14120"/>
                          </a:cubicBezTo>
                          <a:cubicBezTo>
                            <a:pt x="8238" y="14120"/>
                            <a:pt x="7770" y="9068"/>
                            <a:pt x="7770" y="9067"/>
                          </a:cubicBezTo>
                          <a:lnTo>
                            <a:pt x="7770" y="9067"/>
                          </a:lnTo>
                          <a:cubicBezTo>
                            <a:pt x="7770" y="9068"/>
                            <a:pt x="8289" y="12557"/>
                            <a:pt x="10140" y="12557"/>
                          </a:cubicBezTo>
                          <a:cubicBezTo>
                            <a:pt x="10506" y="12557"/>
                            <a:pt x="10926" y="12420"/>
                            <a:pt x="11404" y="12091"/>
                          </a:cubicBezTo>
                          <a:cubicBezTo>
                            <a:pt x="14315" y="10083"/>
                            <a:pt x="9147" y="7578"/>
                            <a:pt x="9147" y="7578"/>
                          </a:cubicBezTo>
                          <a:lnTo>
                            <a:pt x="9147" y="7578"/>
                          </a:lnTo>
                          <a:cubicBezTo>
                            <a:pt x="9147" y="7578"/>
                            <a:pt x="10155" y="7834"/>
                            <a:pt x="11268" y="7834"/>
                          </a:cubicBezTo>
                          <a:cubicBezTo>
                            <a:pt x="12668" y="7834"/>
                            <a:pt x="14232" y="7428"/>
                            <a:pt x="14157" y="5591"/>
                          </a:cubicBezTo>
                          <a:cubicBezTo>
                            <a:pt x="14104" y="4486"/>
                            <a:pt x="13442" y="4117"/>
                            <a:pt x="12583" y="4117"/>
                          </a:cubicBezTo>
                          <a:cubicBezTo>
                            <a:pt x="10864" y="4117"/>
                            <a:pt x="8357" y="5591"/>
                            <a:pt x="8357" y="5591"/>
                          </a:cubicBezTo>
                          <a:cubicBezTo>
                            <a:pt x="8357" y="5591"/>
                            <a:pt x="11787" y="355"/>
                            <a:pt x="7567" y="17"/>
                          </a:cubicBezTo>
                          <a:cubicBezTo>
                            <a:pt x="7441" y="6"/>
                            <a:pt x="7322" y="1"/>
                            <a:pt x="7208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0" name="Google Shape;1420;p44"/>
                    <p:cNvSpPr/>
                    <p:nvPr/>
                  </p:nvSpPr>
                  <p:spPr>
                    <a:xfrm>
                      <a:off x="1930650" y="3403300"/>
                      <a:ext cx="199000" cy="200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960" h="8035" extrusionOk="0">
                          <a:moveTo>
                            <a:pt x="7679" y="1"/>
                          </a:moveTo>
                          <a:cubicBezTo>
                            <a:pt x="7634" y="1"/>
                            <a:pt x="7587" y="18"/>
                            <a:pt x="7545" y="60"/>
                          </a:cubicBezTo>
                          <a:cubicBezTo>
                            <a:pt x="5062" y="2656"/>
                            <a:pt x="2444" y="5183"/>
                            <a:pt x="52" y="7892"/>
                          </a:cubicBezTo>
                          <a:cubicBezTo>
                            <a:pt x="0" y="7943"/>
                            <a:pt x="54" y="8035"/>
                            <a:pt x="122" y="8035"/>
                          </a:cubicBezTo>
                          <a:cubicBezTo>
                            <a:pt x="144" y="8035"/>
                            <a:pt x="166" y="8026"/>
                            <a:pt x="187" y="8005"/>
                          </a:cubicBezTo>
                          <a:cubicBezTo>
                            <a:pt x="2964" y="5793"/>
                            <a:pt x="5514" y="3039"/>
                            <a:pt x="7838" y="331"/>
                          </a:cubicBezTo>
                          <a:cubicBezTo>
                            <a:pt x="7960" y="192"/>
                            <a:pt x="7828" y="1"/>
                            <a:pt x="767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1" name="Google Shape;1421;p44"/>
                    <p:cNvSpPr/>
                    <p:nvPr/>
                  </p:nvSpPr>
                  <p:spPr>
                    <a:xfrm>
                      <a:off x="1739125" y="2844275"/>
                      <a:ext cx="79575" cy="45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3" h="1820" extrusionOk="0">
                          <a:moveTo>
                            <a:pt x="2939" y="0"/>
                          </a:moveTo>
                          <a:cubicBezTo>
                            <a:pt x="2921" y="0"/>
                            <a:pt x="2903" y="3"/>
                            <a:pt x="2883" y="10"/>
                          </a:cubicBezTo>
                          <a:cubicBezTo>
                            <a:pt x="2342" y="236"/>
                            <a:pt x="1845" y="484"/>
                            <a:pt x="1371" y="777"/>
                          </a:cubicBezTo>
                          <a:cubicBezTo>
                            <a:pt x="875" y="1003"/>
                            <a:pt x="423" y="1341"/>
                            <a:pt x="39" y="1748"/>
                          </a:cubicBezTo>
                          <a:cubicBezTo>
                            <a:pt x="1" y="1767"/>
                            <a:pt x="29" y="1820"/>
                            <a:pt x="66" y="1820"/>
                          </a:cubicBezTo>
                          <a:cubicBezTo>
                            <a:pt x="72" y="1820"/>
                            <a:pt x="78" y="1819"/>
                            <a:pt x="85" y="1815"/>
                          </a:cubicBezTo>
                          <a:cubicBezTo>
                            <a:pt x="581" y="1680"/>
                            <a:pt x="1055" y="1454"/>
                            <a:pt x="1484" y="1184"/>
                          </a:cubicBezTo>
                          <a:cubicBezTo>
                            <a:pt x="2003" y="913"/>
                            <a:pt x="2545" y="664"/>
                            <a:pt x="3019" y="371"/>
                          </a:cubicBezTo>
                          <a:cubicBezTo>
                            <a:pt x="3182" y="269"/>
                            <a:pt x="3105" y="0"/>
                            <a:pt x="2939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2" name="Google Shape;1422;p44"/>
                    <p:cNvSpPr/>
                    <p:nvPr/>
                  </p:nvSpPr>
                  <p:spPr>
                    <a:xfrm>
                      <a:off x="1406075" y="3006775"/>
                      <a:ext cx="68400" cy="39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36" h="1568" extrusionOk="0">
                          <a:moveTo>
                            <a:pt x="2468" y="1"/>
                          </a:moveTo>
                          <a:cubicBezTo>
                            <a:pt x="2451" y="1"/>
                            <a:pt x="2434" y="4"/>
                            <a:pt x="2415" y="10"/>
                          </a:cubicBezTo>
                          <a:cubicBezTo>
                            <a:pt x="1941" y="190"/>
                            <a:pt x="1490" y="416"/>
                            <a:pt x="1061" y="664"/>
                          </a:cubicBezTo>
                          <a:cubicBezTo>
                            <a:pt x="700" y="890"/>
                            <a:pt x="249" y="1116"/>
                            <a:pt x="23" y="1499"/>
                          </a:cubicBezTo>
                          <a:cubicBezTo>
                            <a:pt x="0" y="1522"/>
                            <a:pt x="46" y="1567"/>
                            <a:pt x="68" y="1567"/>
                          </a:cubicBezTo>
                          <a:cubicBezTo>
                            <a:pt x="497" y="1477"/>
                            <a:pt x="858" y="1161"/>
                            <a:pt x="1242" y="958"/>
                          </a:cubicBezTo>
                          <a:cubicBezTo>
                            <a:pt x="1671" y="732"/>
                            <a:pt x="2122" y="552"/>
                            <a:pt x="2551" y="348"/>
                          </a:cubicBezTo>
                          <a:cubicBezTo>
                            <a:pt x="2736" y="287"/>
                            <a:pt x="2640" y="1"/>
                            <a:pt x="2468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3" name="Google Shape;1423;p44"/>
                    <p:cNvSpPr/>
                    <p:nvPr/>
                  </p:nvSpPr>
                  <p:spPr>
                    <a:xfrm>
                      <a:off x="2313350" y="3419975"/>
                      <a:ext cx="24425" cy="124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7" h="4984" extrusionOk="0">
                          <a:moveTo>
                            <a:pt x="788" y="1"/>
                          </a:moveTo>
                          <a:cubicBezTo>
                            <a:pt x="730" y="1"/>
                            <a:pt x="673" y="35"/>
                            <a:pt x="655" y="115"/>
                          </a:cubicBezTo>
                          <a:cubicBezTo>
                            <a:pt x="227" y="1605"/>
                            <a:pt x="1" y="3343"/>
                            <a:pt x="272" y="4900"/>
                          </a:cubicBezTo>
                          <a:cubicBezTo>
                            <a:pt x="282" y="4959"/>
                            <a:pt x="317" y="4984"/>
                            <a:pt x="355" y="4984"/>
                          </a:cubicBezTo>
                          <a:cubicBezTo>
                            <a:pt x="406" y="4984"/>
                            <a:pt x="462" y="4941"/>
                            <a:pt x="475" y="4878"/>
                          </a:cubicBezTo>
                          <a:cubicBezTo>
                            <a:pt x="633" y="3298"/>
                            <a:pt x="678" y="1763"/>
                            <a:pt x="949" y="206"/>
                          </a:cubicBezTo>
                          <a:cubicBezTo>
                            <a:pt x="976" y="83"/>
                            <a:pt x="879" y="1"/>
                            <a:pt x="788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24" name="Google Shape;1424;p44"/>
                    <p:cNvSpPr/>
                    <p:nvPr/>
                  </p:nvSpPr>
                  <p:spPr>
                    <a:xfrm>
                      <a:off x="2414350" y="3372800"/>
                      <a:ext cx="37275" cy="13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91" h="5337" extrusionOk="0">
                          <a:moveTo>
                            <a:pt x="357" y="1"/>
                          </a:moveTo>
                          <a:cubicBezTo>
                            <a:pt x="270" y="1"/>
                            <a:pt x="184" y="52"/>
                            <a:pt x="159" y="152"/>
                          </a:cubicBezTo>
                          <a:cubicBezTo>
                            <a:pt x="46" y="942"/>
                            <a:pt x="1" y="1732"/>
                            <a:pt x="69" y="2521"/>
                          </a:cubicBezTo>
                          <a:cubicBezTo>
                            <a:pt x="91" y="3357"/>
                            <a:pt x="1" y="4192"/>
                            <a:pt x="181" y="4982"/>
                          </a:cubicBezTo>
                          <a:cubicBezTo>
                            <a:pt x="249" y="5219"/>
                            <a:pt x="447" y="5337"/>
                            <a:pt x="647" y="5337"/>
                          </a:cubicBezTo>
                          <a:cubicBezTo>
                            <a:pt x="847" y="5337"/>
                            <a:pt x="1050" y="5219"/>
                            <a:pt x="1129" y="4982"/>
                          </a:cubicBezTo>
                          <a:cubicBezTo>
                            <a:pt x="1490" y="3560"/>
                            <a:pt x="1220" y="1438"/>
                            <a:pt x="542" y="107"/>
                          </a:cubicBezTo>
                          <a:cubicBezTo>
                            <a:pt x="502" y="35"/>
                            <a:pt x="429" y="1"/>
                            <a:pt x="357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1425" name="Google Shape;1425;p44"/>
              <p:cNvSpPr/>
              <p:nvPr/>
            </p:nvSpPr>
            <p:spPr>
              <a:xfrm>
                <a:off x="6770429" y="1434730"/>
                <a:ext cx="937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3748" h="3985" extrusionOk="0">
                    <a:moveTo>
                      <a:pt x="50" y="2309"/>
                    </a:moveTo>
                    <a:cubicBezTo>
                      <a:pt x="181" y="2496"/>
                      <a:pt x="685" y="2853"/>
                      <a:pt x="931" y="3119"/>
                    </a:cubicBezTo>
                    <a:cubicBezTo>
                      <a:pt x="1177" y="3385"/>
                      <a:pt x="1376" y="3781"/>
                      <a:pt x="1527" y="3904"/>
                    </a:cubicBezTo>
                    <a:cubicBezTo>
                      <a:pt x="1678" y="4027"/>
                      <a:pt x="1638" y="4000"/>
                      <a:pt x="1836" y="3857"/>
                    </a:cubicBezTo>
                    <a:cubicBezTo>
                      <a:pt x="2034" y="3714"/>
                      <a:pt x="2400" y="3388"/>
                      <a:pt x="2717" y="3047"/>
                    </a:cubicBezTo>
                    <a:cubicBezTo>
                      <a:pt x="3035" y="2706"/>
                      <a:pt x="3685" y="2127"/>
                      <a:pt x="3741" y="1809"/>
                    </a:cubicBezTo>
                    <a:cubicBezTo>
                      <a:pt x="3797" y="1492"/>
                      <a:pt x="3345" y="1428"/>
                      <a:pt x="3051" y="1142"/>
                    </a:cubicBezTo>
                    <a:cubicBezTo>
                      <a:pt x="2757" y="856"/>
                      <a:pt x="2205" y="257"/>
                      <a:pt x="1979" y="94"/>
                    </a:cubicBezTo>
                    <a:cubicBezTo>
                      <a:pt x="1753" y="-69"/>
                      <a:pt x="1832" y="7"/>
                      <a:pt x="1693" y="166"/>
                    </a:cubicBezTo>
                    <a:cubicBezTo>
                      <a:pt x="1554" y="325"/>
                      <a:pt x="1364" y="785"/>
                      <a:pt x="1146" y="1047"/>
                    </a:cubicBezTo>
                    <a:cubicBezTo>
                      <a:pt x="928" y="1309"/>
                      <a:pt x="551" y="1578"/>
                      <a:pt x="384" y="1737"/>
                    </a:cubicBezTo>
                    <a:cubicBezTo>
                      <a:pt x="217" y="1896"/>
                      <a:pt x="201" y="1904"/>
                      <a:pt x="145" y="1999"/>
                    </a:cubicBezTo>
                    <a:cubicBezTo>
                      <a:pt x="89" y="2094"/>
                      <a:pt x="-81" y="2122"/>
                      <a:pt x="50" y="230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</p:grpSp>
        <p:sp>
          <p:nvSpPr>
            <p:cNvPr id="1426" name="Google Shape;1426;p44"/>
            <p:cNvSpPr/>
            <p:nvPr/>
          </p:nvSpPr>
          <p:spPr>
            <a:xfrm>
              <a:off x="6700117" y="1767107"/>
              <a:ext cx="90000" cy="152875"/>
            </a:xfrm>
            <a:custGeom>
              <a:avLst/>
              <a:gdLst/>
              <a:ahLst/>
              <a:cxnLst/>
              <a:rect l="l" t="t" r="r" b="b"/>
              <a:pathLst>
                <a:path w="3600" h="6115" extrusionOk="0">
                  <a:moveTo>
                    <a:pt x="1314" y="992"/>
                  </a:moveTo>
                  <a:cubicBezTo>
                    <a:pt x="1112" y="1318"/>
                    <a:pt x="933" y="1615"/>
                    <a:pt x="719" y="1992"/>
                  </a:cubicBezTo>
                  <a:cubicBezTo>
                    <a:pt x="505" y="2369"/>
                    <a:pt x="116" y="2972"/>
                    <a:pt x="29" y="3254"/>
                  </a:cubicBezTo>
                  <a:cubicBezTo>
                    <a:pt x="-58" y="3536"/>
                    <a:pt x="84" y="3488"/>
                    <a:pt x="195" y="3682"/>
                  </a:cubicBezTo>
                  <a:cubicBezTo>
                    <a:pt x="306" y="3877"/>
                    <a:pt x="477" y="4123"/>
                    <a:pt x="695" y="4421"/>
                  </a:cubicBezTo>
                  <a:cubicBezTo>
                    <a:pt x="913" y="4719"/>
                    <a:pt x="1319" y="5186"/>
                    <a:pt x="1505" y="5468"/>
                  </a:cubicBezTo>
                  <a:cubicBezTo>
                    <a:pt x="1692" y="5750"/>
                    <a:pt x="1687" y="6147"/>
                    <a:pt x="1814" y="6111"/>
                  </a:cubicBezTo>
                  <a:cubicBezTo>
                    <a:pt x="1941" y="6075"/>
                    <a:pt x="2116" y="5556"/>
                    <a:pt x="2267" y="5254"/>
                  </a:cubicBezTo>
                  <a:cubicBezTo>
                    <a:pt x="2418" y="4953"/>
                    <a:pt x="2560" y="4600"/>
                    <a:pt x="2719" y="4302"/>
                  </a:cubicBezTo>
                  <a:cubicBezTo>
                    <a:pt x="2878" y="4004"/>
                    <a:pt x="3076" y="3778"/>
                    <a:pt x="3219" y="3468"/>
                  </a:cubicBezTo>
                  <a:cubicBezTo>
                    <a:pt x="3362" y="3158"/>
                    <a:pt x="3668" y="2873"/>
                    <a:pt x="3577" y="2444"/>
                  </a:cubicBezTo>
                  <a:cubicBezTo>
                    <a:pt x="3486" y="2015"/>
                    <a:pt x="2906" y="1257"/>
                    <a:pt x="2672" y="896"/>
                  </a:cubicBezTo>
                  <a:cubicBezTo>
                    <a:pt x="2438" y="535"/>
                    <a:pt x="2295" y="420"/>
                    <a:pt x="2172" y="277"/>
                  </a:cubicBezTo>
                  <a:cubicBezTo>
                    <a:pt x="2049" y="134"/>
                    <a:pt x="2077" y="-80"/>
                    <a:pt x="1934" y="39"/>
                  </a:cubicBezTo>
                  <a:cubicBezTo>
                    <a:pt x="1791" y="158"/>
                    <a:pt x="1517" y="667"/>
                    <a:pt x="1314" y="9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grpSp>
        <p:nvGrpSpPr>
          <p:cNvPr id="1427" name="Google Shape;1427;p44"/>
          <p:cNvGrpSpPr/>
          <p:nvPr/>
        </p:nvGrpSpPr>
        <p:grpSpPr>
          <a:xfrm rot="-1372497">
            <a:off x="195723" y="692014"/>
            <a:ext cx="1367990" cy="1295769"/>
            <a:chOff x="-2725706" y="2989314"/>
            <a:chExt cx="1528505" cy="1447810"/>
          </a:xfrm>
        </p:grpSpPr>
        <p:sp>
          <p:nvSpPr>
            <p:cNvPr id="1428" name="Google Shape;1428;p44"/>
            <p:cNvSpPr/>
            <p:nvPr/>
          </p:nvSpPr>
          <p:spPr>
            <a:xfrm>
              <a:off x="-2724991" y="2990849"/>
              <a:ext cx="1527076" cy="1444740"/>
            </a:xfrm>
            <a:custGeom>
              <a:avLst/>
              <a:gdLst/>
              <a:ahLst/>
              <a:cxnLst/>
              <a:rect l="l" t="t" r="r" b="b"/>
              <a:pathLst>
                <a:path w="33483" h="31669" extrusionOk="0">
                  <a:moveTo>
                    <a:pt x="17287" y="1"/>
                  </a:moveTo>
                  <a:cubicBezTo>
                    <a:pt x="16858" y="1"/>
                    <a:pt x="16507" y="333"/>
                    <a:pt x="16507" y="762"/>
                  </a:cubicBezTo>
                  <a:cubicBezTo>
                    <a:pt x="16507" y="801"/>
                    <a:pt x="16507" y="1503"/>
                    <a:pt x="16468" y="2635"/>
                  </a:cubicBezTo>
                  <a:cubicBezTo>
                    <a:pt x="15024" y="2654"/>
                    <a:pt x="8819" y="2947"/>
                    <a:pt x="5268" y="6850"/>
                  </a:cubicBezTo>
                  <a:cubicBezTo>
                    <a:pt x="1249" y="11279"/>
                    <a:pt x="98" y="17757"/>
                    <a:pt x="0" y="21971"/>
                  </a:cubicBezTo>
                  <a:cubicBezTo>
                    <a:pt x="0" y="21971"/>
                    <a:pt x="1905" y="20833"/>
                    <a:pt x="4702" y="20833"/>
                  </a:cubicBezTo>
                  <a:cubicBezTo>
                    <a:pt x="6390" y="20833"/>
                    <a:pt x="8402" y="21247"/>
                    <a:pt x="10517" y="22576"/>
                  </a:cubicBezTo>
                  <a:cubicBezTo>
                    <a:pt x="12234" y="21620"/>
                    <a:pt x="14166" y="21074"/>
                    <a:pt x="16136" y="21015"/>
                  </a:cubicBezTo>
                  <a:lnTo>
                    <a:pt x="16136" y="21015"/>
                  </a:lnTo>
                  <a:cubicBezTo>
                    <a:pt x="16097" y="22713"/>
                    <a:pt x="16078" y="24098"/>
                    <a:pt x="16039" y="24956"/>
                  </a:cubicBezTo>
                  <a:cubicBezTo>
                    <a:pt x="16000" y="27083"/>
                    <a:pt x="15766" y="28488"/>
                    <a:pt x="15336" y="29268"/>
                  </a:cubicBezTo>
                  <a:cubicBezTo>
                    <a:pt x="15024" y="29854"/>
                    <a:pt x="14575" y="30088"/>
                    <a:pt x="13775" y="30088"/>
                  </a:cubicBezTo>
                  <a:cubicBezTo>
                    <a:pt x="12975" y="30088"/>
                    <a:pt x="12312" y="29854"/>
                    <a:pt x="11883" y="29366"/>
                  </a:cubicBezTo>
                  <a:cubicBezTo>
                    <a:pt x="11395" y="28839"/>
                    <a:pt x="11122" y="28020"/>
                    <a:pt x="11063" y="26947"/>
                  </a:cubicBezTo>
                  <a:cubicBezTo>
                    <a:pt x="11044" y="26529"/>
                    <a:pt x="10694" y="26204"/>
                    <a:pt x="10280" y="26204"/>
                  </a:cubicBezTo>
                  <a:cubicBezTo>
                    <a:pt x="10268" y="26204"/>
                    <a:pt x="10256" y="26205"/>
                    <a:pt x="10244" y="26205"/>
                  </a:cubicBezTo>
                  <a:cubicBezTo>
                    <a:pt x="9834" y="26244"/>
                    <a:pt x="9502" y="26595"/>
                    <a:pt x="9522" y="27025"/>
                  </a:cubicBezTo>
                  <a:cubicBezTo>
                    <a:pt x="9580" y="28468"/>
                    <a:pt x="9990" y="29620"/>
                    <a:pt x="10732" y="30439"/>
                  </a:cubicBezTo>
                  <a:cubicBezTo>
                    <a:pt x="11492" y="31259"/>
                    <a:pt x="12546" y="31668"/>
                    <a:pt x="13795" y="31668"/>
                  </a:cubicBezTo>
                  <a:cubicBezTo>
                    <a:pt x="15161" y="31668"/>
                    <a:pt x="16117" y="31142"/>
                    <a:pt x="16722" y="30029"/>
                  </a:cubicBezTo>
                  <a:cubicBezTo>
                    <a:pt x="17268" y="29015"/>
                    <a:pt x="17561" y="27473"/>
                    <a:pt x="17619" y="25015"/>
                  </a:cubicBezTo>
                  <a:cubicBezTo>
                    <a:pt x="17639" y="24156"/>
                    <a:pt x="17658" y="22771"/>
                    <a:pt x="17697" y="21054"/>
                  </a:cubicBezTo>
                  <a:cubicBezTo>
                    <a:pt x="19551" y="21210"/>
                    <a:pt x="21326" y="21737"/>
                    <a:pt x="22965" y="22615"/>
                  </a:cubicBezTo>
                  <a:cubicBezTo>
                    <a:pt x="25087" y="21274"/>
                    <a:pt x="27106" y="20857"/>
                    <a:pt x="28797" y="20857"/>
                  </a:cubicBezTo>
                  <a:cubicBezTo>
                    <a:pt x="31585" y="20857"/>
                    <a:pt x="33482" y="21991"/>
                    <a:pt x="33482" y="21991"/>
                  </a:cubicBezTo>
                  <a:cubicBezTo>
                    <a:pt x="33385" y="17757"/>
                    <a:pt x="32253" y="11279"/>
                    <a:pt x="28214" y="6830"/>
                  </a:cubicBezTo>
                  <a:cubicBezTo>
                    <a:pt x="25229" y="3552"/>
                    <a:pt x="20351" y="2811"/>
                    <a:pt x="18029" y="2654"/>
                  </a:cubicBezTo>
                  <a:cubicBezTo>
                    <a:pt x="18048" y="1523"/>
                    <a:pt x="18048" y="820"/>
                    <a:pt x="18048" y="781"/>
                  </a:cubicBezTo>
                  <a:cubicBezTo>
                    <a:pt x="18048" y="352"/>
                    <a:pt x="17717" y="1"/>
                    <a:pt x="17287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9" name="Google Shape;1429;p44"/>
            <p:cNvGrpSpPr/>
            <p:nvPr/>
          </p:nvGrpSpPr>
          <p:grpSpPr>
            <a:xfrm>
              <a:off x="-2725706" y="2989314"/>
              <a:ext cx="1528505" cy="1447810"/>
              <a:chOff x="4743550" y="540500"/>
              <a:chExt cx="1431050" cy="1355500"/>
            </a:xfrm>
          </p:grpSpPr>
          <p:sp>
            <p:nvSpPr>
              <p:cNvPr id="1430" name="Google Shape;1430;p44"/>
              <p:cNvSpPr/>
              <p:nvPr/>
            </p:nvSpPr>
            <p:spPr>
              <a:xfrm>
                <a:off x="5147950" y="540500"/>
                <a:ext cx="368700" cy="1355500"/>
              </a:xfrm>
              <a:custGeom>
                <a:avLst/>
                <a:gdLst/>
                <a:ahLst/>
                <a:cxnLst/>
                <a:rect l="l" t="t" r="r" b="b"/>
                <a:pathLst>
                  <a:path w="14748" h="54220" extrusionOk="0">
                    <a:moveTo>
                      <a:pt x="13343" y="1"/>
                    </a:moveTo>
                    <a:cubicBezTo>
                      <a:pt x="12660" y="1"/>
                      <a:pt x="11979" y="460"/>
                      <a:pt x="12012" y="1381"/>
                    </a:cubicBezTo>
                    <a:cubicBezTo>
                      <a:pt x="12012" y="1715"/>
                      <a:pt x="11445" y="35039"/>
                      <a:pt x="11244" y="42744"/>
                    </a:cubicBezTo>
                    <a:cubicBezTo>
                      <a:pt x="11144" y="46380"/>
                      <a:pt x="10744" y="48782"/>
                      <a:pt x="10044" y="50116"/>
                    </a:cubicBezTo>
                    <a:cubicBezTo>
                      <a:pt x="9476" y="51117"/>
                      <a:pt x="8776" y="51517"/>
                      <a:pt x="7375" y="51517"/>
                    </a:cubicBezTo>
                    <a:cubicBezTo>
                      <a:pt x="5974" y="51517"/>
                      <a:pt x="4873" y="51117"/>
                      <a:pt x="4106" y="50283"/>
                    </a:cubicBezTo>
                    <a:cubicBezTo>
                      <a:pt x="3272" y="49349"/>
                      <a:pt x="2805" y="47981"/>
                      <a:pt x="2738" y="46147"/>
                    </a:cubicBezTo>
                    <a:cubicBezTo>
                      <a:pt x="2722" y="45242"/>
                      <a:pt x="2065" y="44807"/>
                      <a:pt x="1406" y="44807"/>
                    </a:cubicBezTo>
                    <a:cubicBezTo>
                      <a:pt x="704" y="44807"/>
                      <a:pt x="1" y="45301"/>
                      <a:pt x="70" y="46247"/>
                    </a:cubicBezTo>
                    <a:cubicBezTo>
                      <a:pt x="170" y="48749"/>
                      <a:pt x="870" y="50717"/>
                      <a:pt x="2138" y="52084"/>
                    </a:cubicBezTo>
                    <a:cubicBezTo>
                      <a:pt x="3405" y="53485"/>
                      <a:pt x="5240" y="54219"/>
                      <a:pt x="7375" y="54219"/>
                    </a:cubicBezTo>
                    <a:cubicBezTo>
                      <a:pt x="9743" y="54219"/>
                      <a:pt x="11344" y="53285"/>
                      <a:pt x="12379" y="51384"/>
                    </a:cubicBezTo>
                    <a:cubicBezTo>
                      <a:pt x="13346" y="49616"/>
                      <a:pt x="13813" y="46981"/>
                      <a:pt x="13913" y="42811"/>
                    </a:cubicBezTo>
                    <a:cubicBezTo>
                      <a:pt x="14113" y="35105"/>
                      <a:pt x="14680" y="1748"/>
                      <a:pt x="14680" y="1448"/>
                    </a:cubicBezTo>
                    <a:cubicBezTo>
                      <a:pt x="14748" y="485"/>
                      <a:pt x="14045" y="1"/>
                      <a:pt x="13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44"/>
              <p:cNvSpPr/>
              <p:nvPr/>
            </p:nvSpPr>
            <p:spPr>
              <a:xfrm>
                <a:off x="4743550" y="655825"/>
                <a:ext cx="716375" cy="852400"/>
              </a:xfrm>
              <a:custGeom>
                <a:avLst/>
                <a:gdLst/>
                <a:ahLst/>
                <a:cxnLst/>
                <a:rect l="l" t="t" r="r" b="b"/>
                <a:pathLst>
                  <a:path w="28655" h="34096" extrusionOk="0">
                    <a:moveTo>
                      <a:pt x="28321" y="0"/>
                    </a:moveTo>
                    <a:cubicBezTo>
                      <a:pt x="26265" y="0"/>
                      <a:pt x="15222" y="328"/>
                      <a:pt x="9007" y="7176"/>
                    </a:cubicBezTo>
                    <a:cubicBezTo>
                      <a:pt x="2102" y="14781"/>
                      <a:pt x="168" y="25822"/>
                      <a:pt x="1" y="33028"/>
                    </a:cubicBezTo>
                    <a:cubicBezTo>
                      <a:pt x="1" y="33028"/>
                      <a:pt x="3244" y="31089"/>
                      <a:pt x="8010" y="31089"/>
                    </a:cubicBezTo>
                    <a:cubicBezTo>
                      <a:pt x="10901" y="31089"/>
                      <a:pt x="14353" y="31803"/>
                      <a:pt x="17980" y="34095"/>
                    </a:cubicBezTo>
                    <a:cubicBezTo>
                      <a:pt x="17980" y="34095"/>
                      <a:pt x="16913" y="9744"/>
                      <a:pt x="28655" y="4"/>
                    </a:cubicBezTo>
                    <a:cubicBezTo>
                      <a:pt x="28655" y="4"/>
                      <a:pt x="28538" y="0"/>
                      <a:pt x="283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44"/>
              <p:cNvSpPr/>
              <p:nvPr/>
            </p:nvSpPr>
            <p:spPr>
              <a:xfrm>
                <a:off x="5457400" y="655825"/>
                <a:ext cx="717200" cy="852400"/>
              </a:xfrm>
              <a:custGeom>
                <a:avLst/>
                <a:gdLst/>
                <a:ahLst/>
                <a:cxnLst/>
                <a:rect l="l" t="t" r="r" b="b"/>
                <a:pathLst>
                  <a:path w="28688" h="34096" extrusionOk="0">
                    <a:moveTo>
                      <a:pt x="335" y="0"/>
                    </a:moveTo>
                    <a:cubicBezTo>
                      <a:pt x="117" y="0"/>
                      <a:pt x="1" y="4"/>
                      <a:pt x="1" y="4"/>
                    </a:cubicBezTo>
                    <a:cubicBezTo>
                      <a:pt x="11742" y="9744"/>
                      <a:pt x="10675" y="34095"/>
                      <a:pt x="10675" y="34095"/>
                    </a:cubicBezTo>
                    <a:cubicBezTo>
                      <a:pt x="14302" y="31803"/>
                      <a:pt x="17759" y="31089"/>
                      <a:pt x="20656" y="31089"/>
                    </a:cubicBezTo>
                    <a:cubicBezTo>
                      <a:pt x="25431" y="31089"/>
                      <a:pt x="28688" y="33028"/>
                      <a:pt x="28688" y="33028"/>
                    </a:cubicBezTo>
                    <a:cubicBezTo>
                      <a:pt x="28488" y="25822"/>
                      <a:pt x="26553" y="14781"/>
                      <a:pt x="19648" y="7176"/>
                    </a:cubicBezTo>
                    <a:cubicBezTo>
                      <a:pt x="13433" y="328"/>
                      <a:pt x="2390" y="0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44"/>
              <p:cNvSpPr/>
              <p:nvPr/>
            </p:nvSpPr>
            <p:spPr>
              <a:xfrm>
                <a:off x="5076300" y="655900"/>
                <a:ext cx="726375" cy="852325"/>
              </a:xfrm>
              <a:custGeom>
                <a:avLst/>
                <a:gdLst/>
                <a:ahLst/>
                <a:cxnLst/>
                <a:rect l="l" t="t" r="r" b="b"/>
                <a:pathLst>
                  <a:path w="29055" h="34093" extrusionOk="0">
                    <a:moveTo>
                      <a:pt x="15245" y="1"/>
                    </a:moveTo>
                    <a:cubicBezTo>
                      <a:pt x="15245" y="1"/>
                      <a:pt x="0" y="11576"/>
                      <a:pt x="4670" y="34092"/>
                    </a:cubicBezTo>
                    <a:cubicBezTo>
                      <a:pt x="4670" y="34092"/>
                      <a:pt x="8896" y="31364"/>
                      <a:pt x="15201" y="31364"/>
                    </a:cubicBezTo>
                    <a:cubicBezTo>
                      <a:pt x="18354" y="31364"/>
                      <a:pt x="22027" y="32046"/>
                      <a:pt x="25952" y="34092"/>
                    </a:cubicBezTo>
                    <a:cubicBezTo>
                      <a:pt x="25952" y="34092"/>
                      <a:pt x="29054" y="11909"/>
                      <a:pt x="152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44"/>
              <p:cNvSpPr/>
              <p:nvPr/>
            </p:nvSpPr>
            <p:spPr>
              <a:xfrm>
                <a:off x="5619175" y="835425"/>
                <a:ext cx="1793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7173" h="10500" extrusionOk="0">
                    <a:moveTo>
                      <a:pt x="965" y="1"/>
                    </a:moveTo>
                    <a:cubicBezTo>
                      <a:pt x="698" y="1"/>
                      <a:pt x="431" y="20"/>
                      <a:pt x="168" y="58"/>
                    </a:cubicBezTo>
                    <a:cubicBezTo>
                      <a:pt x="1" y="1326"/>
                      <a:pt x="1" y="2627"/>
                      <a:pt x="234" y="3895"/>
                    </a:cubicBezTo>
                    <a:cubicBezTo>
                      <a:pt x="835" y="6730"/>
                      <a:pt x="2669" y="8931"/>
                      <a:pt x="5004" y="10499"/>
                    </a:cubicBezTo>
                    <a:cubicBezTo>
                      <a:pt x="6139" y="9365"/>
                      <a:pt x="6872" y="7864"/>
                      <a:pt x="7006" y="6263"/>
                    </a:cubicBezTo>
                    <a:cubicBezTo>
                      <a:pt x="7173" y="4862"/>
                      <a:pt x="6806" y="3461"/>
                      <a:pt x="5972" y="2327"/>
                    </a:cubicBezTo>
                    <a:cubicBezTo>
                      <a:pt x="5371" y="1493"/>
                      <a:pt x="4537" y="892"/>
                      <a:pt x="3537" y="592"/>
                    </a:cubicBezTo>
                    <a:cubicBezTo>
                      <a:pt x="2743" y="208"/>
                      <a:pt x="1850" y="1"/>
                      <a:pt x="965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44"/>
              <p:cNvSpPr/>
              <p:nvPr/>
            </p:nvSpPr>
            <p:spPr>
              <a:xfrm>
                <a:off x="5489925" y="836875"/>
                <a:ext cx="254375" cy="301400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12056" extrusionOk="0">
                    <a:moveTo>
                      <a:pt x="5338" y="0"/>
                    </a:moveTo>
                    <a:lnTo>
                      <a:pt x="5338" y="0"/>
                    </a:lnTo>
                    <a:cubicBezTo>
                      <a:pt x="4237" y="167"/>
                      <a:pt x="3203" y="634"/>
                      <a:pt x="2369" y="1401"/>
                    </a:cubicBezTo>
                    <a:cubicBezTo>
                      <a:pt x="1468" y="2202"/>
                      <a:pt x="801" y="3269"/>
                      <a:pt x="534" y="4470"/>
                    </a:cubicBezTo>
                    <a:cubicBezTo>
                      <a:pt x="0" y="7239"/>
                      <a:pt x="1301" y="10074"/>
                      <a:pt x="3770" y="11509"/>
                    </a:cubicBezTo>
                    <a:cubicBezTo>
                      <a:pt x="4515" y="11871"/>
                      <a:pt x="5342" y="12056"/>
                      <a:pt x="6172" y="12056"/>
                    </a:cubicBezTo>
                    <a:cubicBezTo>
                      <a:pt x="6642" y="12056"/>
                      <a:pt x="7114" y="11996"/>
                      <a:pt x="7573" y="11876"/>
                    </a:cubicBezTo>
                    <a:cubicBezTo>
                      <a:pt x="8540" y="11642"/>
                      <a:pt x="9441" y="11142"/>
                      <a:pt x="10174" y="10441"/>
                    </a:cubicBezTo>
                    <a:cubicBezTo>
                      <a:pt x="7839" y="8873"/>
                      <a:pt x="6005" y="6672"/>
                      <a:pt x="5404" y="3837"/>
                    </a:cubicBezTo>
                    <a:cubicBezTo>
                      <a:pt x="5171" y="2569"/>
                      <a:pt x="5171" y="1268"/>
                      <a:pt x="533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44"/>
              <p:cNvSpPr/>
              <p:nvPr/>
            </p:nvSpPr>
            <p:spPr>
              <a:xfrm>
                <a:off x="5238075" y="822800"/>
                <a:ext cx="180150" cy="261775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10471" extrusionOk="0">
                    <a:moveTo>
                      <a:pt x="1056" y="1"/>
                    </a:moveTo>
                    <a:cubicBezTo>
                      <a:pt x="770" y="1"/>
                      <a:pt x="484" y="21"/>
                      <a:pt x="201" y="63"/>
                    </a:cubicBezTo>
                    <a:cubicBezTo>
                      <a:pt x="1" y="1331"/>
                      <a:pt x="34" y="2632"/>
                      <a:pt x="234" y="3899"/>
                    </a:cubicBezTo>
                    <a:cubicBezTo>
                      <a:pt x="835" y="6735"/>
                      <a:pt x="2669" y="8936"/>
                      <a:pt x="5004" y="10471"/>
                    </a:cubicBezTo>
                    <a:cubicBezTo>
                      <a:pt x="6172" y="9370"/>
                      <a:pt x="6872" y="7869"/>
                      <a:pt x="7039" y="6268"/>
                    </a:cubicBezTo>
                    <a:cubicBezTo>
                      <a:pt x="7206" y="4867"/>
                      <a:pt x="6839" y="3466"/>
                      <a:pt x="6005" y="2298"/>
                    </a:cubicBezTo>
                    <a:cubicBezTo>
                      <a:pt x="5404" y="1497"/>
                      <a:pt x="4537" y="897"/>
                      <a:pt x="3570" y="563"/>
                    </a:cubicBezTo>
                    <a:cubicBezTo>
                      <a:pt x="2769" y="188"/>
                      <a:pt x="1912" y="1"/>
                      <a:pt x="1056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44"/>
              <p:cNvSpPr/>
              <p:nvPr/>
            </p:nvSpPr>
            <p:spPr>
              <a:xfrm>
                <a:off x="5109650" y="824375"/>
                <a:ext cx="253550" cy="301350"/>
              </a:xfrm>
              <a:custGeom>
                <a:avLst/>
                <a:gdLst/>
                <a:ahLst/>
                <a:cxnLst/>
                <a:rect l="l" t="t" r="r" b="b"/>
                <a:pathLst>
                  <a:path w="10142" h="12054" extrusionOk="0">
                    <a:moveTo>
                      <a:pt x="5304" y="0"/>
                    </a:moveTo>
                    <a:lnTo>
                      <a:pt x="5304" y="0"/>
                    </a:lnTo>
                    <a:cubicBezTo>
                      <a:pt x="4204" y="134"/>
                      <a:pt x="3170" y="634"/>
                      <a:pt x="2336" y="1368"/>
                    </a:cubicBezTo>
                    <a:cubicBezTo>
                      <a:pt x="1435" y="2168"/>
                      <a:pt x="801" y="3269"/>
                      <a:pt x="534" y="4437"/>
                    </a:cubicBezTo>
                    <a:cubicBezTo>
                      <a:pt x="1" y="7239"/>
                      <a:pt x="1302" y="10041"/>
                      <a:pt x="3737" y="11475"/>
                    </a:cubicBezTo>
                    <a:cubicBezTo>
                      <a:pt x="4509" y="11861"/>
                      <a:pt x="5336" y="12054"/>
                      <a:pt x="6174" y="12054"/>
                    </a:cubicBezTo>
                    <a:cubicBezTo>
                      <a:pt x="6639" y="12054"/>
                      <a:pt x="7108" y="11994"/>
                      <a:pt x="7573" y="11875"/>
                    </a:cubicBezTo>
                    <a:cubicBezTo>
                      <a:pt x="8540" y="11608"/>
                      <a:pt x="9407" y="11108"/>
                      <a:pt x="10141" y="10408"/>
                    </a:cubicBezTo>
                    <a:cubicBezTo>
                      <a:pt x="7806" y="8873"/>
                      <a:pt x="5972" y="6672"/>
                      <a:pt x="5371" y="3836"/>
                    </a:cubicBezTo>
                    <a:cubicBezTo>
                      <a:pt x="5171" y="2569"/>
                      <a:pt x="5138" y="1268"/>
                      <a:pt x="530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44"/>
              <p:cNvSpPr/>
              <p:nvPr/>
            </p:nvSpPr>
            <p:spPr>
              <a:xfrm>
                <a:off x="5404975" y="1111625"/>
                <a:ext cx="109300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4372" h="4433" extrusionOk="0">
                    <a:moveTo>
                      <a:pt x="419" y="0"/>
                    </a:moveTo>
                    <a:cubicBezTo>
                      <a:pt x="219" y="0"/>
                      <a:pt x="1" y="171"/>
                      <a:pt x="63" y="419"/>
                    </a:cubicBezTo>
                    <a:cubicBezTo>
                      <a:pt x="263" y="1153"/>
                      <a:pt x="496" y="1853"/>
                      <a:pt x="797" y="2554"/>
                    </a:cubicBezTo>
                    <a:cubicBezTo>
                      <a:pt x="930" y="2887"/>
                      <a:pt x="1097" y="3187"/>
                      <a:pt x="1330" y="3488"/>
                    </a:cubicBezTo>
                    <a:cubicBezTo>
                      <a:pt x="1497" y="3821"/>
                      <a:pt x="1764" y="4121"/>
                      <a:pt x="2064" y="4321"/>
                    </a:cubicBezTo>
                    <a:cubicBezTo>
                      <a:pt x="2206" y="4399"/>
                      <a:pt x="2339" y="4433"/>
                      <a:pt x="2463" y="4433"/>
                    </a:cubicBezTo>
                    <a:cubicBezTo>
                      <a:pt x="2982" y="4433"/>
                      <a:pt x="3344" y="3845"/>
                      <a:pt x="3532" y="3387"/>
                    </a:cubicBezTo>
                    <a:cubicBezTo>
                      <a:pt x="3865" y="2587"/>
                      <a:pt x="4132" y="1753"/>
                      <a:pt x="4332" y="886"/>
                    </a:cubicBezTo>
                    <a:cubicBezTo>
                      <a:pt x="4372" y="651"/>
                      <a:pt x="4181" y="496"/>
                      <a:pt x="3997" y="496"/>
                    </a:cubicBezTo>
                    <a:cubicBezTo>
                      <a:pt x="3867" y="496"/>
                      <a:pt x="3740" y="573"/>
                      <a:pt x="3699" y="752"/>
                    </a:cubicBezTo>
                    <a:cubicBezTo>
                      <a:pt x="3532" y="1453"/>
                      <a:pt x="3298" y="2153"/>
                      <a:pt x="3032" y="2820"/>
                    </a:cubicBezTo>
                    <a:cubicBezTo>
                      <a:pt x="2931" y="3121"/>
                      <a:pt x="2831" y="3354"/>
                      <a:pt x="2665" y="3621"/>
                    </a:cubicBezTo>
                    <a:cubicBezTo>
                      <a:pt x="2589" y="3709"/>
                      <a:pt x="2528" y="3745"/>
                      <a:pt x="2471" y="3745"/>
                    </a:cubicBezTo>
                    <a:cubicBezTo>
                      <a:pt x="2375" y="3745"/>
                      <a:pt x="2289" y="3646"/>
                      <a:pt x="2164" y="3521"/>
                    </a:cubicBezTo>
                    <a:cubicBezTo>
                      <a:pt x="1364" y="2620"/>
                      <a:pt x="1030" y="1386"/>
                      <a:pt x="697" y="219"/>
                    </a:cubicBezTo>
                    <a:cubicBezTo>
                      <a:pt x="658" y="66"/>
                      <a:pt x="542" y="0"/>
                      <a:pt x="419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44"/>
              <p:cNvSpPr/>
              <p:nvPr/>
            </p:nvSpPr>
            <p:spPr>
              <a:xfrm>
                <a:off x="5576650" y="1162525"/>
                <a:ext cx="180150" cy="11650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4660" extrusionOk="0">
                    <a:moveTo>
                      <a:pt x="4165" y="1"/>
                    </a:moveTo>
                    <a:cubicBezTo>
                      <a:pt x="4045" y="1"/>
                      <a:pt x="3924" y="6"/>
                      <a:pt x="3803" y="17"/>
                    </a:cubicBezTo>
                    <a:cubicBezTo>
                      <a:pt x="3570" y="51"/>
                      <a:pt x="3370" y="51"/>
                      <a:pt x="3136" y="84"/>
                    </a:cubicBezTo>
                    <a:cubicBezTo>
                      <a:pt x="2736" y="84"/>
                      <a:pt x="2302" y="117"/>
                      <a:pt x="1902" y="217"/>
                    </a:cubicBezTo>
                    <a:cubicBezTo>
                      <a:pt x="1201" y="417"/>
                      <a:pt x="601" y="918"/>
                      <a:pt x="267" y="1552"/>
                    </a:cubicBezTo>
                    <a:cubicBezTo>
                      <a:pt x="1" y="2119"/>
                      <a:pt x="34" y="2786"/>
                      <a:pt x="368" y="3353"/>
                    </a:cubicBezTo>
                    <a:cubicBezTo>
                      <a:pt x="734" y="3853"/>
                      <a:pt x="1268" y="4220"/>
                      <a:pt x="1902" y="4387"/>
                    </a:cubicBezTo>
                    <a:cubicBezTo>
                      <a:pt x="2419" y="4559"/>
                      <a:pt x="2973" y="4659"/>
                      <a:pt x="3536" y="4659"/>
                    </a:cubicBezTo>
                    <a:cubicBezTo>
                      <a:pt x="3736" y="4659"/>
                      <a:pt x="3936" y="4647"/>
                      <a:pt x="4137" y="4620"/>
                    </a:cubicBezTo>
                    <a:cubicBezTo>
                      <a:pt x="4837" y="4554"/>
                      <a:pt x="5538" y="4287"/>
                      <a:pt x="6138" y="3853"/>
                    </a:cubicBezTo>
                    <a:cubicBezTo>
                      <a:pt x="7206" y="2919"/>
                      <a:pt x="7106" y="1251"/>
                      <a:pt x="5938" y="451"/>
                    </a:cubicBezTo>
                    <a:cubicBezTo>
                      <a:pt x="5381" y="144"/>
                      <a:pt x="4777" y="1"/>
                      <a:pt x="4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44"/>
              <p:cNvSpPr/>
              <p:nvPr/>
            </p:nvSpPr>
            <p:spPr>
              <a:xfrm>
                <a:off x="5147175" y="1149725"/>
                <a:ext cx="181000" cy="11610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4644" extrusionOk="0">
                    <a:moveTo>
                      <a:pt x="4259" y="0"/>
                    </a:moveTo>
                    <a:cubicBezTo>
                      <a:pt x="4119" y="0"/>
                      <a:pt x="3978" y="10"/>
                      <a:pt x="3837" y="29"/>
                    </a:cubicBezTo>
                    <a:cubicBezTo>
                      <a:pt x="3603" y="29"/>
                      <a:pt x="3370" y="62"/>
                      <a:pt x="3170" y="96"/>
                    </a:cubicBezTo>
                    <a:cubicBezTo>
                      <a:pt x="3093" y="90"/>
                      <a:pt x="3017" y="87"/>
                      <a:pt x="2942" y="87"/>
                    </a:cubicBezTo>
                    <a:cubicBezTo>
                      <a:pt x="2593" y="87"/>
                      <a:pt x="2259" y="147"/>
                      <a:pt x="1902" y="229"/>
                    </a:cubicBezTo>
                    <a:cubicBezTo>
                      <a:pt x="1202" y="429"/>
                      <a:pt x="634" y="896"/>
                      <a:pt x="301" y="1563"/>
                    </a:cubicBezTo>
                    <a:cubicBezTo>
                      <a:pt x="1" y="2130"/>
                      <a:pt x="67" y="2797"/>
                      <a:pt x="401" y="3331"/>
                    </a:cubicBezTo>
                    <a:cubicBezTo>
                      <a:pt x="768" y="3865"/>
                      <a:pt x="1302" y="4232"/>
                      <a:pt x="1935" y="4399"/>
                    </a:cubicBezTo>
                    <a:cubicBezTo>
                      <a:pt x="2426" y="4562"/>
                      <a:pt x="2949" y="4644"/>
                      <a:pt x="3470" y="4644"/>
                    </a:cubicBezTo>
                    <a:cubicBezTo>
                      <a:pt x="3694" y="4644"/>
                      <a:pt x="3917" y="4629"/>
                      <a:pt x="4137" y="4599"/>
                    </a:cubicBezTo>
                    <a:cubicBezTo>
                      <a:pt x="4871" y="4565"/>
                      <a:pt x="5571" y="4299"/>
                      <a:pt x="6172" y="3865"/>
                    </a:cubicBezTo>
                    <a:cubicBezTo>
                      <a:pt x="7239" y="2931"/>
                      <a:pt x="7139" y="1230"/>
                      <a:pt x="5972" y="462"/>
                    </a:cubicBezTo>
                    <a:cubicBezTo>
                      <a:pt x="5433" y="166"/>
                      <a:pt x="4850" y="0"/>
                      <a:pt x="4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1" name="Google Shape;1441;p44"/>
          <p:cNvGrpSpPr/>
          <p:nvPr/>
        </p:nvGrpSpPr>
        <p:grpSpPr>
          <a:xfrm flipH="1">
            <a:off x="7141412" y="2678137"/>
            <a:ext cx="569059" cy="555246"/>
            <a:chOff x="4804725" y="-1188869"/>
            <a:chExt cx="421807" cy="411568"/>
          </a:xfrm>
        </p:grpSpPr>
        <p:sp>
          <p:nvSpPr>
            <p:cNvPr id="1442" name="Google Shape;1442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44"/>
          <p:cNvGrpSpPr/>
          <p:nvPr/>
        </p:nvGrpSpPr>
        <p:grpSpPr>
          <a:xfrm rot="-1934253" flipH="1">
            <a:off x="3251152" y="991625"/>
            <a:ext cx="536282" cy="523264"/>
            <a:chOff x="4804725" y="-1188869"/>
            <a:chExt cx="421807" cy="411568"/>
          </a:xfrm>
        </p:grpSpPr>
        <p:sp>
          <p:nvSpPr>
            <p:cNvPr id="1445" name="Google Shape;1445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44"/>
          <p:cNvGrpSpPr/>
          <p:nvPr/>
        </p:nvGrpSpPr>
        <p:grpSpPr>
          <a:xfrm rot="-956115" flipH="1">
            <a:off x="7741355" y="1451778"/>
            <a:ext cx="556006" cy="542509"/>
            <a:chOff x="4804725" y="-1188869"/>
            <a:chExt cx="421807" cy="411568"/>
          </a:xfrm>
        </p:grpSpPr>
        <p:sp>
          <p:nvSpPr>
            <p:cNvPr id="1448" name="Google Shape;1448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4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1" name="Google Shape;1451;p44"/>
          <p:cNvSpPr/>
          <p:nvPr/>
        </p:nvSpPr>
        <p:spPr>
          <a:xfrm>
            <a:off x="7910375" y="3693370"/>
            <a:ext cx="732733" cy="916004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2" name="Google Shape;1452;p44"/>
          <p:cNvGrpSpPr/>
          <p:nvPr/>
        </p:nvGrpSpPr>
        <p:grpSpPr>
          <a:xfrm>
            <a:off x="4944108" y="630415"/>
            <a:ext cx="506013" cy="486004"/>
            <a:chOff x="4944108" y="630415"/>
            <a:chExt cx="506013" cy="486004"/>
          </a:xfrm>
        </p:grpSpPr>
        <p:sp>
          <p:nvSpPr>
            <p:cNvPr id="1453" name="Google Shape;1453;p44"/>
            <p:cNvSpPr/>
            <p:nvPr/>
          </p:nvSpPr>
          <p:spPr>
            <a:xfrm rot="-736548" flipH="1">
              <a:off x="4982110" y="671513"/>
              <a:ext cx="430001" cy="403807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4"/>
            <p:cNvSpPr/>
            <p:nvPr/>
          </p:nvSpPr>
          <p:spPr>
            <a:xfrm rot="-736487" flipH="1">
              <a:off x="4982118" y="671511"/>
              <a:ext cx="430002" cy="403812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1" name="Google Shape;1401;p44"/>
          <p:cNvSpPr txBox="1">
            <a:spLocks noGrp="1"/>
          </p:cNvSpPr>
          <p:nvPr>
            <p:ph type="title"/>
          </p:nvPr>
        </p:nvSpPr>
        <p:spPr>
          <a:xfrm>
            <a:off x="4602458" y="717612"/>
            <a:ext cx="4008343" cy="19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642504" y="2629365"/>
            <a:ext cx="3192984" cy="53903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MAGIC WHEEL GAME 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56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410552" y="-61035"/>
            <a:ext cx="4672356" cy="4583603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Freeform 5"/>
          <p:cNvSpPr/>
          <p:nvPr/>
        </p:nvSpPr>
        <p:spPr>
          <a:xfrm rot="2694856">
            <a:off x="2517741" y="3291000"/>
            <a:ext cx="792592" cy="166590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/>
          <p:cNvSpPr/>
          <p:nvPr/>
        </p:nvSpPr>
        <p:spPr>
          <a:xfrm>
            <a:off x="1485901" y="3733049"/>
            <a:ext cx="644145" cy="644145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Oval 9"/>
          <p:cNvSpPr/>
          <p:nvPr/>
        </p:nvSpPr>
        <p:spPr>
          <a:xfrm>
            <a:off x="2645230" y="-71845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Oval 23"/>
          <p:cNvSpPr/>
          <p:nvPr/>
        </p:nvSpPr>
        <p:spPr>
          <a:xfrm>
            <a:off x="2686639" y="-65152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Oval 24"/>
          <p:cNvSpPr/>
          <p:nvPr/>
        </p:nvSpPr>
        <p:spPr>
          <a:xfrm>
            <a:off x="2730955" y="-63273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Oval 25"/>
          <p:cNvSpPr/>
          <p:nvPr/>
        </p:nvSpPr>
        <p:spPr>
          <a:xfrm>
            <a:off x="2772364" y="-56579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" name="Oval 26"/>
          <p:cNvSpPr/>
          <p:nvPr/>
        </p:nvSpPr>
        <p:spPr>
          <a:xfrm>
            <a:off x="2804434" y="-73823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" name="Oval 27"/>
          <p:cNvSpPr/>
          <p:nvPr/>
        </p:nvSpPr>
        <p:spPr>
          <a:xfrm>
            <a:off x="2845843" y="-67129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" name="Oval 28"/>
          <p:cNvSpPr/>
          <p:nvPr/>
        </p:nvSpPr>
        <p:spPr>
          <a:xfrm>
            <a:off x="2890159" y="-65250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0" name="Oval 29"/>
          <p:cNvSpPr/>
          <p:nvPr/>
        </p:nvSpPr>
        <p:spPr>
          <a:xfrm>
            <a:off x="2931568" y="-58557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" name="Oval 30"/>
          <p:cNvSpPr/>
          <p:nvPr/>
        </p:nvSpPr>
        <p:spPr>
          <a:xfrm>
            <a:off x="2814750" y="-62811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Oval 31"/>
          <p:cNvSpPr/>
          <p:nvPr/>
        </p:nvSpPr>
        <p:spPr>
          <a:xfrm>
            <a:off x="2856159" y="-56118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" name="Oval 32"/>
          <p:cNvSpPr/>
          <p:nvPr/>
        </p:nvSpPr>
        <p:spPr>
          <a:xfrm>
            <a:off x="2900475" y="-54239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" name="Oval 33"/>
          <p:cNvSpPr/>
          <p:nvPr/>
        </p:nvSpPr>
        <p:spPr>
          <a:xfrm>
            <a:off x="2941884" y="-47545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" name="Oval 35"/>
          <p:cNvSpPr/>
          <p:nvPr/>
        </p:nvSpPr>
        <p:spPr>
          <a:xfrm>
            <a:off x="2973954" y="-64789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7" name="Oval 36"/>
          <p:cNvSpPr/>
          <p:nvPr/>
        </p:nvSpPr>
        <p:spPr>
          <a:xfrm>
            <a:off x="3015363" y="-58095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8" name="Oval 37"/>
          <p:cNvSpPr/>
          <p:nvPr/>
        </p:nvSpPr>
        <p:spPr>
          <a:xfrm>
            <a:off x="3059679" y="-56216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9" name="Oval 38"/>
          <p:cNvSpPr/>
          <p:nvPr/>
        </p:nvSpPr>
        <p:spPr>
          <a:xfrm>
            <a:off x="3101088" y="-49523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" name="Oval 39"/>
          <p:cNvSpPr/>
          <p:nvPr/>
        </p:nvSpPr>
        <p:spPr>
          <a:xfrm>
            <a:off x="2915043" y="-77636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" name="Oval 40"/>
          <p:cNvSpPr/>
          <p:nvPr/>
        </p:nvSpPr>
        <p:spPr>
          <a:xfrm>
            <a:off x="2956452" y="-70943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" name="Oval 41"/>
          <p:cNvSpPr/>
          <p:nvPr/>
        </p:nvSpPr>
        <p:spPr>
          <a:xfrm>
            <a:off x="3000768" y="-69064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" name="Oval 42"/>
          <p:cNvSpPr/>
          <p:nvPr/>
        </p:nvSpPr>
        <p:spPr>
          <a:xfrm>
            <a:off x="3042177" y="-62370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" name="Oval 43"/>
          <p:cNvSpPr/>
          <p:nvPr/>
        </p:nvSpPr>
        <p:spPr>
          <a:xfrm>
            <a:off x="3074247" y="-79614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5" name="Oval 44"/>
          <p:cNvSpPr/>
          <p:nvPr/>
        </p:nvSpPr>
        <p:spPr>
          <a:xfrm>
            <a:off x="3115656" y="-72920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6" name="Oval 55"/>
          <p:cNvSpPr/>
          <p:nvPr/>
        </p:nvSpPr>
        <p:spPr>
          <a:xfrm>
            <a:off x="3159972" y="-71041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7" name="Oval 56"/>
          <p:cNvSpPr/>
          <p:nvPr/>
        </p:nvSpPr>
        <p:spPr>
          <a:xfrm>
            <a:off x="3201381" y="-64348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8" name="Oval 57"/>
          <p:cNvSpPr/>
          <p:nvPr/>
        </p:nvSpPr>
        <p:spPr>
          <a:xfrm>
            <a:off x="3084562" y="-68602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9" name="Oval 58"/>
          <p:cNvSpPr/>
          <p:nvPr/>
        </p:nvSpPr>
        <p:spPr>
          <a:xfrm>
            <a:off x="3125971" y="-619090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0" name="Oval 59"/>
          <p:cNvSpPr/>
          <p:nvPr/>
        </p:nvSpPr>
        <p:spPr>
          <a:xfrm>
            <a:off x="3170287" y="-60030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1" name="Oval 60"/>
          <p:cNvSpPr/>
          <p:nvPr/>
        </p:nvSpPr>
        <p:spPr>
          <a:xfrm>
            <a:off x="3211696" y="-533365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2" name="Oval 61"/>
          <p:cNvSpPr/>
          <p:nvPr/>
        </p:nvSpPr>
        <p:spPr>
          <a:xfrm>
            <a:off x="3243766" y="-70580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3" name="Oval 62"/>
          <p:cNvSpPr/>
          <p:nvPr/>
        </p:nvSpPr>
        <p:spPr>
          <a:xfrm>
            <a:off x="3285175" y="-638865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4" name="Oval 63"/>
          <p:cNvSpPr/>
          <p:nvPr/>
        </p:nvSpPr>
        <p:spPr>
          <a:xfrm>
            <a:off x="3329491" y="-62007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5" name="Oval 64"/>
          <p:cNvSpPr/>
          <p:nvPr/>
        </p:nvSpPr>
        <p:spPr>
          <a:xfrm>
            <a:off x="3370900" y="-553140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7" name="Oval 66"/>
          <p:cNvSpPr/>
          <p:nvPr/>
        </p:nvSpPr>
        <p:spPr>
          <a:xfrm>
            <a:off x="3037291" y="-841528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8" name="Oval 67"/>
          <p:cNvSpPr/>
          <p:nvPr/>
        </p:nvSpPr>
        <p:spPr>
          <a:xfrm>
            <a:off x="3078700" y="-77459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9" name="Oval 68"/>
          <p:cNvSpPr/>
          <p:nvPr/>
        </p:nvSpPr>
        <p:spPr>
          <a:xfrm>
            <a:off x="3123016" y="-755803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0" name="Oval 69"/>
          <p:cNvSpPr/>
          <p:nvPr/>
        </p:nvSpPr>
        <p:spPr>
          <a:xfrm>
            <a:off x="3164425" y="-68886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1" name="Oval 70"/>
          <p:cNvSpPr/>
          <p:nvPr/>
        </p:nvSpPr>
        <p:spPr>
          <a:xfrm>
            <a:off x="3196495" y="-861304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2" name="Oval 71"/>
          <p:cNvSpPr/>
          <p:nvPr/>
        </p:nvSpPr>
        <p:spPr>
          <a:xfrm>
            <a:off x="3237904" y="-794368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3" name="Oval 72"/>
          <p:cNvSpPr/>
          <p:nvPr/>
        </p:nvSpPr>
        <p:spPr>
          <a:xfrm>
            <a:off x="3282220" y="-775579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4" name="Oval 73"/>
          <p:cNvSpPr/>
          <p:nvPr/>
        </p:nvSpPr>
        <p:spPr>
          <a:xfrm>
            <a:off x="3323629" y="-708643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5" name="Oval 74"/>
          <p:cNvSpPr/>
          <p:nvPr/>
        </p:nvSpPr>
        <p:spPr>
          <a:xfrm>
            <a:off x="3206810" y="-75118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6" name="Oval 75"/>
          <p:cNvSpPr/>
          <p:nvPr/>
        </p:nvSpPr>
        <p:spPr>
          <a:xfrm>
            <a:off x="3248219" y="-68425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7" name="Oval 76"/>
          <p:cNvSpPr/>
          <p:nvPr/>
        </p:nvSpPr>
        <p:spPr>
          <a:xfrm>
            <a:off x="3292535" y="-66546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8" name="Oval 77"/>
          <p:cNvSpPr/>
          <p:nvPr/>
        </p:nvSpPr>
        <p:spPr>
          <a:xfrm>
            <a:off x="3333944" y="-59852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9" name="Oval 78"/>
          <p:cNvSpPr/>
          <p:nvPr/>
        </p:nvSpPr>
        <p:spPr>
          <a:xfrm>
            <a:off x="3366014" y="-77096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0" name="Oval 79"/>
          <p:cNvSpPr/>
          <p:nvPr/>
        </p:nvSpPr>
        <p:spPr>
          <a:xfrm>
            <a:off x="3407423" y="-70402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1" name="Oval 80"/>
          <p:cNvSpPr/>
          <p:nvPr/>
        </p:nvSpPr>
        <p:spPr>
          <a:xfrm>
            <a:off x="3451739" y="-68523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2" name="Oval 81"/>
          <p:cNvSpPr/>
          <p:nvPr/>
        </p:nvSpPr>
        <p:spPr>
          <a:xfrm>
            <a:off x="3493148" y="-61830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3" name="Oval 82"/>
          <p:cNvSpPr/>
          <p:nvPr/>
        </p:nvSpPr>
        <p:spPr>
          <a:xfrm>
            <a:off x="3307103" y="-89943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4" name="Oval 83"/>
          <p:cNvSpPr/>
          <p:nvPr/>
        </p:nvSpPr>
        <p:spPr>
          <a:xfrm>
            <a:off x="3348512" y="-83250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5" name="Oval 84"/>
          <p:cNvSpPr/>
          <p:nvPr/>
        </p:nvSpPr>
        <p:spPr>
          <a:xfrm>
            <a:off x="3392828" y="-81371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6" name="Oval 85"/>
          <p:cNvSpPr/>
          <p:nvPr/>
        </p:nvSpPr>
        <p:spPr>
          <a:xfrm>
            <a:off x="3434237" y="-74677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7" name="Oval 86"/>
          <p:cNvSpPr/>
          <p:nvPr/>
        </p:nvSpPr>
        <p:spPr>
          <a:xfrm>
            <a:off x="3466307" y="-919213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8" name="Oval 87"/>
          <p:cNvSpPr/>
          <p:nvPr/>
        </p:nvSpPr>
        <p:spPr>
          <a:xfrm>
            <a:off x="3507716" y="-85227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9" name="Oval 88"/>
          <p:cNvSpPr/>
          <p:nvPr/>
        </p:nvSpPr>
        <p:spPr>
          <a:xfrm>
            <a:off x="3552032" y="-833488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0" name="Oval 89"/>
          <p:cNvSpPr/>
          <p:nvPr/>
        </p:nvSpPr>
        <p:spPr>
          <a:xfrm>
            <a:off x="3593441" y="-76655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1" name="Oval 90"/>
          <p:cNvSpPr/>
          <p:nvPr/>
        </p:nvSpPr>
        <p:spPr>
          <a:xfrm>
            <a:off x="3476623" y="-80909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2" name="Oval 91"/>
          <p:cNvSpPr/>
          <p:nvPr/>
        </p:nvSpPr>
        <p:spPr>
          <a:xfrm>
            <a:off x="3518032" y="-74216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3" name="Oval 92"/>
          <p:cNvSpPr/>
          <p:nvPr/>
        </p:nvSpPr>
        <p:spPr>
          <a:xfrm>
            <a:off x="3562348" y="-72337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4" name="Oval 93"/>
          <p:cNvSpPr/>
          <p:nvPr/>
        </p:nvSpPr>
        <p:spPr>
          <a:xfrm>
            <a:off x="3603757" y="-65643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5" name="Oval 94"/>
          <p:cNvSpPr/>
          <p:nvPr/>
        </p:nvSpPr>
        <p:spPr>
          <a:xfrm>
            <a:off x="3635827" y="-82887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6" name="Oval 95"/>
          <p:cNvSpPr/>
          <p:nvPr/>
        </p:nvSpPr>
        <p:spPr>
          <a:xfrm>
            <a:off x="3677236" y="-76193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7" name="Oval 96"/>
          <p:cNvSpPr/>
          <p:nvPr/>
        </p:nvSpPr>
        <p:spPr>
          <a:xfrm>
            <a:off x="3721552" y="-74314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8" name="Oval 97"/>
          <p:cNvSpPr/>
          <p:nvPr/>
        </p:nvSpPr>
        <p:spPr>
          <a:xfrm>
            <a:off x="3762961" y="-67621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0" name="Oval 99"/>
          <p:cNvSpPr/>
          <p:nvPr/>
        </p:nvSpPr>
        <p:spPr>
          <a:xfrm>
            <a:off x="2730955" y="-63273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1" name="Oval 100"/>
          <p:cNvSpPr/>
          <p:nvPr/>
        </p:nvSpPr>
        <p:spPr>
          <a:xfrm>
            <a:off x="2772364" y="-56579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2" name="Oval 101"/>
          <p:cNvSpPr/>
          <p:nvPr/>
        </p:nvSpPr>
        <p:spPr>
          <a:xfrm>
            <a:off x="2816680" y="-54700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3" name="Oval 102"/>
          <p:cNvSpPr/>
          <p:nvPr/>
        </p:nvSpPr>
        <p:spPr>
          <a:xfrm>
            <a:off x="2858089" y="-48007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4" name="Oval 103"/>
          <p:cNvSpPr/>
          <p:nvPr/>
        </p:nvSpPr>
        <p:spPr>
          <a:xfrm>
            <a:off x="2890159" y="-65250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5" name="Oval 104"/>
          <p:cNvSpPr/>
          <p:nvPr/>
        </p:nvSpPr>
        <p:spPr>
          <a:xfrm>
            <a:off x="2931568" y="-58557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6" name="Oval 105"/>
          <p:cNvSpPr/>
          <p:nvPr/>
        </p:nvSpPr>
        <p:spPr>
          <a:xfrm>
            <a:off x="2975884" y="-56678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7" name="Oval 106"/>
          <p:cNvSpPr/>
          <p:nvPr/>
        </p:nvSpPr>
        <p:spPr>
          <a:xfrm>
            <a:off x="3017293" y="-49984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8" name="Oval 107"/>
          <p:cNvSpPr/>
          <p:nvPr/>
        </p:nvSpPr>
        <p:spPr>
          <a:xfrm>
            <a:off x="2900475" y="-54239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9" name="Oval 108"/>
          <p:cNvSpPr/>
          <p:nvPr/>
        </p:nvSpPr>
        <p:spPr>
          <a:xfrm>
            <a:off x="2941884" y="-47545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0" name="Oval 109"/>
          <p:cNvSpPr/>
          <p:nvPr/>
        </p:nvSpPr>
        <p:spPr>
          <a:xfrm>
            <a:off x="2986200" y="-45666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1" name="Oval 110"/>
          <p:cNvSpPr/>
          <p:nvPr/>
        </p:nvSpPr>
        <p:spPr>
          <a:xfrm>
            <a:off x="3027609" y="-38973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2" name="Oval 111"/>
          <p:cNvSpPr/>
          <p:nvPr/>
        </p:nvSpPr>
        <p:spPr>
          <a:xfrm>
            <a:off x="3059679" y="-56216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3" name="Oval 112"/>
          <p:cNvSpPr/>
          <p:nvPr/>
        </p:nvSpPr>
        <p:spPr>
          <a:xfrm>
            <a:off x="3101088" y="-49523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4" name="Oval 113"/>
          <p:cNvSpPr/>
          <p:nvPr/>
        </p:nvSpPr>
        <p:spPr>
          <a:xfrm>
            <a:off x="3145404" y="-47644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5" name="Oval 114"/>
          <p:cNvSpPr/>
          <p:nvPr/>
        </p:nvSpPr>
        <p:spPr>
          <a:xfrm>
            <a:off x="3186813" y="-40950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6" name="Oval 115"/>
          <p:cNvSpPr/>
          <p:nvPr/>
        </p:nvSpPr>
        <p:spPr>
          <a:xfrm>
            <a:off x="3000768" y="-69064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7" name="Oval 116"/>
          <p:cNvSpPr/>
          <p:nvPr/>
        </p:nvSpPr>
        <p:spPr>
          <a:xfrm>
            <a:off x="3042177" y="-62370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8" name="Oval 117"/>
          <p:cNvSpPr/>
          <p:nvPr/>
        </p:nvSpPr>
        <p:spPr>
          <a:xfrm>
            <a:off x="3086493" y="-60491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9" name="Oval 118"/>
          <p:cNvSpPr/>
          <p:nvPr/>
        </p:nvSpPr>
        <p:spPr>
          <a:xfrm>
            <a:off x="3127902" y="-53798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0" name="Oval 119"/>
          <p:cNvSpPr/>
          <p:nvPr/>
        </p:nvSpPr>
        <p:spPr>
          <a:xfrm>
            <a:off x="3159972" y="-71041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1" name="Oval 120"/>
          <p:cNvSpPr/>
          <p:nvPr/>
        </p:nvSpPr>
        <p:spPr>
          <a:xfrm>
            <a:off x="3201381" y="-64348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2" name="Oval 121"/>
          <p:cNvSpPr/>
          <p:nvPr/>
        </p:nvSpPr>
        <p:spPr>
          <a:xfrm>
            <a:off x="3245697" y="-62469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3" name="Oval 122"/>
          <p:cNvSpPr/>
          <p:nvPr/>
        </p:nvSpPr>
        <p:spPr>
          <a:xfrm>
            <a:off x="3287106" y="-55775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4" name="Oval 123"/>
          <p:cNvSpPr/>
          <p:nvPr/>
        </p:nvSpPr>
        <p:spPr>
          <a:xfrm>
            <a:off x="3170287" y="-60030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5" name="Oval 124"/>
          <p:cNvSpPr/>
          <p:nvPr/>
        </p:nvSpPr>
        <p:spPr>
          <a:xfrm>
            <a:off x="3211696" y="-533365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6" name="Oval 125"/>
          <p:cNvSpPr/>
          <p:nvPr/>
        </p:nvSpPr>
        <p:spPr>
          <a:xfrm>
            <a:off x="3256012" y="-51457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7" name="Oval 126"/>
          <p:cNvSpPr/>
          <p:nvPr/>
        </p:nvSpPr>
        <p:spPr>
          <a:xfrm>
            <a:off x="3297421" y="-447640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8" name="Oval 127"/>
          <p:cNvSpPr/>
          <p:nvPr/>
        </p:nvSpPr>
        <p:spPr>
          <a:xfrm>
            <a:off x="3329491" y="-62007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9" name="Oval 128"/>
          <p:cNvSpPr/>
          <p:nvPr/>
        </p:nvSpPr>
        <p:spPr>
          <a:xfrm>
            <a:off x="3370900" y="-553140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0" name="Oval 129"/>
          <p:cNvSpPr/>
          <p:nvPr/>
        </p:nvSpPr>
        <p:spPr>
          <a:xfrm>
            <a:off x="3415216" y="-53435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1" name="Oval 130"/>
          <p:cNvSpPr/>
          <p:nvPr/>
        </p:nvSpPr>
        <p:spPr>
          <a:xfrm>
            <a:off x="3456625" y="-467415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2" name="Oval 131"/>
          <p:cNvSpPr/>
          <p:nvPr/>
        </p:nvSpPr>
        <p:spPr>
          <a:xfrm>
            <a:off x="3123016" y="-755803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3" name="Oval 132"/>
          <p:cNvSpPr/>
          <p:nvPr/>
        </p:nvSpPr>
        <p:spPr>
          <a:xfrm>
            <a:off x="3164425" y="-68886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4" name="Oval 133"/>
          <p:cNvSpPr/>
          <p:nvPr/>
        </p:nvSpPr>
        <p:spPr>
          <a:xfrm>
            <a:off x="3208741" y="-670078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5" name="Oval 134"/>
          <p:cNvSpPr/>
          <p:nvPr/>
        </p:nvSpPr>
        <p:spPr>
          <a:xfrm>
            <a:off x="3250150" y="-60314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6" name="Oval 135"/>
          <p:cNvSpPr/>
          <p:nvPr/>
        </p:nvSpPr>
        <p:spPr>
          <a:xfrm>
            <a:off x="3282220" y="-775579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7" name="Oval 136"/>
          <p:cNvSpPr/>
          <p:nvPr/>
        </p:nvSpPr>
        <p:spPr>
          <a:xfrm>
            <a:off x="3323629" y="-708643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8" name="Oval 137"/>
          <p:cNvSpPr/>
          <p:nvPr/>
        </p:nvSpPr>
        <p:spPr>
          <a:xfrm>
            <a:off x="3367945" y="-689854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9" name="Oval 138"/>
          <p:cNvSpPr/>
          <p:nvPr/>
        </p:nvSpPr>
        <p:spPr>
          <a:xfrm>
            <a:off x="3409354" y="-622918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0" name="Oval 139"/>
          <p:cNvSpPr/>
          <p:nvPr/>
        </p:nvSpPr>
        <p:spPr>
          <a:xfrm>
            <a:off x="3292535" y="-66546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1" name="Oval 140"/>
          <p:cNvSpPr/>
          <p:nvPr/>
        </p:nvSpPr>
        <p:spPr>
          <a:xfrm>
            <a:off x="3333944" y="-59852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2" name="Oval 141"/>
          <p:cNvSpPr/>
          <p:nvPr/>
        </p:nvSpPr>
        <p:spPr>
          <a:xfrm>
            <a:off x="3378260" y="-57973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3" name="Oval 142"/>
          <p:cNvSpPr/>
          <p:nvPr/>
        </p:nvSpPr>
        <p:spPr>
          <a:xfrm>
            <a:off x="3419669" y="-51280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4" name="Oval 143"/>
          <p:cNvSpPr/>
          <p:nvPr/>
        </p:nvSpPr>
        <p:spPr>
          <a:xfrm>
            <a:off x="3451739" y="-68523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5" name="Oval 144"/>
          <p:cNvSpPr/>
          <p:nvPr/>
        </p:nvSpPr>
        <p:spPr>
          <a:xfrm>
            <a:off x="3493148" y="-61830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6" name="Oval 145"/>
          <p:cNvSpPr/>
          <p:nvPr/>
        </p:nvSpPr>
        <p:spPr>
          <a:xfrm>
            <a:off x="3537464" y="-59951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7" name="Oval 146"/>
          <p:cNvSpPr/>
          <p:nvPr/>
        </p:nvSpPr>
        <p:spPr>
          <a:xfrm>
            <a:off x="3578873" y="-53257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8" name="Oval 147"/>
          <p:cNvSpPr/>
          <p:nvPr/>
        </p:nvSpPr>
        <p:spPr>
          <a:xfrm>
            <a:off x="3392828" y="-81371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9" name="Oval 148"/>
          <p:cNvSpPr/>
          <p:nvPr/>
        </p:nvSpPr>
        <p:spPr>
          <a:xfrm>
            <a:off x="3434237" y="-74677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0" name="Oval 149"/>
          <p:cNvSpPr/>
          <p:nvPr/>
        </p:nvSpPr>
        <p:spPr>
          <a:xfrm>
            <a:off x="3478553" y="-72798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1" name="Oval 150"/>
          <p:cNvSpPr/>
          <p:nvPr/>
        </p:nvSpPr>
        <p:spPr>
          <a:xfrm>
            <a:off x="3519962" y="-66105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2" name="Oval 151"/>
          <p:cNvSpPr/>
          <p:nvPr/>
        </p:nvSpPr>
        <p:spPr>
          <a:xfrm>
            <a:off x="3552032" y="-833488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3" name="Oval 152"/>
          <p:cNvSpPr/>
          <p:nvPr/>
        </p:nvSpPr>
        <p:spPr>
          <a:xfrm>
            <a:off x="3593441" y="-76655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4" name="Oval 153"/>
          <p:cNvSpPr/>
          <p:nvPr/>
        </p:nvSpPr>
        <p:spPr>
          <a:xfrm>
            <a:off x="3637757" y="-747763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5" name="Oval 154"/>
          <p:cNvSpPr/>
          <p:nvPr/>
        </p:nvSpPr>
        <p:spPr>
          <a:xfrm>
            <a:off x="3679166" y="-68082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6" name="Oval 155"/>
          <p:cNvSpPr/>
          <p:nvPr/>
        </p:nvSpPr>
        <p:spPr>
          <a:xfrm>
            <a:off x="3562348" y="-72337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7" name="Oval 156"/>
          <p:cNvSpPr/>
          <p:nvPr/>
        </p:nvSpPr>
        <p:spPr>
          <a:xfrm>
            <a:off x="3603757" y="-65643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8" name="Oval 157"/>
          <p:cNvSpPr/>
          <p:nvPr/>
        </p:nvSpPr>
        <p:spPr>
          <a:xfrm>
            <a:off x="3648073" y="-63764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9" name="Oval 158"/>
          <p:cNvSpPr/>
          <p:nvPr/>
        </p:nvSpPr>
        <p:spPr>
          <a:xfrm>
            <a:off x="3689482" y="-57071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0" name="Oval 159"/>
          <p:cNvSpPr/>
          <p:nvPr/>
        </p:nvSpPr>
        <p:spPr>
          <a:xfrm>
            <a:off x="3721552" y="-743147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1" name="Oval 160"/>
          <p:cNvSpPr/>
          <p:nvPr/>
        </p:nvSpPr>
        <p:spPr>
          <a:xfrm>
            <a:off x="3762961" y="-676211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2" name="Oval 161"/>
          <p:cNvSpPr/>
          <p:nvPr/>
        </p:nvSpPr>
        <p:spPr>
          <a:xfrm>
            <a:off x="3807277" y="-657422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3" name="Oval 162"/>
          <p:cNvSpPr/>
          <p:nvPr/>
        </p:nvSpPr>
        <p:spPr>
          <a:xfrm>
            <a:off x="3848686" y="-590486"/>
            <a:ext cx="146957" cy="1469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64" name="Vòng Xoay May Mắ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66648" y="272009"/>
            <a:ext cx="342900" cy="3429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6D1D96B-73CC-4950-890C-8E2197CF1AD4}"/>
              </a:ext>
            </a:extLst>
          </p:cNvPr>
          <p:cNvGrpSpPr/>
          <p:nvPr/>
        </p:nvGrpSpPr>
        <p:grpSpPr>
          <a:xfrm>
            <a:off x="2905732" y="443459"/>
            <a:ext cx="3681995" cy="3587085"/>
            <a:chOff x="3850970" y="548366"/>
            <a:chExt cx="4909327" cy="4782780"/>
          </a:xfrm>
        </p:grpSpPr>
        <p:grpSp>
          <p:nvGrpSpPr>
            <p:cNvPr id="165" name="Group 164"/>
            <p:cNvGrpSpPr/>
            <p:nvPr/>
          </p:nvGrpSpPr>
          <p:grpSpPr>
            <a:xfrm>
              <a:off x="3850970" y="548366"/>
              <a:ext cx="4909327" cy="4782780"/>
              <a:chOff x="3517900" y="850558"/>
              <a:chExt cx="5193393" cy="5189023"/>
            </a:xfrm>
          </p:grpSpPr>
          <p:sp>
            <p:nvSpPr>
              <p:cNvPr id="166" name="Freeform 5"/>
              <p:cNvSpPr>
                <a:spLocks/>
              </p:cNvSpPr>
              <p:nvPr/>
            </p:nvSpPr>
            <p:spPr bwMode="auto">
              <a:xfrm>
                <a:off x="6105525" y="850558"/>
                <a:ext cx="2225675" cy="2568575"/>
              </a:xfrm>
              <a:custGeom>
                <a:avLst/>
                <a:gdLst>
                  <a:gd name="T0" fmla="*/ 0 w 2803"/>
                  <a:gd name="T1" fmla="*/ 3236 h 3236"/>
                  <a:gd name="T2" fmla="*/ 2803 w 2803"/>
                  <a:gd name="T3" fmla="*/ 1618 h 3236"/>
                  <a:gd name="T4" fmla="*/ 2748 w 2803"/>
                  <a:gd name="T5" fmla="*/ 1524 h 3236"/>
                  <a:gd name="T6" fmla="*/ 2690 w 2803"/>
                  <a:gd name="T7" fmla="*/ 1434 h 3236"/>
                  <a:gd name="T8" fmla="*/ 2629 w 2803"/>
                  <a:gd name="T9" fmla="*/ 1345 h 3236"/>
                  <a:gd name="T10" fmla="*/ 2563 w 2803"/>
                  <a:gd name="T11" fmla="*/ 1261 h 3236"/>
                  <a:gd name="T12" fmla="*/ 2498 w 2803"/>
                  <a:gd name="T13" fmla="*/ 1176 h 3236"/>
                  <a:gd name="T14" fmla="*/ 2429 w 2803"/>
                  <a:gd name="T15" fmla="*/ 1096 h 3236"/>
                  <a:gd name="T16" fmla="*/ 2358 w 2803"/>
                  <a:gd name="T17" fmla="*/ 1017 h 3236"/>
                  <a:gd name="T18" fmla="*/ 2283 w 2803"/>
                  <a:gd name="T19" fmla="*/ 942 h 3236"/>
                  <a:gd name="T20" fmla="*/ 2208 w 2803"/>
                  <a:gd name="T21" fmla="*/ 869 h 3236"/>
                  <a:gd name="T22" fmla="*/ 2129 w 2803"/>
                  <a:gd name="T23" fmla="*/ 798 h 3236"/>
                  <a:gd name="T24" fmla="*/ 2049 w 2803"/>
                  <a:gd name="T25" fmla="*/ 731 h 3236"/>
                  <a:gd name="T26" fmla="*/ 1966 w 2803"/>
                  <a:gd name="T27" fmla="*/ 666 h 3236"/>
                  <a:gd name="T28" fmla="*/ 1884 w 2803"/>
                  <a:gd name="T29" fmla="*/ 602 h 3236"/>
                  <a:gd name="T30" fmla="*/ 1797 w 2803"/>
                  <a:gd name="T31" fmla="*/ 543 h 3236"/>
                  <a:gd name="T32" fmla="*/ 1709 w 2803"/>
                  <a:gd name="T33" fmla="*/ 487 h 3236"/>
                  <a:gd name="T34" fmla="*/ 1619 w 2803"/>
                  <a:gd name="T35" fmla="*/ 433 h 3236"/>
                  <a:gd name="T36" fmla="*/ 1526 w 2803"/>
                  <a:gd name="T37" fmla="*/ 382 h 3236"/>
                  <a:gd name="T38" fmla="*/ 1434 w 2803"/>
                  <a:gd name="T39" fmla="*/ 334 h 3236"/>
                  <a:gd name="T40" fmla="*/ 1338 w 2803"/>
                  <a:gd name="T41" fmla="*/ 289 h 3236"/>
                  <a:gd name="T42" fmla="*/ 1242 w 2803"/>
                  <a:gd name="T43" fmla="*/ 247 h 3236"/>
                  <a:gd name="T44" fmla="*/ 1144 w 2803"/>
                  <a:gd name="T45" fmla="*/ 209 h 3236"/>
                  <a:gd name="T46" fmla="*/ 1046 w 2803"/>
                  <a:gd name="T47" fmla="*/ 172 h 3236"/>
                  <a:gd name="T48" fmla="*/ 945 w 2803"/>
                  <a:gd name="T49" fmla="*/ 140 h 3236"/>
                  <a:gd name="T50" fmla="*/ 845 w 2803"/>
                  <a:gd name="T51" fmla="*/ 111 h 3236"/>
                  <a:gd name="T52" fmla="*/ 741 w 2803"/>
                  <a:gd name="T53" fmla="*/ 86 h 3236"/>
                  <a:gd name="T54" fmla="*/ 637 w 2803"/>
                  <a:gd name="T55" fmla="*/ 63 h 3236"/>
                  <a:gd name="T56" fmla="*/ 534 w 2803"/>
                  <a:gd name="T57" fmla="*/ 44 h 3236"/>
                  <a:gd name="T58" fmla="*/ 428 w 2803"/>
                  <a:gd name="T59" fmla="*/ 26 h 3236"/>
                  <a:gd name="T60" fmla="*/ 323 w 2803"/>
                  <a:gd name="T61" fmla="*/ 15 h 3236"/>
                  <a:gd name="T62" fmla="*/ 215 w 2803"/>
                  <a:gd name="T63" fmla="*/ 5 h 3236"/>
                  <a:gd name="T64" fmla="*/ 107 w 2803"/>
                  <a:gd name="T65" fmla="*/ 2 h 3236"/>
                  <a:gd name="T66" fmla="*/ 0 w 2803"/>
                  <a:gd name="T67" fmla="*/ 0 h 3236"/>
                  <a:gd name="T68" fmla="*/ 0 w 2803"/>
                  <a:gd name="T69" fmla="*/ 3236 h 3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03" h="3236">
                    <a:moveTo>
                      <a:pt x="0" y="3236"/>
                    </a:moveTo>
                    <a:lnTo>
                      <a:pt x="2803" y="1618"/>
                    </a:lnTo>
                    <a:lnTo>
                      <a:pt x="2748" y="1524"/>
                    </a:lnTo>
                    <a:lnTo>
                      <a:pt x="2690" y="1434"/>
                    </a:lnTo>
                    <a:lnTo>
                      <a:pt x="2629" y="1345"/>
                    </a:lnTo>
                    <a:lnTo>
                      <a:pt x="2563" y="1261"/>
                    </a:lnTo>
                    <a:lnTo>
                      <a:pt x="2498" y="1176"/>
                    </a:lnTo>
                    <a:lnTo>
                      <a:pt x="2429" y="1096"/>
                    </a:lnTo>
                    <a:lnTo>
                      <a:pt x="2358" y="1017"/>
                    </a:lnTo>
                    <a:lnTo>
                      <a:pt x="2283" y="942"/>
                    </a:lnTo>
                    <a:lnTo>
                      <a:pt x="2208" y="869"/>
                    </a:lnTo>
                    <a:lnTo>
                      <a:pt x="2129" y="798"/>
                    </a:lnTo>
                    <a:lnTo>
                      <a:pt x="2049" y="731"/>
                    </a:lnTo>
                    <a:lnTo>
                      <a:pt x="1966" y="666"/>
                    </a:lnTo>
                    <a:lnTo>
                      <a:pt x="1884" y="602"/>
                    </a:lnTo>
                    <a:lnTo>
                      <a:pt x="1797" y="543"/>
                    </a:lnTo>
                    <a:lnTo>
                      <a:pt x="1709" y="487"/>
                    </a:lnTo>
                    <a:lnTo>
                      <a:pt x="1619" y="433"/>
                    </a:lnTo>
                    <a:lnTo>
                      <a:pt x="1526" y="382"/>
                    </a:lnTo>
                    <a:lnTo>
                      <a:pt x="1434" y="334"/>
                    </a:lnTo>
                    <a:lnTo>
                      <a:pt x="1338" y="289"/>
                    </a:lnTo>
                    <a:lnTo>
                      <a:pt x="1242" y="247"/>
                    </a:lnTo>
                    <a:lnTo>
                      <a:pt x="1144" y="209"/>
                    </a:lnTo>
                    <a:lnTo>
                      <a:pt x="1046" y="172"/>
                    </a:lnTo>
                    <a:lnTo>
                      <a:pt x="945" y="140"/>
                    </a:lnTo>
                    <a:lnTo>
                      <a:pt x="845" y="111"/>
                    </a:lnTo>
                    <a:lnTo>
                      <a:pt x="741" y="86"/>
                    </a:lnTo>
                    <a:lnTo>
                      <a:pt x="637" y="63"/>
                    </a:lnTo>
                    <a:lnTo>
                      <a:pt x="534" y="44"/>
                    </a:lnTo>
                    <a:lnTo>
                      <a:pt x="428" y="26"/>
                    </a:lnTo>
                    <a:lnTo>
                      <a:pt x="323" y="15"/>
                    </a:lnTo>
                    <a:lnTo>
                      <a:pt x="215" y="5"/>
                    </a:lnTo>
                    <a:lnTo>
                      <a:pt x="107" y="2"/>
                    </a:lnTo>
                    <a:lnTo>
                      <a:pt x="0" y="0"/>
                    </a:lnTo>
                    <a:lnTo>
                      <a:pt x="0" y="3236"/>
                    </a:lnTo>
                    <a:close/>
                  </a:path>
                </a:pathLst>
              </a:custGeom>
              <a:solidFill>
                <a:srgbClr val="B0151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/>
              </a:p>
            </p:txBody>
          </p:sp>
          <p:sp>
            <p:nvSpPr>
              <p:cNvPr id="167" name="Freeform 6"/>
              <p:cNvSpPr>
                <a:spLocks noEditPoints="1"/>
              </p:cNvSpPr>
              <p:nvPr/>
            </p:nvSpPr>
            <p:spPr bwMode="auto">
              <a:xfrm>
                <a:off x="6088063" y="852488"/>
                <a:ext cx="2243138" cy="2586038"/>
              </a:xfrm>
              <a:custGeom>
                <a:avLst/>
                <a:gdLst>
                  <a:gd name="T0" fmla="*/ 6 w 2827"/>
                  <a:gd name="T1" fmla="*/ 3236 h 3259"/>
                  <a:gd name="T2" fmla="*/ 2806 w 2827"/>
                  <a:gd name="T3" fmla="*/ 1636 h 3259"/>
                  <a:gd name="T4" fmla="*/ 2692 w 2827"/>
                  <a:gd name="T5" fmla="*/ 1451 h 3259"/>
                  <a:gd name="T6" fmla="*/ 2568 w 2827"/>
                  <a:gd name="T7" fmla="*/ 1279 h 3259"/>
                  <a:gd name="T8" fmla="*/ 2431 w 2827"/>
                  <a:gd name="T9" fmla="*/ 1115 h 3259"/>
                  <a:gd name="T10" fmla="*/ 2287 w 2827"/>
                  <a:gd name="T11" fmla="*/ 962 h 3259"/>
                  <a:gd name="T12" fmla="*/ 2134 w 2827"/>
                  <a:gd name="T13" fmla="*/ 818 h 3259"/>
                  <a:gd name="T14" fmla="*/ 1972 w 2827"/>
                  <a:gd name="T15" fmla="*/ 685 h 3259"/>
                  <a:gd name="T16" fmla="*/ 1802 w 2827"/>
                  <a:gd name="T17" fmla="*/ 564 h 3259"/>
                  <a:gd name="T18" fmla="*/ 1625 w 2827"/>
                  <a:gd name="T19" fmla="*/ 455 h 3259"/>
                  <a:gd name="T20" fmla="*/ 1441 w 2827"/>
                  <a:gd name="T21" fmla="*/ 355 h 3259"/>
                  <a:gd name="T22" fmla="*/ 1250 w 2827"/>
                  <a:gd name="T23" fmla="*/ 269 h 3259"/>
                  <a:gd name="T24" fmla="*/ 1055 w 2827"/>
                  <a:gd name="T25" fmla="*/ 196 h 3259"/>
                  <a:gd name="T26" fmla="*/ 853 w 2827"/>
                  <a:gd name="T27" fmla="*/ 134 h 3259"/>
                  <a:gd name="T28" fmla="*/ 648 w 2827"/>
                  <a:gd name="T29" fmla="*/ 86 h 3259"/>
                  <a:gd name="T30" fmla="*/ 438 w 2827"/>
                  <a:gd name="T31" fmla="*/ 50 h 3259"/>
                  <a:gd name="T32" fmla="*/ 227 w 2827"/>
                  <a:gd name="T33" fmla="*/ 29 h 3259"/>
                  <a:gd name="T34" fmla="*/ 12 w 2827"/>
                  <a:gd name="T35" fmla="*/ 23 h 3259"/>
                  <a:gd name="T36" fmla="*/ 23 w 2827"/>
                  <a:gd name="T37" fmla="*/ 3248 h 3259"/>
                  <a:gd name="T38" fmla="*/ 0 w 2827"/>
                  <a:gd name="T39" fmla="*/ 6 h 3259"/>
                  <a:gd name="T40" fmla="*/ 8 w 2827"/>
                  <a:gd name="T41" fmla="*/ 0 h 3259"/>
                  <a:gd name="T42" fmla="*/ 119 w 2827"/>
                  <a:gd name="T43" fmla="*/ 0 h 3259"/>
                  <a:gd name="T44" fmla="*/ 335 w 2827"/>
                  <a:gd name="T45" fmla="*/ 15 h 3259"/>
                  <a:gd name="T46" fmla="*/ 548 w 2827"/>
                  <a:gd name="T47" fmla="*/ 44 h 3259"/>
                  <a:gd name="T48" fmla="*/ 757 w 2827"/>
                  <a:gd name="T49" fmla="*/ 86 h 3259"/>
                  <a:gd name="T50" fmla="*/ 960 w 2827"/>
                  <a:gd name="T51" fmla="*/ 140 h 3259"/>
                  <a:gd name="T52" fmla="*/ 1160 w 2827"/>
                  <a:gd name="T53" fmla="*/ 209 h 3259"/>
                  <a:gd name="T54" fmla="*/ 1356 w 2827"/>
                  <a:gd name="T55" fmla="*/ 290 h 3259"/>
                  <a:gd name="T56" fmla="*/ 1544 w 2827"/>
                  <a:gd name="T57" fmla="*/ 384 h 3259"/>
                  <a:gd name="T58" fmla="*/ 1727 w 2827"/>
                  <a:gd name="T59" fmla="*/ 488 h 3259"/>
                  <a:gd name="T60" fmla="*/ 1901 w 2827"/>
                  <a:gd name="T61" fmla="*/ 605 h 3259"/>
                  <a:gd name="T62" fmla="*/ 2068 w 2827"/>
                  <a:gd name="T63" fmla="*/ 733 h 3259"/>
                  <a:gd name="T64" fmla="*/ 2228 w 2827"/>
                  <a:gd name="T65" fmla="*/ 872 h 3259"/>
                  <a:gd name="T66" fmla="*/ 2378 w 2827"/>
                  <a:gd name="T67" fmla="*/ 1021 h 3259"/>
                  <a:gd name="T68" fmla="*/ 2520 w 2827"/>
                  <a:gd name="T69" fmla="*/ 1181 h 3259"/>
                  <a:gd name="T70" fmla="*/ 2650 w 2827"/>
                  <a:gd name="T71" fmla="*/ 1351 h 3259"/>
                  <a:gd name="T72" fmla="*/ 2769 w 2827"/>
                  <a:gd name="T73" fmla="*/ 1530 h 3259"/>
                  <a:gd name="T74" fmla="*/ 2827 w 2827"/>
                  <a:gd name="T75" fmla="*/ 1632 h 3259"/>
                  <a:gd name="T76" fmla="*/ 2821 w 2827"/>
                  <a:gd name="T77" fmla="*/ 1639 h 3259"/>
                  <a:gd name="T78" fmla="*/ 12 w 2827"/>
                  <a:gd name="T79" fmla="*/ 3259 h 3259"/>
                  <a:gd name="T80" fmla="*/ 2 w 2827"/>
                  <a:gd name="T81" fmla="*/ 3254 h 3259"/>
                  <a:gd name="T82" fmla="*/ 0 w 2827"/>
                  <a:gd name="T83" fmla="*/ 12 h 3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827" h="3259">
                    <a:moveTo>
                      <a:pt x="23" y="3248"/>
                    </a:moveTo>
                    <a:lnTo>
                      <a:pt x="6" y="3236"/>
                    </a:lnTo>
                    <a:lnTo>
                      <a:pt x="2810" y="1618"/>
                    </a:lnTo>
                    <a:lnTo>
                      <a:pt x="2806" y="1636"/>
                    </a:lnTo>
                    <a:lnTo>
                      <a:pt x="2750" y="1541"/>
                    </a:lnTo>
                    <a:lnTo>
                      <a:pt x="2692" y="1451"/>
                    </a:lnTo>
                    <a:lnTo>
                      <a:pt x="2631" y="1365"/>
                    </a:lnTo>
                    <a:lnTo>
                      <a:pt x="2568" y="1279"/>
                    </a:lnTo>
                    <a:lnTo>
                      <a:pt x="2500" y="1196"/>
                    </a:lnTo>
                    <a:lnTo>
                      <a:pt x="2431" y="1115"/>
                    </a:lnTo>
                    <a:lnTo>
                      <a:pt x="2360" y="1037"/>
                    </a:lnTo>
                    <a:lnTo>
                      <a:pt x="2287" y="962"/>
                    </a:lnTo>
                    <a:lnTo>
                      <a:pt x="2212" y="889"/>
                    </a:lnTo>
                    <a:lnTo>
                      <a:pt x="2134" y="818"/>
                    </a:lnTo>
                    <a:lnTo>
                      <a:pt x="2053" y="751"/>
                    </a:lnTo>
                    <a:lnTo>
                      <a:pt x="1972" y="685"/>
                    </a:lnTo>
                    <a:lnTo>
                      <a:pt x="1888" y="624"/>
                    </a:lnTo>
                    <a:lnTo>
                      <a:pt x="1802" y="564"/>
                    </a:lnTo>
                    <a:lnTo>
                      <a:pt x="1713" y="509"/>
                    </a:lnTo>
                    <a:lnTo>
                      <a:pt x="1625" y="455"/>
                    </a:lnTo>
                    <a:lnTo>
                      <a:pt x="1533" y="403"/>
                    </a:lnTo>
                    <a:lnTo>
                      <a:pt x="1441" y="355"/>
                    </a:lnTo>
                    <a:lnTo>
                      <a:pt x="1346" y="311"/>
                    </a:lnTo>
                    <a:lnTo>
                      <a:pt x="1250" y="269"/>
                    </a:lnTo>
                    <a:lnTo>
                      <a:pt x="1153" y="230"/>
                    </a:lnTo>
                    <a:lnTo>
                      <a:pt x="1055" y="196"/>
                    </a:lnTo>
                    <a:lnTo>
                      <a:pt x="955" y="163"/>
                    </a:lnTo>
                    <a:lnTo>
                      <a:pt x="853" y="134"/>
                    </a:lnTo>
                    <a:lnTo>
                      <a:pt x="751" y="108"/>
                    </a:lnTo>
                    <a:lnTo>
                      <a:pt x="648" y="86"/>
                    </a:lnTo>
                    <a:lnTo>
                      <a:pt x="544" y="67"/>
                    </a:lnTo>
                    <a:lnTo>
                      <a:pt x="438" y="50"/>
                    </a:lnTo>
                    <a:lnTo>
                      <a:pt x="333" y="38"/>
                    </a:lnTo>
                    <a:lnTo>
                      <a:pt x="227" y="29"/>
                    </a:lnTo>
                    <a:lnTo>
                      <a:pt x="119" y="23"/>
                    </a:lnTo>
                    <a:lnTo>
                      <a:pt x="12" y="23"/>
                    </a:lnTo>
                    <a:lnTo>
                      <a:pt x="23" y="12"/>
                    </a:lnTo>
                    <a:lnTo>
                      <a:pt x="23" y="3248"/>
                    </a:lnTo>
                    <a:close/>
                    <a:moveTo>
                      <a:pt x="0" y="12"/>
                    </a:moveTo>
                    <a:lnTo>
                      <a:pt x="0" y="6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19" y="0"/>
                    </a:lnTo>
                    <a:lnTo>
                      <a:pt x="229" y="6"/>
                    </a:lnTo>
                    <a:lnTo>
                      <a:pt x="335" y="15"/>
                    </a:lnTo>
                    <a:lnTo>
                      <a:pt x="442" y="27"/>
                    </a:lnTo>
                    <a:lnTo>
                      <a:pt x="548" y="44"/>
                    </a:lnTo>
                    <a:lnTo>
                      <a:pt x="653" y="63"/>
                    </a:lnTo>
                    <a:lnTo>
                      <a:pt x="757" y="86"/>
                    </a:lnTo>
                    <a:lnTo>
                      <a:pt x="859" y="111"/>
                    </a:lnTo>
                    <a:lnTo>
                      <a:pt x="960" y="140"/>
                    </a:lnTo>
                    <a:lnTo>
                      <a:pt x="1062" y="173"/>
                    </a:lnTo>
                    <a:lnTo>
                      <a:pt x="1160" y="209"/>
                    </a:lnTo>
                    <a:lnTo>
                      <a:pt x="1260" y="248"/>
                    </a:lnTo>
                    <a:lnTo>
                      <a:pt x="1356" y="290"/>
                    </a:lnTo>
                    <a:lnTo>
                      <a:pt x="1450" y="336"/>
                    </a:lnTo>
                    <a:lnTo>
                      <a:pt x="1544" y="384"/>
                    </a:lnTo>
                    <a:lnTo>
                      <a:pt x="1636" y="434"/>
                    </a:lnTo>
                    <a:lnTo>
                      <a:pt x="1727" y="488"/>
                    </a:lnTo>
                    <a:lnTo>
                      <a:pt x="1815" y="545"/>
                    </a:lnTo>
                    <a:lnTo>
                      <a:pt x="1901" y="605"/>
                    </a:lnTo>
                    <a:lnTo>
                      <a:pt x="1986" y="668"/>
                    </a:lnTo>
                    <a:lnTo>
                      <a:pt x="2068" y="733"/>
                    </a:lnTo>
                    <a:lnTo>
                      <a:pt x="2149" y="801"/>
                    </a:lnTo>
                    <a:lnTo>
                      <a:pt x="2228" y="872"/>
                    </a:lnTo>
                    <a:lnTo>
                      <a:pt x="2305" y="946"/>
                    </a:lnTo>
                    <a:lnTo>
                      <a:pt x="2378" y="1021"/>
                    </a:lnTo>
                    <a:lnTo>
                      <a:pt x="2451" y="1100"/>
                    </a:lnTo>
                    <a:lnTo>
                      <a:pt x="2520" y="1181"/>
                    </a:lnTo>
                    <a:lnTo>
                      <a:pt x="2585" y="1265"/>
                    </a:lnTo>
                    <a:lnTo>
                      <a:pt x="2650" y="1351"/>
                    </a:lnTo>
                    <a:lnTo>
                      <a:pt x="2712" y="1440"/>
                    </a:lnTo>
                    <a:lnTo>
                      <a:pt x="2769" y="1530"/>
                    </a:lnTo>
                    <a:lnTo>
                      <a:pt x="2825" y="1624"/>
                    </a:lnTo>
                    <a:lnTo>
                      <a:pt x="2827" y="1632"/>
                    </a:lnTo>
                    <a:lnTo>
                      <a:pt x="2825" y="1636"/>
                    </a:lnTo>
                    <a:lnTo>
                      <a:pt x="2821" y="1639"/>
                    </a:lnTo>
                    <a:lnTo>
                      <a:pt x="18" y="3258"/>
                    </a:lnTo>
                    <a:lnTo>
                      <a:pt x="12" y="3259"/>
                    </a:lnTo>
                    <a:lnTo>
                      <a:pt x="6" y="3258"/>
                    </a:lnTo>
                    <a:lnTo>
                      <a:pt x="2" y="3254"/>
                    </a:lnTo>
                    <a:lnTo>
                      <a:pt x="0" y="324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/>
              </a:p>
            </p:txBody>
          </p:sp>
          <p:sp>
            <p:nvSpPr>
              <p:cNvPr id="168" name="Freeform 7"/>
              <p:cNvSpPr>
                <a:spLocks/>
              </p:cNvSpPr>
              <p:nvPr/>
            </p:nvSpPr>
            <p:spPr bwMode="auto">
              <a:xfrm>
                <a:off x="6096000" y="2144713"/>
                <a:ext cx="2570163" cy="2570163"/>
              </a:xfrm>
              <a:custGeom>
                <a:avLst/>
                <a:gdLst>
                  <a:gd name="T0" fmla="*/ 0 w 3237"/>
                  <a:gd name="T1" fmla="*/ 1618 h 3236"/>
                  <a:gd name="T2" fmla="*/ 2803 w 3237"/>
                  <a:gd name="T3" fmla="*/ 3236 h 3236"/>
                  <a:gd name="T4" fmla="*/ 2855 w 3237"/>
                  <a:gd name="T5" fmla="*/ 3140 h 3236"/>
                  <a:gd name="T6" fmla="*/ 2905 w 3237"/>
                  <a:gd name="T7" fmla="*/ 3046 h 3236"/>
                  <a:gd name="T8" fmla="*/ 2951 w 3237"/>
                  <a:gd name="T9" fmla="*/ 2948 h 3236"/>
                  <a:gd name="T10" fmla="*/ 2993 w 3237"/>
                  <a:gd name="T11" fmla="*/ 2850 h 3236"/>
                  <a:gd name="T12" fmla="*/ 3032 w 3237"/>
                  <a:gd name="T13" fmla="*/ 2750 h 3236"/>
                  <a:gd name="T14" fmla="*/ 3068 w 3237"/>
                  <a:gd name="T15" fmla="*/ 2651 h 3236"/>
                  <a:gd name="T16" fmla="*/ 3099 w 3237"/>
                  <a:gd name="T17" fmla="*/ 2551 h 3236"/>
                  <a:gd name="T18" fmla="*/ 3128 w 3237"/>
                  <a:gd name="T19" fmla="*/ 2449 h 3236"/>
                  <a:gd name="T20" fmla="*/ 3155 w 3237"/>
                  <a:gd name="T21" fmla="*/ 2345 h 3236"/>
                  <a:gd name="T22" fmla="*/ 3176 w 3237"/>
                  <a:gd name="T23" fmla="*/ 2244 h 3236"/>
                  <a:gd name="T24" fmla="*/ 3195 w 3237"/>
                  <a:gd name="T25" fmla="*/ 2140 h 3236"/>
                  <a:gd name="T26" fmla="*/ 3210 w 3237"/>
                  <a:gd name="T27" fmla="*/ 2036 h 3236"/>
                  <a:gd name="T28" fmla="*/ 3222 w 3237"/>
                  <a:gd name="T29" fmla="*/ 1931 h 3236"/>
                  <a:gd name="T30" fmla="*/ 3230 w 3237"/>
                  <a:gd name="T31" fmla="*/ 1827 h 3236"/>
                  <a:gd name="T32" fmla="*/ 3235 w 3237"/>
                  <a:gd name="T33" fmla="*/ 1722 h 3236"/>
                  <a:gd name="T34" fmla="*/ 3237 w 3237"/>
                  <a:gd name="T35" fmla="*/ 1618 h 3236"/>
                  <a:gd name="T36" fmla="*/ 3235 w 3237"/>
                  <a:gd name="T37" fmla="*/ 1512 h 3236"/>
                  <a:gd name="T38" fmla="*/ 3230 w 3237"/>
                  <a:gd name="T39" fmla="*/ 1409 h 3236"/>
                  <a:gd name="T40" fmla="*/ 3222 w 3237"/>
                  <a:gd name="T41" fmla="*/ 1303 h 3236"/>
                  <a:gd name="T42" fmla="*/ 3210 w 3237"/>
                  <a:gd name="T43" fmla="*/ 1199 h 3236"/>
                  <a:gd name="T44" fmla="*/ 3195 w 3237"/>
                  <a:gd name="T45" fmla="*/ 1096 h 3236"/>
                  <a:gd name="T46" fmla="*/ 3176 w 3237"/>
                  <a:gd name="T47" fmla="*/ 992 h 3236"/>
                  <a:gd name="T48" fmla="*/ 3155 w 3237"/>
                  <a:gd name="T49" fmla="*/ 889 h 3236"/>
                  <a:gd name="T50" fmla="*/ 3128 w 3237"/>
                  <a:gd name="T51" fmla="*/ 787 h 3236"/>
                  <a:gd name="T52" fmla="*/ 3099 w 3237"/>
                  <a:gd name="T53" fmla="*/ 685 h 3236"/>
                  <a:gd name="T54" fmla="*/ 3068 w 3237"/>
                  <a:gd name="T55" fmla="*/ 583 h 3236"/>
                  <a:gd name="T56" fmla="*/ 3032 w 3237"/>
                  <a:gd name="T57" fmla="*/ 484 h 3236"/>
                  <a:gd name="T58" fmla="*/ 2993 w 3237"/>
                  <a:gd name="T59" fmla="*/ 386 h 3236"/>
                  <a:gd name="T60" fmla="*/ 2951 w 3237"/>
                  <a:gd name="T61" fmla="*/ 286 h 3236"/>
                  <a:gd name="T62" fmla="*/ 2905 w 3237"/>
                  <a:gd name="T63" fmla="*/ 190 h 3236"/>
                  <a:gd name="T64" fmla="*/ 2855 w 3237"/>
                  <a:gd name="T65" fmla="*/ 94 h 3236"/>
                  <a:gd name="T66" fmla="*/ 2803 w 3237"/>
                  <a:gd name="T67" fmla="*/ 0 h 3236"/>
                  <a:gd name="T68" fmla="*/ 0 w 3237"/>
                  <a:gd name="T69" fmla="*/ 1618 h 3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237" h="3236">
                    <a:moveTo>
                      <a:pt x="0" y="1618"/>
                    </a:moveTo>
                    <a:lnTo>
                      <a:pt x="2803" y="3236"/>
                    </a:lnTo>
                    <a:lnTo>
                      <a:pt x="2855" y="3140"/>
                    </a:lnTo>
                    <a:lnTo>
                      <a:pt x="2905" y="3046"/>
                    </a:lnTo>
                    <a:lnTo>
                      <a:pt x="2951" y="2948"/>
                    </a:lnTo>
                    <a:lnTo>
                      <a:pt x="2993" y="2850"/>
                    </a:lnTo>
                    <a:lnTo>
                      <a:pt x="3032" y="2750"/>
                    </a:lnTo>
                    <a:lnTo>
                      <a:pt x="3068" y="2651"/>
                    </a:lnTo>
                    <a:lnTo>
                      <a:pt x="3099" y="2551"/>
                    </a:lnTo>
                    <a:lnTo>
                      <a:pt x="3128" y="2449"/>
                    </a:lnTo>
                    <a:lnTo>
                      <a:pt x="3155" y="2345"/>
                    </a:lnTo>
                    <a:lnTo>
                      <a:pt x="3176" y="2244"/>
                    </a:lnTo>
                    <a:lnTo>
                      <a:pt x="3195" y="2140"/>
                    </a:lnTo>
                    <a:lnTo>
                      <a:pt x="3210" y="2036"/>
                    </a:lnTo>
                    <a:lnTo>
                      <a:pt x="3222" y="1931"/>
                    </a:lnTo>
                    <a:lnTo>
                      <a:pt x="3230" y="1827"/>
                    </a:lnTo>
                    <a:lnTo>
                      <a:pt x="3235" y="1722"/>
                    </a:lnTo>
                    <a:lnTo>
                      <a:pt x="3237" y="1618"/>
                    </a:lnTo>
                    <a:lnTo>
                      <a:pt x="3235" y="1512"/>
                    </a:lnTo>
                    <a:lnTo>
                      <a:pt x="3230" y="1409"/>
                    </a:lnTo>
                    <a:lnTo>
                      <a:pt x="3222" y="1303"/>
                    </a:lnTo>
                    <a:lnTo>
                      <a:pt x="3210" y="1199"/>
                    </a:lnTo>
                    <a:lnTo>
                      <a:pt x="3195" y="1096"/>
                    </a:lnTo>
                    <a:lnTo>
                      <a:pt x="3176" y="992"/>
                    </a:lnTo>
                    <a:lnTo>
                      <a:pt x="3155" y="889"/>
                    </a:lnTo>
                    <a:lnTo>
                      <a:pt x="3128" y="787"/>
                    </a:lnTo>
                    <a:lnTo>
                      <a:pt x="3099" y="685"/>
                    </a:lnTo>
                    <a:lnTo>
                      <a:pt x="3068" y="583"/>
                    </a:lnTo>
                    <a:lnTo>
                      <a:pt x="3032" y="484"/>
                    </a:lnTo>
                    <a:lnTo>
                      <a:pt x="2993" y="386"/>
                    </a:lnTo>
                    <a:lnTo>
                      <a:pt x="2951" y="286"/>
                    </a:lnTo>
                    <a:lnTo>
                      <a:pt x="2905" y="190"/>
                    </a:lnTo>
                    <a:lnTo>
                      <a:pt x="2855" y="94"/>
                    </a:lnTo>
                    <a:lnTo>
                      <a:pt x="2803" y="0"/>
                    </a:lnTo>
                    <a:lnTo>
                      <a:pt x="0" y="1618"/>
                    </a:lnTo>
                    <a:close/>
                  </a:path>
                </a:pathLst>
              </a:custGeom>
              <a:solidFill>
                <a:srgbClr val="EA631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/>
              </a:p>
            </p:txBody>
          </p:sp>
          <p:sp>
            <p:nvSpPr>
              <p:cNvPr id="169" name="Freeform 8"/>
              <p:cNvSpPr>
                <a:spLocks noEditPoints="1"/>
              </p:cNvSpPr>
              <p:nvPr/>
            </p:nvSpPr>
            <p:spPr bwMode="auto">
              <a:xfrm>
                <a:off x="6088063" y="2136775"/>
                <a:ext cx="2587625" cy="2586038"/>
              </a:xfrm>
              <a:custGeom>
                <a:avLst/>
                <a:gdLst>
                  <a:gd name="T0" fmla="*/ 18 w 3261"/>
                  <a:gd name="T1" fmla="*/ 1618 h 3260"/>
                  <a:gd name="T2" fmla="*/ 2806 w 3261"/>
                  <a:gd name="T3" fmla="*/ 3242 h 3260"/>
                  <a:gd name="T4" fmla="*/ 2908 w 3261"/>
                  <a:gd name="T5" fmla="*/ 3052 h 3260"/>
                  <a:gd name="T6" fmla="*/ 2994 w 3261"/>
                  <a:gd name="T7" fmla="*/ 2858 h 3260"/>
                  <a:gd name="T8" fmla="*/ 3069 w 3261"/>
                  <a:gd name="T9" fmla="*/ 2659 h 3260"/>
                  <a:gd name="T10" fmla="*/ 3130 w 3261"/>
                  <a:gd name="T11" fmla="*/ 2457 h 3260"/>
                  <a:gd name="T12" fmla="*/ 3176 w 3261"/>
                  <a:gd name="T13" fmla="*/ 2252 h 3260"/>
                  <a:gd name="T14" fmla="*/ 3211 w 3261"/>
                  <a:gd name="T15" fmla="*/ 2047 h 3260"/>
                  <a:gd name="T16" fmla="*/ 3230 w 3261"/>
                  <a:gd name="T17" fmla="*/ 1837 h 3260"/>
                  <a:gd name="T18" fmla="*/ 3238 w 3261"/>
                  <a:gd name="T19" fmla="*/ 1630 h 3260"/>
                  <a:gd name="T20" fmla="*/ 3230 w 3261"/>
                  <a:gd name="T21" fmla="*/ 1421 h 3260"/>
                  <a:gd name="T22" fmla="*/ 3211 w 3261"/>
                  <a:gd name="T23" fmla="*/ 1211 h 3260"/>
                  <a:gd name="T24" fmla="*/ 3176 w 3261"/>
                  <a:gd name="T25" fmla="*/ 1006 h 3260"/>
                  <a:gd name="T26" fmla="*/ 3130 w 3261"/>
                  <a:gd name="T27" fmla="*/ 801 h 3260"/>
                  <a:gd name="T28" fmla="*/ 3069 w 3261"/>
                  <a:gd name="T29" fmla="*/ 599 h 3260"/>
                  <a:gd name="T30" fmla="*/ 2994 w 3261"/>
                  <a:gd name="T31" fmla="*/ 401 h 3260"/>
                  <a:gd name="T32" fmla="*/ 2908 w 3261"/>
                  <a:gd name="T33" fmla="*/ 206 h 3260"/>
                  <a:gd name="T34" fmla="*/ 2806 w 3261"/>
                  <a:gd name="T35" fmla="*/ 18 h 3260"/>
                  <a:gd name="T36" fmla="*/ 18 w 3261"/>
                  <a:gd name="T37" fmla="*/ 1640 h 3260"/>
                  <a:gd name="T38" fmla="*/ 2813 w 3261"/>
                  <a:gd name="T39" fmla="*/ 0 h 3260"/>
                  <a:gd name="T40" fmla="*/ 2825 w 3261"/>
                  <a:gd name="T41" fmla="*/ 6 h 3260"/>
                  <a:gd name="T42" fmla="*/ 2927 w 3261"/>
                  <a:gd name="T43" fmla="*/ 196 h 3260"/>
                  <a:gd name="T44" fmla="*/ 3015 w 3261"/>
                  <a:gd name="T45" fmla="*/ 392 h 3260"/>
                  <a:gd name="T46" fmla="*/ 3090 w 3261"/>
                  <a:gd name="T47" fmla="*/ 591 h 3260"/>
                  <a:gd name="T48" fmla="*/ 3151 w 3261"/>
                  <a:gd name="T49" fmla="*/ 795 h 3260"/>
                  <a:gd name="T50" fmla="*/ 3199 w 3261"/>
                  <a:gd name="T51" fmla="*/ 1002 h 3260"/>
                  <a:gd name="T52" fmla="*/ 3234 w 3261"/>
                  <a:gd name="T53" fmla="*/ 1210 h 3260"/>
                  <a:gd name="T54" fmla="*/ 3253 w 3261"/>
                  <a:gd name="T55" fmla="*/ 1419 h 3260"/>
                  <a:gd name="T56" fmla="*/ 3261 w 3261"/>
                  <a:gd name="T57" fmla="*/ 1630 h 3260"/>
                  <a:gd name="T58" fmla="*/ 3253 w 3261"/>
                  <a:gd name="T59" fmla="*/ 1839 h 3260"/>
                  <a:gd name="T60" fmla="*/ 3234 w 3261"/>
                  <a:gd name="T61" fmla="*/ 2048 h 3260"/>
                  <a:gd name="T62" fmla="*/ 3199 w 3261"/>
                  <a:gd name="T63" fmla="*/ 2258 h 3260"/>
                  <a:gd name="T64" fmla="*/ 3151 w 3261"/>
                  <a:gd name="T65" fmla="*/ 2463 h 3260"/>
                  <a:gd name="T66" fmla="*/ 3090 w 3261"/>
                  <a:gd name="T67" fmla="*/ 2667 h 3260"/>
                  <a:gd name="T68" fmla="*/ 3015 w 3261"/>
                  <a:gd name="T69" fmla="*/ 2866 h 3260"/>
                  <a:gd name="T70" fmla="*/ 2927 w 3261"/>
                  <a:gd name="T71" fmla="*/ 3062 h 3260"/>
                  <a:gd name="T72" fmla="*/ 2825 w 3261"/>
                  <a:gd name="T73" fmla="*/ 3254 h 3260"/>
                  <a:gd name="T74" fmla="*/ 2810 w 3261"/>
                  <a:gd name="T75" fmla="*/ 3258 h 3260"/>
                  <a:gd name="T76" fmla="*/ 2 w 3261"/>
                  <a:gd name="T77" fmla="*/ 1636 h 3260"/>
                  <a:gd name="T78" fmla="*/ 2 w 3261"/>
                  <a:gd name="T79" fmla="*/ 1624 h 3260"/>
                  <a:gd name="T80" fmla="*/ 2810 w 3261"/>
                  <a:gd name="T81" fmla="*/ 0 h 3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61" h="3260">
                    <a:moveTo>
                      <a:pt x="18" y="1640"/>
                    </a:moveTo>
                    <a:lnTo>
                      <a:pt x="18" y="1618"/>
                    </a:lnTo>
                    <a:lnTo>
                      <a:pt x="2821" y="3239"/>
                    </a:lnTo>
                    <a:lnTo>
                      <a:pt x="2806" y="3242"/>
                    </a:lnTo>
                    <a:lnTo>
                      <a:pt x="2858" y="3148"/>
                    </a:lnTo>
                    <a:lnTo>
                      <a:pt x="2908" y="3052"/>
                    </a:lnTo>
                    <a:lnTo>
                      <a:pt x="2952" y="2954"/>
                    </a:lnTo>
                    <a:lnTo>
                      <a:pt x="2994" y="2858"/>
                    </a:lnTo>
                    <a:lnTo>
                      <a:pt x="3034" y="2759"/>
                    </a:lnTo>
                    <a:lnTo>
                      <a:pt x="3069" y="2659"/>
                    </a:lnTo>
                    <a:lnTo>
                      <a:pt x="3101" y="2559"/>
                    </a:lnTo>
                    <a:lnTo>
                      <a:pt x="3130" y="2457"/>
                    </a:lnTo>
                    <a:lnTo>
                      <a:pt x="3155" y="2356"/>
                    </a:lnTo>
                    <a:lnTo>
                      <a:pt x="3176" y="2252"/>
                    </a:lnTo>
                    <a:lnTo>
                      <a:pt x="3196" y="2150"/>
                    </a:lnTo>
                    <a:lnTo>
                      <a:pt x="3211" y="2047"/>
                    </a:lnTo>
                    <a:lnTo>
                      <a:pt x="3222" y="1943"/>
                    </a:lnTo>
                    <a:lnTo>
                      <a:pt x="3230" y="1837"/>
                    </a:lnTo>
                    <a:lnTo>
                      <a:pt x="3236" y="1734"/>
                    </a:lnTo>
                    <a:lnTo>
                      <a:pt x="3238" y="1630"/>
                    </a:lnTo>
                    <a:lnTo>
                      <a:pt x="3236" y="1524"/>
                    </a:lnTo>
                    <a:lnTo>
                      <a:pt x="3230" y="1421"/>
                    </a:lnTo>
                    <a:lnTo>
                      <a:pt x="3222" y="1317"/>
                    </a:lnTo>
                    <a:lnTo>
                      <a:pt x="3211" y="1211"/>
                    </a:lnTo>
                    <a:lnTo>
                      <a:pt x="3196" y="1110"/>
                    </a:lnTo>
                    <a:lnTo>
                      <a:pt x="3176" y="1006"/>
                    </a:lnTo>
                    <a:lnTo>
                      <a:pt x="3155" y="902"/>
                    </a:lnTo>
                    <a:lnTo>
                      <a:pt x="3130" y="801"/>
                    </a:lnTo>
                    <a:lnTo>
                      <a:pt x="3101" y="699"/>
                    </a:lnTo>
                    <a:lnTo>
                      <a:pt x="3069" y="599"/>
                    </a:lnTo>
                    <a:lnTo>
                      <a:pt x="3032" y="499"/>
                    </a:lnTo>
                    <a:lnTo>
                      <a:pt x="2994" y="401"/>
                    </a:lnTo>
                    <a:lnTo>
                      <a:pt x="2952" y="304"/>
                    </a:lnTo>
                    <a:lnTo>
                      <a:pt x="2908" y="206"/>
                    </a:lnTo>
                    <a:lnTo>
                      <a:pt x="2858" y="112"/>
                    </a:lnTo>
                    <a:lnTo>
                      <a:pt x="2806" y="18"/>
                    </a:lnTo>
                    <a:lnTo>
                      <a:pt x="2821" y="21"/>
                    </a:lnTo>
                    <a:lnTo>
                      <a:pt x="18" y="1640"/>
                    </a:lnTo>
                    <a:close/>
                    <a:moveTo>
                      <a:pt x="2810" y="0"/>
                    </a:moveTo>
                    <a:lnTo>
                      <a:pt x="2813" y="0"/>
                    </a:lnTo>
                    <a:lnTo>
                      <a:pt x="2819" y="0"/>
                    </a:lnTo>
                    <a:lnTo>
                      <a:pt x="2825" y="6"/>
                    </a:lnTo>
                    <a:lnTo>
                      <a:pt x="2879" y="100"/>
                    </a:lnTo>
                    <a:lnTo>
                      <a:pt x="2927" y="196"/>
                    </a:lnTo>
                    <a:lnTo>
                      <a:pt x="2973" y="294"/>
                    </a:lnTo>
                    <a:lnTo>
                      <a:pt x="3015" y="392"/>
                    </a:lnTo>
                    <a:lnTo>
                      <a:pt x="3055" y="492"/>
                    </a:lnTo>
                    <a:lnTo>
                      <a:pt x="3090" y="591"/>
                    </a:lnTo>
                    <a:lnTo>
                      <a:pt x="3123" y="693"/>
                    </a:lnTo>
                    <a:lnTo>
                      <a:pt x="3151" y="795"/>
                    </a:lnTo>
                    <a:lnTo>
                      <a:pt x="3176" y="899"/>
                    </a:lnTo>
                    <a:lnTo>
                      <a:pt x="3199" y="1002"/>
                    </a:lnTo>
                    <a:lnTo>
                      <a:pt x="3219" y="1106"/>
                    </a:lnTo>
                    <a:lnTo>
                      <a:pt x="3234" y="1210"/>
                    </a:lnTo>
                    <a:lnTo>
                      <a:pt x="3245" y="1315"/>
                    </a:lnTo>
                    <a:lnTo>
                      <a:pt x="3253" y="1419"/>
                    </a:lnTo>
                    <a:lnTo>
                      <a:pt x="3259" y="1524"/>
                    </a:lnTo>
                    <a:lnTo>
                      <a:pt x="3261" y="1630"/>
                    </a:lnTo>
                    <a:lnTo>
                      <a:pt x="3259" y="1736"/>
                    </a:lnTo>
                    <a:lnTo>
                      <a:pt x="3253" y="1839"/>
                    </a:lnTo>
                    <a:lnTo>
                      <a:pt x="3245" y="1945"/>
                    </a:lnTo>
                    <a:lnTo>
                      <a:pt x="3234" y="2048"/>
                    </a:lnTo>
                    <a:lnTo>
                      <a:pt x="3219" y="2154"/>
                    </a:lnTo>
                    <a:lnTo>
                      <a:pt x="3199" y="2258"/>
                    </a:lnTo>
                    <a:lnTo>
                      <a:pt x="3176" y="2361"/>
                    </a:lnTo>
                    <a:lnTo>
                      <a:pt x="3151" y="2463"/>
                    </a:lnTo>
                    <a:lnTo>
                      <a:pt x="3123" y="2565"/>
                    </a:lnTo>
                    <a:lnTo>
                      <a:pt x="3090" y="2667"/>
                    </a:lnTo>
                    <a:lnTo>
                      <a:pt x="3055" y="2766"/>
                    </a:lnTo>
                    <a:lnTo>
                      <a:pt x="3015" y="2866"/>
                    </a:lnTo>
                    <a:lnTo>
                      <a:pt x="2973" y="2966"/>
                    </a:lnTo>
                    <a:lnTo>
                      <a:pt x="2927" y="3062"/>
                    </a:lnTo>
                    <a:lnTo>
                      <a:pt x="2879" y="3158"/>
                    </a:lnTo>
                    <a:lnTo>
                      <a:pt x="2825" y="3254"/>
                    </a:lnTo>
                    <a:lnTo>
                      <a:pt x="2819" y="3260"/>
                    </a:lnTo>
                    <a:lnTo>
                      <a:pt x="2810" y="3258"/>
                    </a:lnTo>
                    <a:lnTo>
                      <a:pt x="6" y="1640"/>
                    </a:lnTo>
                    <a:lnTo>
                      <a:pt x="2" y="1636"/>
                    </a:lnTo>
                    <a:lnTo>
                      <a:pt x="0" y="1630"/>
                    </a:lnTo>
                    <a:lnTo>
                      <a:pt x="2" y="1624"/>
                    </a:lnTo>
                    <a:lnTo>
                      <a:pt x="6" y="1618"/>
                    </a:lnTo>
                    <a:lnTo>
                      <a:pt x="281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/>
              </a:p>
            </p:txBody>
          </p:sp>
          <p:sp>
            <p:nvSpPr>
              <p:cNvPr id="170" name="Freeform 9"/>
              <p:cNvSpPr>
                <a:spLocks/>
              </p:cNvSpPr>
              <p:nvPr/>
            </p:nvSpPr>
            <p:spPr bwMode="auto">
              <a:xfrm>
                <a:off x="6096000" y="3429000"/>
                <a:ext cx="2225675" cy="2570163"/>
              </a:xfrm>
              <a:custGeom>
                <a:avLst/>
                <a:gdLst>
                  <a:gd name="T0" fmla="*/ 0 w 2803"/>
                  <a:gd name="T1" fmla="*/ 0 h 3236"/>
                  <a:gd name="T2" fmla="*/ 0 w 2803"/>
                  <a:gd name="T3" fmla="*/ 3236 h 3236"/>
                  <a:gd name="T4" fmla="*/ 107 w 2803"/>
                  <a:gd name="T5" fmla="*/ 3234 h 3236"/>
                  <a:gd name="T6" fmla="*/ 215 w 2803"/>
                  <a:gd name="T7" fmla="*/ 3229 h 3236"/>
                  <a:gd name="T8" fmla="*/ 323 w 2803"/>
                  <a:gd name="T9" fmla="*/ 3221 h 3236"/>
                  <a:gd name="T10" fmla="*/ 428 w 2803"/>
                  <a:gd name="T11" fmla="*/ 3208 h 3236"/>
                  <a:gd name="T12" fmla="*/ 534 w 2803"/>
                  <a:gd name="T13" fmla="*/ 3192 h 3236"/>
                  <a:gd name="T14" fmla="*/ 637 w 2803"/>
                  <a:gd name="T15" fmla="*/ 3173 h 3236"/>
                  <a:gd name="T16" fmla="*/ 741 w 2803"/>
                  <a:gd name="T17" fmla="*/ 3150 h 3236"/>
                  <a:gd name="T18" fmla="*/ 845 w 2803"/>
                  <a:gd name="T19" fmla="*/ 3125 h 3236"/>
                  <a:gd name="T20" fmla="*/ 945 w 2803"/>
                  <a:gd name="T21" fmla="*/ 3094 h 3236"/>
                  <a:gd name="T22" fmla="*/ 1046 w 2803"/>
                  <a:gd name="T23" fmla="*/ 3062 h 3236"/>
                  <a:gd name="T24" fmla="*/ 1144 w 2803"/>
                  <a:gd name="T25" fmla="*/ 3027 h 3236"/>
                  <a:gd name="T26" fmla="*/ 1242 w 2803"/>
                  <a:gd name="T27" fmla="*/ 2989 h 3236"/>
                  <a:gd name="T28" fmla="*/ 1338 w 2803"/>
                  <a:gd name="T29" fmla="*/ 2946 h 3236"/>
                  <a:gd name="T30" fmla="*/ 1434 w 2803"/>
                  <a:gd name="T31" fmla="*/ 2900 h 3236"/>
                  <a:gd name="T32" fmla="*/ 1526 w 2803"/>
                  <a:gd name="T33" fmla="*/ 2852 h 3236"/>
                  <a:gd name="T34" fmla="*/ 1619 w 2803"/>
                  <a:gd name="T35" fmla="*/ 2803 h 3236"/>
                  <a:gd name="T36" fmla="*/ 1709 w 2803"/>
                  <a:gd name="T37" fmla="*/ 2749 h 3236"/>
                  <a:gd name="T38" fmla="*/ 1797 w 2803"/>
                  <a:gd name="T39" fmla="*/ 2691 h 3236"/>
                  <a:gd name="T40" fmla="*/ 1884 w 2803"/>
                  <a:gd name="T41" fmla="*/ 2632 h 3236"/>
                  <a:gd name="T42" fmla="*/ 1966 w 2803"/>
                  <a:gd name="T43" fmla="*/ 2570 h 3236"/>
                  <a:gd name="T44" fmla="*/ 2049 w 2803"/>
                  <a:gd name="T45" fmla="*/ 2505 h 3236"/>
                  <a:gd name="T46" fmla="*/ 2129 w 2803"/>
                  <a:gd name="T47" fmla="*/ 2436 h 3236"/>
                  <a:gd name="T48" fmla="*/ 2208 w 2803"/>
                  <a:gd name="T49" fmla="*/ 2367 h 3236"/>
                  <a:gd name="T50" fmla="*/ 2283 w 2803"/>
                  <a:gd name="T51" fmla="*/ 2294 h 3236"/>
                  <a:gd name="T52" fmla="*/ 2358 w 2803"/>
                  <a:gd name="T53" fmla="*/ 2217 h 3236"/>
                  <a:gd name="T54" fmla="*/ 2429 w 2803"/>
                  <a:gd name="T55" fmla="*/ 2138 h 3236"/>
                  <a:gd name="T56" fmla="*/ 2498 w 2803"/>
                  <a:gd name="T57" fmla="*/ 2058 h 3236"/>
                  <a:gd name="T58" fmla="*/ 2563 w 2803"/>
                  <a:gd name="T59" fmla="*/ 1975 h 3236"/>
                  <a:gd name="T60" fmla="*/ 2629 w 2803"/>
                  <a:gd name="T61" fmla="*/ 1889 h 3236"/>
                  <a:gd name="T62" fmla="*/ 2690 w 2803"/>
                  <a:gd name="T63" fmla="*/ 1800 h 3236"/>
                  <a:gd name="T64" fmla="*/ 2748 w 2803"/>
                  <a:gd name="T65" fmla="*/ 1710 h 3236"/>
                  <a:gd name="T66" fmla="*/ 2803 w 2803"/>
                  <a:gd name="T67" fmla="*/ 1618 h 3236"/>
                  <a:gd name="T68" fmla="*/ 0 w 2803"/>
                  <a:gd name="T69" fmla="*/ 0 h 3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03" h="3236">
                    <a:moveTo>
                      <a:pt x="0" y="0"/>
                    </a:moveTo>
                    <a:lnTo>
                      <a:pt x="0" y="3236"/>
                    </a:lnTo>
                    <a:lnTo>
                      <a:pt x="107" y="3234"/>
                    </a:lnTo>
                    <a:lnTo>
                      <a:pt x="215" y="3229"/>
                    </a:lnTo>
                    <a:lnTo>
                      <a:pt x="323" y="3221"/>
                    </a:lnTo>
                    <a:lnTo>
                      <a:pt x="428" y="3208"/>
                    </a:lnTo>
                    <a:lnTo>
                      <a:pt x="534" y="3192"/>
                    </a:lnTo>
                    <a:lnTo>
                      <a:pt x="637" y="3173"/>
                    </a:lnTo>
                    <a:lnTo>
                      <a:pt x="741" y="3150"/>
                    </a:lnTo>
                    <a:lnTo>
                      <a:pt x="845" y="3125"/>
                    </a:lnTo>
                    <a:lnTo>
                      <a:pt x="945" y="3094"/>
                    </a:lnTo>
                    <a:lnTo>
                      <a:pt x="1046" y="3062"/>
                    </a:lnTo>
                    <a:lnTo>
                      <a:pt x="1144" y="3027"/>
                    </a:lnTo>
                    <a:lnTo>
                      <a:pt x="1242" y="2989"/>
                    </a:lnTo>
                    <a:lnTo>
                      <a:pt x="1338" y="2946"/>
                    </a:lnTo>
                    <a:lnTo>
                      <a:pt x="1434" y="2900"/>
                    </a:lnTo>
                    <a:lnTo>
                      <a:pt x="1526" y="2852"/>
                    </a:lnTo>
                    <a:lnTo>
                      <a:pt x="1619" y="2803"/>
                    </a:lnTo>
                    <a:lnTo>
                      <a:pt x="1709" y="2749"/>
                    </a:lnTo>
                    <a:lnTo>
                      <a:pt x="1797" y="2691"/>
                    </a:lnTo>
                    <a:lnTo>
                      <a:pt x="1884" y="2632"/>
                    </a:lnTo>
                    <a:lnTo>
                      <a:pt x="1966" y="2570"/>
                    </a:lnTo>
                    <a:lnTo>
                      <a:pt x="2049" y="2505"/>
                    </a:lnTo>
                    <a:lnTo>
                      <a:pt x="2129" y="2436"/>
                    </a:lnTo>
                    <a:lnTo>
                      <a:pt x="2208" y="2367"/>
                    </a:lnTo>
                    <a:lnTo>
                      <a:pt x="2283" y="2294"/>
                    </a:lnTo>
                    <a:lnTo>
                      <a:pt x="2358" y="2217"/>
                    </a:lnTo>
                    <a:lnTo>
                      <a:pt x="2429" y="2138"/>
                    </a:lnTo>
                    <a:lnTo>
                      <a:pt x="2498" y="2058"/>
                    </a:lnTo>
                    <a:lnTo>
                      <a:pt x="2563" y="1975"/>
                    </a:lnTo>
                    <a:lnTo>
                      <a:pt x="2629" y="1889"/>
                    </a:lnTo>
                    <a:lnTo>
                      <a:pt x="2690" y="1800"/>
                    </a:lnTo>
                    <a:lnTo>
                      <a:pt x="2748" y="1710"/>
                    </a:lnTo>
                    <a:lnTo>
                      <a:pt x="2803" y="16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B72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/>
              </a:p>
            </p:txBody>
          </p:sp>
          <p:sp>
            <p:nvSpPr>
              <p:cNvPr id="171" name="Freeform 10"/>
              <p:cNvSpPr>
                <a:spLocks noEditPoints="1"/>
              </p:cNvSpPr>
              <p:nvPr/>
            </p:nvSpPr>
            <p:spPr bwMode="auto">
              <a:xfrm>
                <a:off x="6088063" y="3421063"/>
                <a:ext cx="2243138" cy="2586038"/>
              </a:xfrm>
              <a:custGeom>
                <a:avLst/>
                <a:gdLst>
                  <a:gd name="T0" fmla="*/ 23 w 2827"/>
                  <a:gd name="T1" fmla="*/ 12 h 3260"/>
                  <a:gd name="T2" fmla="*/ 12 w 2827"/>
                  <a:gd name="T3" fmla="*/ 3237 h 3260"/>
                  <a:gd name="T4" fmla="*/ 227 w 2827"/>
                  <a:gd name="T5" fmla="*/ 3229 h 3260"/>
                  <a:gd name="T6" fmla="*/ 438 w 2827"/>
                  <a:gd name="T7" fmla="*/ 3208 h 3260"/>
                  <a:gd name="T8" fmla="*/ 648 w 2827"/>
                  <a:gd name="T9" fmla="*/ 3173 h 3260"/>
                  <a:gd name="T10" fmla="*/ 853 w 2827"/>
                  <a:gd name="T11" fmla="*/ 3125 h 3260"/>
                  <a:gd name="T12" fmla="*/ 1055 w 2827"/>
                  <a:gd name="T13" fmla="*/ 3064 h 3260"/>
                  <a:gd name="T14" fmla="*/ 1250 w 2827"/>
                  <a:gd name="T15" fmla="*/ 2989 h 3260"/>
                  <a:gd name="T16" fmla="*/ 1441 w 2827"/>
                  <a:gd name="T17" fmla="*/ 2903 h 3260"/>
                  <a:gd name="T18" fmla="*/ 1625 w 2827"/>
                  <a:gd name="T19" fmla="*/ 2805 h 3260"/>
                  <a:gd name="T20" fmla="*/ 1802 w 2827"/>
                  <a:gd name="T21" fmla="*/ 2694 h 3260"/>
                  <a:gd name="T22" fmla="*/ 1972 w 2827"/>
                  <a:gd name="T23" fmla="*/ 2573 h 3260"/>
                  <a:gd name="T24" fmla="*/ 2134 w 2827"/>
                  <a:gd name="T25" fmla="*/ 2440 h 3260"/>
                  <a:gd name="T26" fmla="*/ 2287 w 2827"/>
                  <a:gd name="T27" fmla="*/ 2296 h 3260"/>
                  <a:gd name="T28" fmla="*/ 2433 w 2827"/>
                  <a:gd name="T29" fmla="*/ 2143 h 3260"/>
                  <a:gd name="T30" fmla="*/ 2568 w 2827"/>
                  <a:gd name="T31" fmla="*/ 1979 h 3260"/>
                  <a:gd name="T32" fmla="*/ 2692 w 2827"/>
                  <a:gd name="T33" fmla="*/ 1807 h 3260"/>
                  <a:gd name="T34" fmla="*/ 2806 w 2827"/>
                  <a:gd name="T35" fmla="*/ 1624 h 3260"/>
                  <a:gd name="T36" fmla="*/ 6 w 2827"/>
                  <a:gd name="T37" fmla="*/ 22 h 3260"/>
                  <a:gd name="T38" fmla="*/ 2827 w 2827"/>
                  <a:gd name="T39" fmla="*/ 1626 h 3260"/>
                  <a:gd name="T40" fmla="*/ 2769 w 2827"/>
                  <a:gd name="T41" fmla="*/ 1728 h 3260"/>
                  <a:gd name="T42" fmla="*/ 2650 w 2827"/>
                  <a:gd name="T43" fmla="*/ 1908 h 3260"/>
                  <a:gd name="T44" fmla="*/ 2518 w 2827"/>
                  <a:gd name="T45" fmla="*/ 2077 h 3260"/>
                  <a:gd name="T46" fmla="*/ 2378 w 2827"/>
                  <a:gd name="T47" fmla="*/ 2237 h 3260"/>
                  <a:gd name="T48" fmla="*/ 2228 w 2827"/>
                  <a:gd name="T49" fmla="*/ 2386 h 3260"/>
                  <a:gd name="T50" fmla="*/ 2068 w 2827"/>
                  <a:gd name="T51" fmla="*/ 2527 h 3260"/>
                  <a:gd name="T52" fmla="*/ 1901 w 2827"/>
                  <a:gd name="T53" fmla="*/ 2653 h 3260"/>
                  <a:gd name="T54" fmla="*/ 1727 w 2827"/>
                  <a:gd name="T55" fmla="*/ 2770 h 3260"/>
                  <a:gd name="T56" fmla="*/ 1544 w 2827"/>
                  <a:gd name="T57" fmla="*/ 2876 h 3260"/>
                  <a:gd name="T58" fmla="*/ 1356 w 2827"/>
                  <a:gd name="T59" fmla="*/ 2968 h 3260"/>
                  <a:gd name="T60" fmla="*/ 1160 w 2827"/>
                  <a:gd name="T61" fmla="*/ 3049 h 3260"/>
                  <a:gd name="T62" fmla="*/ 960 w 2827"/>
                  <a:gd name="T63" fmla="*/ 3118 h 3260"/>
                  <a:gd name="T64" fmla="*/ 757 w 2827"/>
                  <a:gd name="T65" fmla="*/ 3173 h 3260"/>
                  <a:gd name="T66" fmla="*/ 548 w 2827"/>
                  <a:gd name="T67" fmla="*/ 3216 h 3260"/>
                  <a:gd name="T68" fmla="*/ 335 w 2827"/>
                  <a:gd name="T69" fmla="*/ 3243 h 3260"/>
                  <a:gd name="T70" fmla="*/ 119 w 2827"/>
                  <a:gd name="T71" fmla="*/ 3258 h 3260"/>
                  <a:gd name="T72" fmla="*/ 8 w 2827"/>
                  <a:gd name="T73" fmla="*/ 3258 h 3260"/>
                  <a:gd name="T74" fmla="*/ 0 w 2827"/>
                  <a:gd name="T75" fmla="*/ 3252 h 3260"/>
                  <a:gd name="T76" fmla="*/ 0 w 2827"/>
                  <a:gd name="T77" fmla="*/ 12 h 3260"/>
                  <a:gd name="T78" fmla="*/ 6 w 2827"/>
                  <a:gd name="T79" fmla="*/ 0 h 3260"/>
                  <a:gd name="T80" fmla="*/ 18 w 2827"/>
                  <a:gd name="T81" fmla="*/ 0 h 3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27" h="3260">
                    <a:moveTo>
                      <a:pt x="6" y="22"/>
                    </a:moveTo>
                    <a:lnTo>
                      <a:pt x="23" y="12"/>
                    </a:lnTo>
                    <a:lnTo>
                      <a:pt x="23" y="3248"/>
                    </a:lnTo>
                    <a:lnTo>
                      <a:pt x="12" y="3237"/>
                    </a:lnTo>
                    <a:lnTo>
                      <a:pt x="119" y="3235"/>
                    </a:lnTo>
                    <a:lnTo>
                      <a:pt x="227" y="3229"/>
                    </a:lnTo>
                    <a:lnTo>
                      <a:pt x="333" y="3220"/>
                    </a:lnTo>
                    <a:lnTo>
                      <a:pt x="438" y="3208"/>
                    </a:lnTo>
                    <a:lnTo>
                      <a:pt x="544" y="3193"/>
                    </a:lnTo>
                    <a:lnTo>
                      <a:pt x="648" y="3173"/>
                    </a:lnTo>
                    <a:lnTo>
                      <a:pt x="751" y="3150"/>
                    </a:lnTo>
                    <a:lnTo>
                      <a:pt x="853" y="3125"/>
                    </a:lnTo>
                    <a:lnTo>
                      <a:pt x="955" y="3095"/>
                    </a:lnTo>
                    <a:lnTo>
                      <a:pt x="1055" y="3064"/>
                    </a:lnTo>
                    <a:lnTo>
                      <a:pt x="1153" y="3028"/>
                    </a:lnTo>
                    <a:lnTo>
                      <a:pt x="1250" y="2989"/>
                    </a:lnTo>
                    <a:lnTo>
                      <a:pt x="1346" y="2947"/>
                    </a:lnTo>
                    <a:lnTo>
                      <a:pt x="1441" y="2903"/>
                    </a:lnTo>
                    <a:lnTo>
                      <a:pt x="1533" y="2855"/>
                    </a:lnTo>
                    <a:lnTo>
                      <a:pt x="1625" y="2805"/>
                    </a:lnTo>
                    <a:lnTo>
                      <a:pt x="1715" y="2751"/>
                    </a:lnTo>
                    <a:lnTo>
                      <a:pt x="1802" y="2694"/>
                    </a:lnTo>
                    <a:lnTo>
                      <a:pt x="1888" y="2634"/>
                    </a:lnTo>
                    <a:lnTo>
                      <a:pt x="1972" y="2573"/>
                    </a:lnTo>
                    <a:lnTo>
                      <a:pt x="2055" y="2507"/>
                    </a:lnTo>
                    <a:lnTo>
                      <a:pt x="2134" y="2440"/>
                    </a:lnTo>
                    <a:lnTo>
                      <a:pt x="2212" y="2369"/>
                    </a:lnTo>
                    <a:lnTo>
                      <a:pt x="2287" y="2296"/>
                    </a:lnTo>
                    <a:lnTo>
                      <a:pt x="2362" y="2221"/>
                    </a:lnTo>
                    <a:lnTo>
                      <a:pt x="2433" y="2143"/>
                    </a:lnTo>
                    <a:lnTo>
                      <a:pt x="2500" y="2062"/>
                    </a:lnTo>
                    <a:lnTo>
                      <a:pt x="2568" y="1979"/>
                    </a:lnTo>
                    <a:lnTo>
                      <a:pt x="2631" y="1893"/>
                    </a:lnTo>
                    <a:lnTo>
                      <a:pt x="2692" y="1807"/>
                    </a:lnTo>
                    <a:lnTo>
                      <a:pt x="2750" y="1717"/>
                    </a:lnTo>
                    <a:lnTo>
                      <a:pt x="2806" y="1624"/>
                    </a:lnTo>
                    <a:lnTo>
                      <a:pt x="2810" y="1640"/>
                    </a:lnTo>
                    <a:lnTo>
                      <a:pt x="6" y="22"/>
                    </a:lnTo>
                    <a:close/>
                    <a:moveTo>
                      <a:pt x="2821" y="1621"/>
                    </a:moveTo>
                    <a:lnTo>
                      <a:pt x="2827" y="1626"/>
                    </a:lnTo>
                    <a:lnTo>
                      <a:pt x="2825" y="1636"/>
                    </a:lnTo>
                    <a:lnTo>
                      <a:pt x="2769" y="1728"/>
                    </a:lnTo>
                    <a:lnTo>
                      <a:pt x="2710" y="1820"/>
                    </a:lnTo>
                    <a:lnTo>
                      <a:pt x="2650" y="1908"/>
                    </a:lnTo>
                    <a:lnTo>
                      <a:pt x="2585" y="1993"/>
                    </a:lnTo>
                    <a:lnTo>
                      <a:pt x="2518" y="2077"/>
                    </a:lnTo>
                    <a:lnTo>
                      <a:pt x="2449" y="2158"/>
                    </a:lnTo>
                    <a:lnTo>
                      <a:pt x="2378" y="2237"/>
                    </a:lnTo>
                    <a:lnTo>
                      <a:pt x="2305" y="2314"/>
                    </a:lnTo>
                    <a:lnTo>
                      <a:pt x="2228" y="2386"/>
                    </a:lnTo>
                    <a:lnTo>
                      <a:pt x="2149" y="2457"/>
                    </a:lnTo>
                    <a:lnTo>
                      <a:pt x="2068" y="2527"/>
                    </a:lnTo>
                    <a:lnTo>
                      <a:pt x="1986" y="2592"/>
                    </a:lnTo>
                    <a:lnTo>
                      <a:pt x="1901" y="2653"/>
                    </a:lnTo>
                    <a:lnTo>
                      <a:pt x="1815" y="2713"/>
                    </a:lnTo>
                    <a:lnTo>
                      <a:pt x="1727" y="2770"/>
                    </a:lnTo>
                    <a:lnTo>
                      <a:pt x="1636" y="2824"/>
                    </a:lnTo>
                    <a:lnTo>
                      <a:pt x="1544" y="2876"/>
                    </a:lnTo>
                    <a:lnTo>
                      <a:pt x="1450" y="2924"/>
                    </a:lnTo>
                    <a:lnTo>
                      <a:pt x="1356" y="2968"/>
                    </a:lnTo>
                    <a:lnTo>
                      <a:pt x="1258" y="3010"/>
                    </a:lnTo>
                    <a:lnTo>
                      <a:pt x="1160" y="3049"/>
                    </a:lnTo>
                    <a:lnTo>
                      <a:pt x="1062" y="3085"/>
                    </a:lnTo>
                    <a:lnTo>
                      <a:pt x="960" y="3118"/>
                    </a:lnTo>
                    <a:lnTo>
                      <a:pt x="859" y="3147"/>
                    </a:lnTo>
                    <a:lnTo>
                      <a:pt x="757" y="3173"/>
                    </a:lnTo>
                    <a:lnTo>
                      <a:pt x="653" y="3196"/>
                    </a:lnTo>
                    <a:lnTo>
                      <a:pt x="548" y="3216"/>
                    </a:lnTo>
                    <a:lnTo>
                      <a:pt x="442" y="3231"/>
                    </a:lnTo>
                    <a:lnTo>
                      <a:pt x="335" y="3243"/>
                    </a:lnTo>
                    <a:lnTo>
                      <a:pt x="227" y="3252"/>
                    </a:lnTo>
                    <a:lnTo>
                      <a:pt x="119" y="3258"/>
                    </a:lnTo>
                    <a:lnTo>
                      <a:pt x="12" y="3260"/>
                    </a:lnTo>
                    <a:lnTo>
                      <a:pt x="8" y="3258"/>
                    </a:lnTo>
                    <a:lnTo>
                      <a:pt x="4" y="3256"/>
                    </a:lnTo>
                    <a:lnTo>
                      <a:pt x="0" y="3252"/>
                    </a:lnTo>
                    <a:lnTo>
                      <a:pt x="0" y="3248"/>
                    </a:lnTo>
                    <a:lnTo>
                      <a:pt x="0" y="12"/>
                    </a:lnTo>
                    <a:lnTo>
                      <a:pt x="2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821" y="1621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/>
              </a:p>
            </p:txBody>
          </p:sp>
          <p:sp>
            <p:nvSpPr>
              <p:cNvPr id="172" name="Freeform 11"/>
              <p:cNvSpPr>
                <a:spLocks/>
              </p:cNvSpPr>
              <p:nvPr/>
            </p:nvSpPr>
            <p:spPr bwMode="auto">
              <a:xfrm>
                <a:off x="3870324" y="3469418"/>
                <a:ext cx="2225675" cy="2570163"/>
              </a:xfrm>
              <a:custGeom>
                <a:avLst/>
                <a:gdLst>
                  <a:gd name="T0" fmla="*/ 2805 w 2805"/>
                  <a:gd name="T1" fmla="*/ 0 h 3236"/>
                  <a:gd name="T2" fmla="*/ 0 w 2805"/>
                  <a:gd name="T3" fmla="*/ 1618 h 3236"/>
                  <a:gd name="T4" fmla="*/ 55 w 2805"/>
                  <a:gd name="T5" fmla="*/ 1710 h 3236"/>
                  <a:gd name="T6" fmla="*/ 115 w 2805"/>
                  <a:gd name="T7" fmla="*/ 1800 h 3236"/>
                  <a:gd name="T8" fmla="*/ 176 w 2805"/>
                  <a:gd name="T9" fmla="*/ 1889 h 3236"/>
                  <a:gd name="T10" fmla="*/ 240 w 2805"/>
                  <a:gd name="T11" fmla="*/ 1975 h 3236"/>
                  <a:gd name="T12" fmla="*/ 307 w 2805"/>
                  <a:gd name="T13" fmla="*/ 2058 h 3236"/>
                  <a:gd name="T14" fmla="*/ 374 w 2805"/>
                  <a:gd name="T15" fmla="*/ 2138 h 3236"/>
                  <a:gd name="T16" fmla="*/ 447 w 2805"/>
                  <a:gd name="T17" fmla="*/ 2217 h 3236"/>
                  <a:gd name="T18" fmla="*/ 520 w 2805"/>
                  <a:gd name="T19" fmla="*/ 2292 h 3236"/>
                  <a:gd name="T20" fmla="*/ 597 w 2805"/>
                  <a:gd name="T21" fmla="*/ 2367 h 3236"/>
                  <a:gd name="T22" fmla="*/ 674 w 2805"/>
                  <a:gd name="T23" fmla="*/ 2436 h 3236"/>
                  <a:gd name="T24" fmla="*/ 754 w 2805"/>
                  <a:gd name="T25" fmla="*/ 2505 h 3236"/>
                  <a:gd name="T26" fmla="*/ 837 w 2805"/>
                  <a:gd name="T27" fmla="*/ 2570 h 3236"/>
                  <a:gd name="T28" fmla="*/ 921 w 2805"/>
                  <a:gd name="T29" fmla="*/ 2632 h 3236"/>
                  <a:gd name="T30" fmla="*/ 1008 w 2805"/>
                  <a:gd name="T31" fmla="*/ 2691 h 3236"/>
                  <a:gd name="T32" fmla="*/ 1096 w 2805"/>
                  <a:gd name="T33" fmla="*/ 2749 h 3236"/>
                  <a:gd name="T34" fmla="*/ 1186 w 2805"/>
                  <a:gd name="T35" fmla="*/ 2803 h 3236"/>
                  <a:gd name="T36" fmla="*/ 1277 w 2805"/>
                  <a:gd name="T37" fmla="*/ 2852 h 3236"/>
                  <a:gd name="T38" fmla="*/ 1371 w 2805"/>
                  <a:gd name="T39" fmla="*/ 2900 h 3236"/>
                  <a:gd name="T40" fmla="*/ 1465 w 2805"/>
                  <a:gd name="T41" fmla="*/ 2946 h 3236"/>
                  <a:gd name="T42" fmla="*/ 1561 w 2805"/>
                  <a:gd name="T43" fmla="*/ 2989 h 3236"/>
                  <a:gd name="T44" fmla="*/ 1659 w 2805"/>
                  <a:gd name="T45" fmla="*/ 3027 h 3236"/>
                  <a:gd name="T46" fmla="*/ 1758 w 2805"/>
                  <a:gd name="T47" fmla="*/ 3062 h 3236"/>
                  <a:gd name="T48" fmla="*/ 1858 w 2805"/>
                  <a:gd name="T49" fmla="*/ 3094 h 3236"/>
                  <a:gd name="T50" fmla="*/ 1960 w 2805"/>
                  <a:gd name="T51" fmla="*/ 3123 h 3236"/>
                  <a:gd name="T52" fmla="*/ 2062 w 2805"/>
                  <a:gd name="T53" fmla="*/ 3150 h 3236"/>
                  <a:gd name="T54" fmla="*/ 2166 w 2805"/>
                  <a:gd name="T55" fmla="*/ 3173 h 3236"/>
                  <a:gd name="T56" fmla="*/ 2269 w 2805"/>
                  <a:gd name="T57" fmla="*/ 3192 h 3236"/>
                  <a:gd name="T58" fmla="*/ 2375 w 2805"/>
                  <a:gd name="T59" fmla="*/ 3208 h 3236"/>
                  <a:gd name="T60" fmla="*/ 2482 w 2805"/>
                  <a:gd name="T61" fmla="*/ 3219 h 3236"/>
                  <a:gd name="T62" fmla="*/ 2588 w 2805"/>
                  <a:gd name="T63" fmla="*/ 3229 h 3236"/>
                  <a:gd name="T64" fmla="*/ 2696 w 2805"/>
                  <a:gd name="T65" fmla="*/ 3234 h 3236"/>
                  <a:gd name="T66" fmla="*/ 2805 w 2805"/>
                  <a:gd name="T67" fmla="*/ 3236 h 3236"/>
                  <a:gd name="T68" fmla="*/ 2805 w 2805"/>
                  <a:gd name="T69" fmla="*/ 0 h 3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05" h="3236">
                    <a:moveTo>
                      <a:pt x="2805" y="0"/>
                    </a:moveTo>
                    <a:lnTo>
                      <a:pt x="0" y="1618"/>
                    </a:lnTo>
                    <a:lnTo>
                      <a:pt x="55" y="1710"/>
                    </a:lnTo>
                    <a:lnTo>
                      <a:pt x="115" y="1800"/>
                    </a:lnTo>
                    <a:lnTo>
                      <a:pt x="176" y="1889"/>
                    </a:lnTo>
                    <a:lnTo>
                      <a:pt x="240" y="1975"/>
                    </a:lnTo>
                    <a:lnTo>
                      <a:pt x="307" y="2058"/>
                    </a:lnTo>
                    <a:lnTo>
                      <a:pt x="374" y="2138"/>
                    </a:lnTo>
                    <a:lnTo>
                      <a:pt x="447" y="2217"/>
                    </a:lnTo>
                    <a:lnTo>
                      <a:pt x="520" y="2292"/>
                    </a:lnTo>
                    <a:lnTo>
                      <a:pt x="597" y="2367"/>
                    </a:lnTo>
                    <a:lnTo>
                      <a:pt x="674" y="2436"/>
                    </a:lnTo>
                    <a:lnTo>
                      <a:pt x="754" y="2505"/>
                    </a:lnTo>
                    <a:lnTo>
                      <a:pt x="837" y="2570"/>
                    </a:lnTo>
                    <a:lnTo>
                      <a:pt x="921" y="2632"/>
                    </a:lnTo>
                    <a:lnTo>
                      <a:pt x="1008" y="2691"/>
                    </a:lnTo>
                    <a:lnTo>
                      <a:pt x="1096" y="2749"/>
                    </a:lnTo>
                    <a:lnTo>
                      <a:pt x="1186" y="2803"/>
                    </a:lnTo>
                    <a:lnTo>
                      <a:pt x="1277" y="2852"/>
                    </a:lnTo>
                    <a:lnTo>
                      <a:pt x="1371" y="2900"/>
                    </a:lnTo>
                    <a:lnTo>
                      <a:pt x="1465" y="2946"/>
                    </a:lnTo>
                    <a:lnTo>
                      <a:pt x="1561" y="2989"/>
                    </a:lnTo>
                    <a:lnTo>
                      <a:pt x="1659" y="3027"/>
                    </a:lnTo>
                    <a:lnTo>
                      <a:pt x="1758" y="3062"/>
                    </a:lnTo>
                    <a:lnTo>
                      <a:pt x="1858" y="3094"/>
                    </a:lnTo>
                    <a:lnTo>
                      <a:pt x="1960" y="3123"/>
                    </a:lnTo>
                    <a:lnTo>
                      <a:pt x="2062" y="3150"/>
                    </a:lnTo>
                    <a:lnTo>
                      <a:pt x="2166" y="3173"/>
                    </a:lnTo>
                    <a:lnTo>
                      <a:pt x="2269" y="3192"/>
                    </a:lnTo>
                    <a:lnTo>
                      <a:pt x="2375" y="3208"/>
                    </a:lnTo>
                    <a:lnTo>
                      <a:pt x="2482" y="3219"/>
                    </a:lnTo>
                    <a:lnTo>
                      <a:pt x="2588" y="3229"/>
                    </a:lnTo>
                    <a:lnTo>
                      <a:pt x="2696" y="3234"/>
                    </a:lnTo>
                    <a:lnTo>
                      <a:pt x="2805" y="3236"/>
                    </a:lnTo>
                    <a:lnTo>
                      <a:pt x="2805" y="0"/>
                    </a:lnTo>
                    <a:close/>
                  </a:path>
                </a:pathLst>
              </a:custGeom>
              <a:solidFill>
                <a:srgbClr val="6AAC9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/>
              </a:p>
            </p:txBody>
          </p:sp>
          <p:sp>
            <p:nvSpPr>
              <p:cNvPr id="173" name="Freeform 12"/>
              <p:cNvSpPr>
                <a:spLocks noEditPoints="1"/>
              </p:cNvSpPr>
              <p:nvPr/>
            </p:nvSpPr>
            <p:spPr bwMode="auto">
              <a:xfrm>
                <a:off x="3862388" y="3421063"/>
                <a:ext cx="2243138" cy="2586038"/>
              </a:xfrm>
              <a:custGeom>
                <a:avLst/>
                <a:gdLst>
                  <a:gd name="T0" fmla="*/ 2821 w 2826"/>
                  <a:gd name="T1" fmla="*/ 22 h 3260"/>
                  <a:gd name="T2" fmla="*/ 21 w 2826"/>
                  <a:gd name="T3" fmla="*/ 1624 h 3260"/>
                  <a:gd name="T4" fmla="*/ 134 w 2826"/>
                  <a:gd name="T5" fmla="*/ 1807 h 3260"/>
                  <a:gd name="T6" fmla="*/ 259 w 2826"/>
                  <a:gd name="T7" fmla="*/ 1979 h 3260"/>
                  <a:gd name="T8" fmla="*/ 394 w 2826"/>
                  <a:gd name="T9" fmla="*/ 2143 h 3260"/>
                  <a:gd name="T10" fmla="*/ 538 w 2826"/>
                  <a:gd name="T11" fmla="*/ 2296 h 3260"/>
                  <a:gd name="T12" fmla="*/ 691 w 2826"/>
                  <a:gd name="T13" fmla="*/ 2440 h 3260"/>
                  <a:gd name="T14" fmla="*/ 855 w 2826"/>
                  <a:gd name="T15" fmla="*/ 2573 h 3260"/>
                  <a:gd name="T16" fmla="*/ 1023 w 2826"/>
                  <a:gd name="T17" fmla="*/ 2694 h 3260"/>
                  <a:gd name="T18" fmla="*/ 1202 w 2826"/>
                  <a:gd name="T19" fmla="*/ 2805 h 3260"/>
                  <a:gd name="T20" fmla="*/ 1386 w 2826"/>
                  <a:gd name="T21" fmla="*/ 2903 h 3260"/>
                  <a:gd name="T22" fmla="*/ 1576 w 2826"/>
                  <a:gd name="T23" fmla="*/ 2989 h 3260"/>
                  <a:gd name="T24" fmla="*/ 1772 w 2826"/>
                  <a:gd name="T25" fmla="*/ 3064 h 3260"/>
                  <a:gd name="T26" fmla="*/ 1972 w 2826"/>
                  <a:gd name="T27" fmla="*/ 3125 h 3260"/>
                  <a:gd name="T28" fmla="*/ 2177 w 2826"/>
                  <a:gd name="T29" fmla="*/ 3173 h 3260"/>
                  <a:gd name="T30" fmla="*/ 2387 w 2826"/>
                  <a:gd name="T31" fmla="*/ 3208 h 3260"/>
                  <a:gd name="T32" fmla="*/ 2600 w 2826"/>
                  <a:gd name="T33" fmla="*/ 3229 h 3260"/>
                  <a:gd name="T34" fmla="*/ 2815 w 2826"/>
                  <a:gd name="T35" fmla="*/ 3237 h 3260"/>
                  <a:gd name="T36" fmla="*/ 2803 w 2826"/>
                  <a:gd name="T37" fmla="*/ 12 h 3260"/>
                  <a:gd name="T38" fmla="*/ 2823 w 2826"/>
                  <a:gd name="T39" fmla="*/ 3256 h 3260"/>
                  <a:gd name="T40" fmla="*/ 2706 w 2826"/>
                  <a:gd name="T41" fmla="*/ 3258 h 3260"/>
                  <a:gd name="T42" fmla="*/ 2490 w 2826"/>
                  <a:gd name="T43" fmla="*/ 3243 h 3260"/>
                  <a:gd name="T44" fmla="*/ 2277 w 2826"/>
                  <a:gd name="T45" fmla="*/ 3216 h 3260"/>
                  <a:gd name="T46" fmla="*/ 2070 w 2826"/>
                  <a:gd name="T47" fmla="*/ 3173 h 3260"/>
                  <a:gd name="T48" fmla="*/ 1865 w 2826"/>
                  <a:gd name="T49" fmla="*/ 3118 h 3260"/>
                  <a:gd name="T50" fmla="*/ 1665 w 2826"/>
                  <a:gd name="T51" fmla="*/ 3049 h 3260"/>
                  <a:gd name="T52" fmla="*/ 1471 w 2826"/>
                  <a:gd name="T53" fmla="*/ 2968 h 3260"/>
                  <a:gd name="T54" fmla="*/ 1281 w 2826"/>
                  <a:gd name="T55" fmla="*/ 2876 h 3260"/>
                  <a:gd name="T56" fmla="*/ 1098 w 2826"/>
                  <a:gd name="T57" fmla="*/ 2770 h 3260"/>
                  <a:gd name="T58" fmla="*/ 924 w 2826"/>
                  <a:gd name="T59" fmla="*/ 2653 h 3260"/>
                  <a:gd name="T60" fmla="*/ 757 w 2826"/>
                  <a:gd name="T61" fmla="*/ 2525 h 3260"/>
                  <a:gd name="T62" fmla="*/ 597 w 2826"/>
                  <a:gd name="T63" fmla="*/ 2386 h 3260"/>
                  <a:gd name="T64" fmla="*/ 447 w 2826"/>
                  <a:gd name="T65" fmla="*/ 2237 h 3260"/>
                  <a:gd name="T66" fmla="*/ 307 w 2826"/>
                  <a:gd name="T67" fmla="*/ 2077 h 3260"/>
                  <a:gd name="T68" fmla="*/ 177 w 2826"/>
                  <a:gd name="T69" fmla="*/ 1907 h 3260"/>
                  <a:gd name="T70" fmla="*/ 56 w 2826"/>
                  <a:gd name="T71" fmla="*/ 1728 h 3260"/>
                  <a:gd name="T72" fmla="*/ 0 w 2826"/>
                  <a:gd name="T73" fmla="*/ 1632 h 3260"/>
                  <a:gd name="T74" fmla="*/ 4 w 2826"/>
                  <a:gd name="T75" fmla="*/ 1619 h 3260"/>
                  <a:gd name="T76" fmla="*/ 2815 w 2826"/>
                  <a:gd name="T77" fmla="*/ 0 h 3260"/>
                  <a:gd name="T78" fmla="*/ 2825 w 2826"/>
                  <a:gd name="T79" fmla="*/ 6 h 3260"/>
                  <a:gd name="T80" fmla="*/ 2826 w 2826"/>
                  <a:gd name="T81" fmla="*/ 3248 h 3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26" h="3260">
                    <a:moveTo>
                      <a:pt x="2803" y="12"/>
                    </a:moveTo>
                    <a:lnTo>
                      <a:pt x="2821" y="22"/>
                    </a:lnTo>
                    <a:lnTo>
                      <a:pt x="15" y="1640"/>
                    </a:lnTo>
                    <a:lnTo>
                      <a:pt x="21" y="1624"/>
                    </a:lnTo>
                    <a:lnTo>
                      <a:pt x="77" y="1717"/>
                    </a:lnTo>
                    <a:lnTo>
                      <a:pt x="134" y="1807"/>
                    </a:lnTo>
                    <a:lnTo>
                      <a:pt x="196" y="1895"/>
                    </a:lnTo>
                    <a:lnTo>
                      <a:pt x="259" y="1979"/>
                    </a:lnTo>
                    <a:lnTo>
                      <a:pt x="325" y="2062"/>
                    </a:lnTo>
                    <a:lnTo>
                      <a:pt x="394" y="2143"/>
                    </a:lnTo>
                    <a:lnTo>
                      <a:pt x="465" y="2221"/>
                    </a:lnTo>
                    <a:lnTo>
                      <a:pt x="538" y="2296"/>
                    </a:lnTo>
                    <a:lnTo>
                      <a:pt x="615" y="2369"/>
                    </a:lnTo>
                    <a:lnTo>
                      <a:pt x="691" y="2440"/>
                    </a:lnTo>
                    <a:lnTo>
                      <a:pt x="772" y="2507"/>
                    </a:lnTo>
                    <a:lnTo>
                      <a:pt x="855" y="2573"/>
                    </a:lnTo>
                    <a:lnTo>
                      <a:pt x="939" y="2634"/>
                    </a:lnTo>
                    <a:lnTo>
                      <a:pt x="1023" y="2694"/>
                    </a:lnTo>
                    <a:lnTo>
                      <a:pt x="1112" y="2751"/>
                    </a:lnTo>
                    <a:lnTo>
                      <a:pt x="1202" y="2805"/>
                    </a:lnTo>
                    <a:lnTo>
                      <a:pt x="1292" y="2855"/>
                    </a:lnTo>
                    <a:lnTo>
                      <a:pt x="1386" y="2903"/>
                    </a:lnTo>
                    <a:lnTo>
                      <a:pt x="1480" y="2947"/>
                    </a:lnTo>
                    <a:lnTo>
                      <a:pt x="1576" y="2989"/>
                    </a:lnTo>
                    <a:lnTo>
                      <a:pt x="1672" y="3028"/>
                    </a:lnTo>
                    <a:lnTo>
                      <a:pt x="1772" y="3064"/>
                    </a:lnTo>
                    <a:lnTo>
                      <a:pt x="1872" y="3095"/>
                    </a:lnTo>
                    <a:lnTo>
                      <a:pt x="1972" y="3125"/>
                    </a:lnTo>
                    <a:lnTo>
                      <a:pt x="2076" y="3150"/>
                    </a:lnTo>
                    <a:lnTo>
                      <a:pt x="2177" y="3173"/>
                    </a:lnTo>
                    <a:lnTo>
                      <a:pt x="2283" y="3193"/>
                    </a:lnTo>
                    <a:lnTo>
                      <a:pt x="2387" y="3208"/>
                    </a:lnTo>
                    <a:lnTo>
                      <a:pt x="2492" y="3220"/>
                    </a:lnTo>
                    <a:lnTo>
                      <a:pt x="2600" y="3229"/>
                    </a:lnTo>
                    <a:lnTo>
                      <a:pt x="2707" y="3235"/>
                    </a:lnTo>
                    <a:lnTo>
                      <a:pt x="2815" y="3237"/>
                    </a:lnTo>
                    <a:lnTo>
                      <a:pt x="2803" y="3248"/>
                    </a:lnTo>
                    <a:lnTo>
                      <a:pt x="2803" y="12"/>
                    </a:lnTo>
                    <a:close/>
                    <a:moveTo>
                      <a:pt x="2826" y="3248"/>
                    </a:moveTo>
                    <a:lnTo>
                      <a:pt x="2823" y="3256"/>
                    </a:lnTo>
                    <a:lnTo>
                      <a:pt x="2815" y="3260"/>
                    </a:lnTo>
                    <a:lnTo>
                      <a:pt x="2706" y="3258"/>
                    </a:lnTo>
                    <a:lnTo>
                      <a:pt x="2598" y="3252"/>
                    </a:lnTo>
                    <a:lnTo>
                      <a:pt x="2490" y="3243"/>
                    </a:lnTo>
                    <a:lnTo>
                      <a:pt x="2383" y="3231"/>
                    </a:lnTo>
                    <a:lnTo>
                      <a:pt x="2277" y="3216"/>
                    </a:lnTo>
                    <a:lnTo>
                      <a:pt x="2174" y="3195"/>
                    </a:lnTo>
                    <a:lnTo>
                      <a:pt x="2070" y="3173"/>
                    </a:lnTo>
                    <a:lnTo>
                      <a:pt x="1966" y="3147"/>
                    </a:lnTo>
                    <a:lnTo>
                      <a:pt x="1865" y="3118"/>
                    </a:lnTo>
                    <a:lnTo>
                      <a:pt x="1765" y="3085"/>
                    </a:lnTo>
                    <a:lnTo>
                      <a:pt x="1665" y="3049"/>
                    </a:lnTo>
                    <a:lnTo>
                      <a:pt x="1567" y="3010"/>
                    </a:lnTo>
                    <a:lnTo>
                      <a:pt x="1471" y="2968"/>
                    </a:lnTo>
                    <a:lnTo>
                      <a:pt x="1375" y="2924"/>
                    </a:lnTo>
                    <a:lnTo>
                      <a:pt x="1281" y="2876"/>
                    </a:lnTo>
                    <a:lnTo>
                      <a:pt x="1189" y="2824"/>
                    </a:lnTo>
                    <a:lnTo>
                      <a:pt x="1098" y="2770"/>
                    </a:lnTo>
                    <a:lnTo>
                      <a:pt x="1010" y="2713"/>
                    </a:lnTo>
                    <a:lnTo>
                      <a:pt x="924" y="2653"/>
                    </a:lnTo>
                    <a:lnTo>
                      <a:pt x="839" y="2590"/>
                    </a:lnTo>
                    <a:lnTo>
                      <a:pt x="757" y="2525"/>
                    </a:lnTo>
                    <a:lnTo>
                      <a:pt x="676" y="2457"/>
                    </a:lnTo>
                    <a:lnTo>
                      <a:pt x="597" y="2386"/>
                    </a:lnTo>
                    <a:lnTo>
                      <a:pt x="522" y="2314"/>
                    </a:lnTo>
                    <a:lnTo>
                      <a:pt x="447" y="2237"/>
                    </a:lnTo>
                    <a:lnTo>
                      <a:pt x="376" y="2158"/>
                    </a:lnTo>
                    <a:lnTo>
                      <a:pt x="307" y="2077"/>
                    </a:lnTo>
                    <a:lnTo>
                      <a:pt x="240" y="1993"/>
                    </a:lnTo>
                    <a:lnTo>
                      <a:pt x="177" y="1907"/>
                    </a:lnTo>
                    <a:lnTo>
                      <a:pt x="115" y="1818"/>
                    </a:lnTo>
                    <a:lnTo>
                      <a:pt x="56" y="1728"/>
                    </a:lnTo>
                    <a:lnTo>
                      <a:pt x="0" y="1636"/>
                    </a:lnTo>
                    <a:lnTo>
                      <a:pt x="0" y="1632"/>
                    </a:lnTo>
                    <a:lnTo>
                      <a:pt x="0" y="1626"/>
                    </a:lnTo>
                    <a:lnTo>
                      <a:pt x="4" y="1619"/>
                    </a:lnTo>
                    <a:lnTo>
                      <a:pt x="2809" y="0"/>
                    </a:lnTo>
                    <a:lnTo>
                      <a:pt x="2815" y="0"/>
                    </a:lnTo>
                    <a:lnTo>
                      <a:pt x="2821" y="0"/>
                    </a:lnTo>
                    <a:lnTo>
                      <a:pt x="2825" y="6"/>
                    </a:lnTo>
                    <a:lnTo>
                      <a:pt x="2826" y="12"/>
                    </a:lnTo>
                    <a:lnTo>
                      <a:pt x="2826" y="3248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/>
              </a:p>
            </p:txBody>
          </p:sp>
          <p:sp>
            <p:nvSpPr>
              <p:cNvPr id="174" name="Freeform 13"/>
              <p:cNvSpPr>
                <a:spLocks/>
              </p:cNvSpPr>
              <p:nvPr/>
            </p:nvSpPr>
            <p:spPr bwMode="auto">
              <a:xfrm>
                <a:off x="3527425" y="2143125"/>
                <a:ext cx="2568575" cy="2571750"/>
              </a:xfrm>
              <a:custGeom>
                <a:avLst/>
                <a:gdLst>
                  <a:gd name="T0" fmla="*/ 3237 w 3237"/>
                  <a:gd name="T1" fmla="*/ 1620 h 3238"/>
                  <a:gd name="T2" fmla="*/ 432 w 3237"/>
                  <a:gd name="T3" fmla="*/ 0 h 3238"/>
                  <a:gd name="T4" fmla="*/ 380 w 3237"/>
                  <a:gd name="T5" fmla="*/ 96 h 3238"/>
                  <a:gd name="T6" fmla="*/ 332 w 3237"/>
                  <a:gd name="T7" fmla="*/ 192 h 3238"/>
                  <a:gd name="T8" fmla="*/ 286 w 3237"/>
                  <a:gd name="T9" fmla="*/ 288 h 3238"/>
                  <a:gd name="T10" fmla="*/ 243 w 3237"/>
                  <a:gd name="T11" fmla="*/ 386 h 3238"/>
                  <a:gd name="T12" fmla="*/ 203 w 3237"/>
                  <a:gd name="T13" fmla="*/ 486 h 3238"/>
                  <a:gd name="T14" fmla="*/ 169 w 3237"/>
                  <a:gd name="T15" fmla="*/ 585 h 3238"/>
                  <a:gd name="T16" fmla="*/ 136 w 3237"/>
                  <a:gd name="T17" fmla="*/ 687 h 3238"/>
                  <a:gd name="T18" fmla="*/ 107 w 3237"/>
                  <a:gd name="T19" fmla="*/ 789 h 3238"/>
                  <a:gd name="T20" fmla="*/ 82 w 3237"/>
                  <a:gd name="T21" fmla="*/ 891 h 3238"/>
                  <a:gd name="T22" fmla="*/ 59 w 3237"/>
                  <a:gd name="T23" fmla="*/ 994 h 3238"/>
                  <a:gd name="T24" fmla="*/ 42 w 3237"/>
                  <a:gd name="T25" fmla="*/ 1098 h 3238"/>
                  <a:gd name="T26" fmla="*/ 27 w 3237"/>
                  <a:gd name="T27" fmla="*/ 1201 h 3238"/>
                  <a:gd name="T28" fmla="*/ 13 w 3237"/>
                  <a:gd name="T29" fmla="*/ 1305 h 3238"/>
                  <a:gd name="T30" fmla="*/ 5 w 3237"/>
                  <a:gd name="T31" fmla="*/ 1409 h 3238"/>
                  <a:gd name="T32" fmla="*/ 0 w 3237"/>
                  <a:gd name="T33" fmla="*/ 1514 h 3238"/>
                  <a:gd name="T34" fmla="*/ 0 w 3237"/>
                  <a:gd name="T35" fmla="*/ 1620 h 3238"/>
                  <a:gd name="T36" fmla="*/ 0 w 3237"/>
                  <a:gd name="T37" fmla="*/ 1724 h 3238"/>
                  <a:gd name="T38" fmla="*/ 5 w 3237"/>
                  <a:gd name="T39" fmla="*/ 1829 h 3238"/>
                  <a:gd name="T40" fmla="*/ 13 w 3237"/>
                  <a:gd name="T41" fmla="*/ 1933 h 3238"/>
                  <a:gd name="T42" fmla="*/ 27 w 3237"/>
                  <a:gd name="T43" fmla="*/ 2037 h 3238"/>
                  <a:gd name="T44" fmla="*/ 42 w 3237"/>
                  <a:gd name="T45" fmla="*/ 2142 h 3238"/>
                  <a:gd name="T46" fmla="*/ 59 w 3237"/>
                  <a:gd name="T47" fmla="*/ 2244 h 3238"/>
                  <a:gd name="T48" fmla="*/ 82 w 3237"/>
                  <a:gd name="T49" fmla="*/ 2347 h 3238"/>
                  <a:gd name="T50" fmla="*/ 107 w 3237"/>
                  <a:gd name="T51" fmla="*/ 2449 h 3238"/>
                  <a:gd name="T52" fmla="*/ 136 w 3237"/>
                  <a:gd name="T53" fmla="*/ 2551 h 3238"/>
                  <a:gd name="T54" fmla="*/ 169 w 3237"/>
                  <a:gd name="T55" fmla="*/ 2653 h 3238"/>
                  <a:gd name="T56" fmla="*/ 203 w 3237"/>
                  <a:gd name="T57" fmla="*/ 2752 h 3238"/>
                  <a:gd name="T58" fmla="*/ 243 w 3237"/>
                  <a:gd name="T59" fmla="*/ 2852 h 3238"/>
                  <a:gd name="T60" fmla="*/ 286 w 3237"/>
                  <a:gd name="T61" fmla="*/ 2950 h 3238"/>
                  <a:gd name="T62" fmla="*/ 332 w 3237"/>
                  <a:gd name="T63" fmla="*/ 3046 h 3238"/>
                  <a:gd name="T64" fmla="*/ 380 w 3237"/>
                  <a:gd name="T65" fmla="*/ 3142 h 3238"/>
                  <a:gd name="T66" fmla="*/ 432 w 3237"/>
                  <a:gd name="T67" fmla="*/ 3238 h 3238"/>
                  <a:gd name="T68" fmla="*/ 3237 w 3237"/>
                  <a:gd name="T69" fmla="*/ 1620 h 3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237" h="3238">
                    <a:moveTo>
                      <a:pt x="3237" y="1620"/>
                    </a:moveTo>
                    <a:lnTo>
                      <a:pt x="432" y="0"/>
                    </a:lnTo>
                    <a:lnTo>
                      <a:pt x="380" y="96"/>
                    </a:lnTo>
                    <a:lnTo>
                      <a:pt x="332" y="192"/>
                    </a:lnTo>
                    <a:lnTo>
                      <a:pt x="286" y="288"/>
                    </a:lnTo>
                    <a:lnTo>
                      <a:pt x="243" y="386"/>
                    </a:lnTo>
                    <a:lnTo>
                      <a:pt x="203" y="486"/>
                    </a:lnTo>
                    <a:lnTo>
                      <a:pt x="169" y="585"/>
                    </a:lnTo>
                    <a:lnTo>
                      <a:pt x="136" y="687"/>
                    </a:lnTo>
                    <a:lnTo>
                      <a:pt x="107" y="789"/>
                    </a:lnTo>
                    <a:lnTo>
                      <a:pt x="82" y="891"/>
                    </a:lnTo>
                    <a:lnTo>
                      <a:pt x="59" y="994"/>
                    </a:lnTo>
                    <a:lnTo>
                      <a:pt x="42" y="1098"/>
                    </a:lnTo>
                    <a:lnTo>
                      <a:pt x="27" y="1201"/>
                    </a:lnTo>
                    <a:lnTo>
                      <a:pt x="13" y="1305"/>
                    </a:lnTo>
                    <a:lnTo>
                      <a:pt x="5" y="1409"/>
                    </a:lnTo>
                    <a:lnTo>
                      <a:pt x="0" y="1514"/>
                    </a:lnTo>
                    <a:lnTo>
                      <a:pt x="0" y="1620"/>
                    </a:lnTo>
                    <a:lnTo>
                      <a:pt x="0" y="1724"/>
                    </a:lnTo>
                    <a:lnTo>
                      <a:pt x="5" y="1829"/>
                    </a:lnTo>
                    <a:lnTo>
                      <a:pt x="13" y="1933"/>
                    </a:lnTo>
                    <a:lnTo>
                      <a:pt x="27" y="2037"/>
                    </a:lnTo>
                    <a:lnTo>
                      <a:pt x="42" y="2142"/>
                    </a:lnTo>
                    <a:lnTo>
                      <a:pt x="59" y="2244"/>
                    </a:lnTo>
                    <a:lnTo>
                      <a:pt x="82" y="2347"/>
                    </a:lnTo>
                    <a:lnTo>
                      <a:pt x="107" y="2449"/>
                    </a:lnTo>
                    <a:lnTo>
                      <a:pt x="136" y="2551"/>
                    </a:lnTo>
                    <a:lnTo>
                      <a:pt x="169" y="2653"/>
                    </a:lnTo>
                    <a:lnTo>
                      <a:pt x="203" y="2752"/>
                    </a:lnTo>
                    <a:lnTo>
                      <a:pt x="243" y="2852"/>
                    </a:lnTo>
                    <a:lnTo>
                      <a:pt x="286" y="2950"/>
                    </a:lnTo>
                    <a:lnTo>
                      <a:pt x="332" y="3046"/>
                    </a:lnTo>
                    <a:lnTo>
                      <a:pt x="380" y="3142"/>
                    </a:lnTo>
                    <a:lnTo>
                      <a:pt x="432" y="3238"/>
                    </a:lnTo>
                    <a:lnTo>
                      <a:pt x="3237" y="1620"/>
                    </a:lnTo>
                    <a:close/>
                  </a:path>
                </a:pathLst>
              </a:custGeom>
              <a:solidFill>
                <a:srgbClr val="54849A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/>
              </a:p>
            </p:txBody>
          </p:sp>
          <p:sp>
            <p:nvSpPr>
              <p:cNvPr id="175" name="Freeform 14"/>
              <p:cNvSpPr>
                <a:spLocks noEditPoints="1"/>
              </p:cNvSpPr>
              <p:nvPr/>
            </p:nvSpPr>
            <p:spPr bwMode="auto">
              <a:xfrm>
                <a:off x="3517900" y="2136775"/>
                <a:ext cx="2587625" cy="2584450"/>
              </a:xfrm>
              <a:custGeom>
                <a:avLst/>
                <a:gdLst>
                  <a:gd name="T0" fmla="*/ 3243 w 3260"/>
                  <a:gd name="T1" fmla="*/ 1640 h 3258"/>
                  <a:gd name="T2" fmla="*/ 455 w 3260"/>
                  <a:gd name="T3" fmla="*/ 16 h 3258"/>
                  <a:gd name="T4" fmla="*/ 353 w 3260"/>
                  <a:gd name="T5" fmla="*/ 206 h 3258"/>
                  <a:gd name="T6" fmla="*/ 265 w 3260"/>
                  <a:gd name="T7" fmla="*/ 401 h 3258"/>
                  <a:gd name="T8" fmla="*/ 190 w 3260"/>
                  <a:gd name="T9" fmla="*/ 599 h 3258"/>
                  <a:gd name="T10" fmla="*/ 131 w 3260"/>
                  <a:gd name="T11" fmla="*/ 801 h 3258"/>
                  <a:gd name="T12" fmla="*/ 83 w 3260"/>
                  <a:gd name="T13" fmla="*/ 1006 h 3258"/>
                  <a:gd name="T14" fmla="*/ 50 w 3260"/>
                  <a:gd name="T15" fmla="*/ 1213 h 3258"/>
                  <a:gd name="T16" fmla="*/ 29 w 3260"/>
                  <a:gd name="T17" fmla="*/ 1421 h 3258"/>
                  <a:gd name="T18" fmla="*/ 23 w 3260"/>
                  <a:gd name="T19" fmla="*/ 1630 h 3258"/>
                  <a:gd name="T20" fmla="*/ 29 w 3260"/>
                  <a:gd name="T21" fmla="*/ 1837 h 3258"/>
                  <a:gd name="T22" fmla="*/ 50 w 3260"/>
                  <a:gd name="T23" fmla="*/ 2047 h 3258"/>
                  <a:gd name="T24" fmla="*/ 83 w 3260"/>
                  <a:gd name="T25" fmla="*/ 2252 h 3258"/>
                  <a:gd name="T26" fmla="*/ 131 w 3260"/>
                  <a:gd name="T27" fmla="*/ 2457 h 3258"/>
                  <a:gd name="T28" fmla="*/ 192 w 3260"/>
                  <a:gd name="T29" fmla="*/ 2659 h 3258"/>
                  <a:gd name="T30" fmla="*/ 265 w 3260"/>
                  <a:gd name="T31" fmla="*/ 2858 h 3258"/>
                  <a:gd name="T32" fmla="*/ 353 w 3260"/>
                  <a:gd name="T33" fmla="*/ 3052 h 3258"/>
                  <a:gd name="T34" fmla="*/ 455 w 3260"/>
                  <a:gd name="T35" fmla="*/ 3242 h 3258"/>
                  <a:gd name="T36" fmla="*/ 3243 w 3260"/>
                  <a:gd name="T37" fmla="*/ 1618 h 3258"/>
                  <a:gd name="T38" fmla="*/ 442 w 3260"/>
                  <a:gd name="T39" fmla="*/ 3258 h 3258"/>
                  <a:gd name="T40" fmla="*/ 382 w 3260"/>
                  <a:gd name="T41" fmla="*/ 3158 h 3258"/>
                  <a:gd name="T42" fmla="*/ 286 w 3260"/>
                  <a:gd name="T43" fmla="*/ 2964 h 3258"/>
                  <a:gd name="T44" fmla="*/ 206 w 3260"/>
                  <a:gd name="T45" fmla="*/ 2766 h 3258"/>
                  <a:gd name="T46" fmla="*/ 136 w 3260"/>
                  <a:gd name="T47" fmla="*/ 2565 h 3258"/>
                  <a:gd name="T48" fmla="*/ 83 w 3260"/>
                  <a:gd name="T49" fmla="*/ 2359 h 3258"/>
                  <a:gd name="T50" fmla="*/ 42 w 3260"/>
                  <a:gd name="T51" fmla="*/ 2152 h 3258"/>
                  <a:gd name="T52" fmla="*/ 15 w 3260"/>
                  <a:gd name="T53" fmla="*/ 1945 h 3258"/>
                  <a:gd name="T54" fmla="*/ 0 w 3260"/>
                  <a:gd name="T55" fmla="*/ 1734 h 3258"/>
                  <a:gd name="T56" fmla="*/ 0 w 3260"/>
                  <a:gd name="T57" fmla="*/ 1524 h 3258"/>
                  <a:gd name="T58" fmla="*/ 15 w 3260"/>
                  <a:gd name="T59" fmla="*/ 1313 h 3258"/>
                  <a:gd name="T60" fmla="*/ 42 w 3260"/>
                  <a:gd name="T61" fmla="*/ 1104 h 3258"/>
                  <a:gd name="T62" fmla="*/ 83 w 3260"/>
                  <a:gd name="T63" fmla="*/ 899 h 3258"/>
                  <a:gd name="T64" fmla="*/ 136 w 3260"/>
                  <a:gd name="T65" fmla="*/ 693 h 3258"/>
                  <a:gd name="T66" fmla="*/ 206 w 3260"/>
                  <a:gd name="T67" fmla="*/ 492 h 3258"/>
                  <a:gd name="T68" fmla="*/ 286 w 3260"/>
                  <a:gd name="T69" fmla="*/ 294 h 3258"/>
                  <a:gd name="T70" fmla="*/ 382 w 3260"/>
                  <a:gd name="T71" fmla="*/ 100 h 3258"/>
                  <a:gd name="T72" fmla="*/ 442 w 3260"/>
                  <a:gd name="T73" fmla="*/ 0 h 3258"/>
                  <a:gd name="T74" fmla="*/ 449 w 3260"/>
                  <a:gd name="T75" fmla="*/ 0 h 3258"/>
                  <a:gd name="T76" fmla="*/ 3259 w 3260"/>
                  <a:gd name="T77" fmla="*/ 1624 h 3258"/>
                  <a:gd name="T78" fmla="*/ 3259 w 3260"/>
                  <a:gd name="T79" fmla="*/ 1636 h 3258"/>
                  <a:gd name="T80" fmla="*/ 449 w 3260"/>
                  <a:gd name="T81" fmla="*/ 3258 h 3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60" h="3258">
                    <a:moveTo>
                      <a:pt x="3243" y="1618"/>
                    </a:moveTo>
                    <a:lnTo>
                      <a:pt x="3243" y="1640"/>
                    </a:lnTo>
                    <a:lnTo>
                      <a:pt x="438" y="21"/>
                    </a:lnTo>
                    <a:lnTo>
                      <a:pt x="455" y="16"/>
                    </a:lnTo>
                    <a:lnTo>
                      <a:pt x="401" y="112"/>
                    </a:lnTo>
                    <a:lnTo>
                      <a:pt x="353" y="206"/>
                    </a:lnTo>
                    <a:lnTo>
                      <a:pt x="307" y="304"/>
                    </a:lnTo>
                    <a:lnTo>
                      <a:pt x="265" y="401"/>
                    </a:lnTo>
                    <a:lnTo>
                      <a:pt x="227" y="499"/>
                    </a:lnTo>
                    <a:lnTo>
                      <a:pt x="190" y="599"/>
                    </a:lnTo>
                    <a:lnTo>
                      <a:pt x="159" y="701"/>
                    </a:lnTo>
                    <a:lnTo>
                      <a:pt x="131" y="801"/>
                    </a:lnTo>
                    <a:lnTo>
                      <a:pt x="106" y="902"/>
                    </a:lnTo>
                    <a:lnTo>
                      <a:pt x="83" y="1006"/>
                    </a:lnTo>
                    <a:lnTo>
                      <a:pt x="65" y="1110"/>
                    </a:lnTo>
                    <a:lnTo>
                      <a:pt x="50" y="1213"/>
                    </a:lnTo>
                    <a:lnTo>
                      <a:pt x="37" y="1317"/>
                    </a:lnTo>
                    <a:lnTo>
                      <a:pt x="29" y="1421"/>
                    </a:lnTo>
                    <a:lnTo>
                      <a:pt x="23" y="1524"/>
                    </a:lnTo>
                    <a:lnTo>
                      <a:pt x="23" y="1630"/>
                    </a:lnTo>
                    <a:lnTo>
                      <a:pt x="23" y="1734"/>
                    </a:lnTo>
                    <a:lnTo>
                      <a:pt x="29" y="1837"/>
                    </a:lnTo>
                    <a:lnTo>
                      <a:pt x="37" y="1943"/>
                    </a:lnTo>
                    <a:lnTo>
                      <a:pt x="50" y="2047"/>
                    </a:lnTo>
                    <a:lnTo>
                      <a:pt x="65" y="2150"/>
                    </a:lnTo>
                    <a:lnTo>
                      <a:pt x="83" y="2252"/>
                    </a:lnTo>
                    <a:lnTo>
                      <a:pt x="106" y="2356"/>
                    </a:lnTo>
                    <a:lnTo>
                      <a:pt x="131" y="2457"/>
                    </a:lnTo>
                    <a:lnTo>
                      <a:pt x="159" y="2559"/>
                    </a:lnTo>
                    <a:lnTo>
                      <a:pt x="192" y="2659"/>
                    </a:lnTo>
                    <a:lnTo>
                      <a:pt x="227" y="2759"/>
                    </a:lnTo>
                    <a:lnTo>
                      <a:pt x="265" y="2858"/>
                    </a:lnTo>
                    <a:lnTo>
                      <a:pt x="307" y="2956"/>
                    </a:lnTo>
                    <a:lnTo>
                      <a:pt x="353" y="3052"/>
                    </a:lnTo>
                    <a:lnTo>
                      <a:pt x="401" y="3148"/>
                    </a:lnTo>
                    <a:lnTo>
                      <a:pt x="455" y="3242"/>
                    </a:lnTo>
                    <a:lnTo>
                      <a:pt x="438" y="3237"/>
                    </a:lnTo>
                    <a:lnTo>
                      <a:pt x="3243" y="1618"/>
                    </a:lnTo>
                    <a:close/>
                    <a:moveTo>
                      <a:pt x="449" y="3258"/>
                    </a:moveTo>
                    <a:lnTo>
                      <a:pt x="442" y="3258"/>
                    </a:lnTo>
                    <a:lnTo>
                      <a:pt x="434" y="3254"/>
                    </a:lnTo>
                    <a:lnTo>
                      <a:pt x="382" y="3158"/>
                    </a:lnTo>
                    <a:lnTo>
                      <a:pt x="332" y="3062"/>
                    </a:lnTo>
                    <a:lnTo>
                      <a:pt x="286" y="2964"/>
                    </a:lnTo>
                    <a:lnTo>
                      <a:pt x="244" y="2866"/>
                    </a:lnTo>
                    <a:lnTo>
                      <a:pt x="206" y="2766"/>
                    </a:lnTo>
                    <a:lnTo>
                      <a:pt x="169" y="2667"/>
                    </a:lnTo>
                    <a:lnTo>
                      <a:pt x="136" y="2565"/>
                    </a:lnTo>
                    <a:lnTo>
                      <a:pt x="108" y="2463"/>
                    </a:lnTo>
                    <a:lnTo>
                      <a:pt x="83" y="2359"/>
                    </a:lnTo>
                    <a:lnTo>
                      <a:pt x="60" y="2256"/>
                    </a:lnTo>
                    <a:lnTo>
                      <a:pt x="42" y="2152"/>
                    </a:lnTo>
                    <a:lnTo>
                      <a:pt x="27" y="2048"/>
                    </a:lnTo>
                    <a:lnTo>
                      <a:pt x="15" y="1945"/>
                    </a:lnTo>
                    <a:lnTo>
                      <a:pt x="6" y="1839"/>
                    </a:lnTo>
                    <a:lnTo>
                      <a:pt x="0" y="1734"/>
                    </a:lnTo>
                    <a:lnTo>
                      <a:pt x="0" y="1628"/>
                    </a:lnTo>
                    <a:lnTo>
                      <a:pt x="0" y="1524"/>
                    </a:lnTo>
                    <a:lnTo>
                      <a:pt x="6" y="1419"/>
                    </a:lnTo>
                    <a:lnTo>
                      <a:pt x="15" y="1313"/>
                    </a:lnTo>
                    <a:lnTo>
                      <a:pt x="27" y="1210"/>
                    </a:lnTo>
                    <a:lnTo>
                      <a:pt x="42" y="1104"/>
                    </a:lnTo>
                    <a:lnTo>
                      <a:pt x="60" y="1000"/>
                    </a:lnTo>
                    <a:lnTo>
                      <a:pt x="83" y="899"/>
                    </a:lnTo>
                    <a:lnTo>
                      <a:pt x="108" y="795"/>
                    </a:lnTo>
                    <a:lnTo>
                      <a:pt x="136" y="693"/>
                    </a:lnTo>
                    <a:lnTo>
                      <a:pt x="169" y="591"/>
                    </a:lnTo>
                    <a:lnTo>
                      <a:pt x="206" y="492"/>
                    </a:lnTo>
                    <a:lnTo>
                      <a:pt x="244" y="392"/>
                    </a:lnTo>
                    <a:lnTo>
                      <a:pt x="286" y="294"/>
                    </a:lnTo>
                    <a:lnTo>
                      <a:pt x="332" y="196"/>
                    </a:lnTo>
                    <a:lnTo>
                      <a:pt x="382" y="100"/>
                    </a:lnTo>
                    <a:lnTo>
                      <a:pt x="434" y="6"/>
                    </a:lnTo>
                    <a:lnTo>
                      <a:pt x="442" y="0"/>
                    </a:lnTo>
                    <a:lnTo>
                      <a:pt x="446" y="0"/>
                    </a:lnTo>
                    <a:lnTo>
                      <a:pt x="449" y="0"/>
                    </a:lnTo>
                    <a:lnTo>
                      <a:pt x="3255" y="1618"/>
                    </a:lnTo>
                    <a:lnTo>
                      <a:pt x="3259" y="1624"/>
                    </a:lnTo>
                    <a:lnTo>
                      <a:pt x="3260" y="1630"/>
                    </a:lnTo>
                    <a:lnTo>
                      <a:pt x="3259" y="1636"/>
                    </a:lnTo>
                    <a:lnTo>
                      <a:pt x="3255" y="1640"/>
                    </a:lnTo>
                    <a:lnTo>
                      <a:pt x="449" y="3258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/>
              </a:p>
            </p:txBody>
          </p:sp>
          <p:sp>
            <p:nvSpPr>
              <p:cNvPr id="176" name="Freeform 15"/>
              <p:cNvSpPr>
                <a:spLocks/>
              </p:cNvSpPr>
              <p:nvPr/>
            </p:nvSpPr>
            <p:spPr bwMode="auto">
              <a:xfrm>
                <a:off x="3870325" y="858838"/>
                <a:ext cx="2225675" cy="2570163"/>
              </a:xfrm>
              <a:custGeom>
                <a:avLst/>
                <a:gdLst>
                  <a:gd name="T0" fmla="*/ 2805 w 2805"/>
                  <a:gd name="T1" fmla="*/ 3238 h 3238"/>
                  <a:gd name="T2" fmla="*/ 2805 w 2805"/>
                  <a:gd name="T3" fmla="*/ 0 h 3238"/>
                  <a:gd name="T4" fmla="*/ 2696 w 2805"/>
                  <a:gd name="T5" fmla="*/ 2 h 3238"/>
                  <a:gd name="T6" fmla="*/ 2588 w 2805"/>
                  <a:gd name="T7" fmla="*/ 7 h 3238"/>
                  <a:gd name="T8" fmla="*/ 2482 w 2805"/>
                  <a:gd name="T9" fmla="*/ 17 h 3238"/>
                  <a:gd name="T10" fmla="*/ 2375 w 2805"/>
                  <a:gd name="T11" fmla="*/ 28 h 3238"/>
                  <a:gd name="T12" fmla="*/ 2269 w 2805"/>
                  <a:gd name="T13" fmla="*/ 46 h 3238"/>
                  <a:gd name="T14" fmla="*/ 2166 w 2805"/>
                  <a:gd name="T15" fmla="*/ 65 h 3238"/>
                  <a:gd name="T16" fmla="*/ 2062 w 2805"/>
                  <a:gd name="T17" fmla="*/ 86 h 3238"/>
                  <a:gd name="T18" fmla="*/ 1960 w 2805"/>
                  <a:gd name="T19" fmla="*/ 113 h 3238"/>
                  <a:gd name="T20" fmla="*/ 1858 w 2805"/>
                  <a:gd name="T21" fmla="*/ 142 h 3238"/>
                  <a:gd name="T22" fmla="*/ 1758 w 2805"/>
                  <a:gd name="T23" fmla="*/ 174 h 3238"/>
                  <a:gd name="T24" fmla="*/ 1659 w 2805"/>
                  <a:gd name="T25" fmla="*/ 209 h 3238"/>
                  <a:gd name="T26" fmla="*/ 1561 w 2805"/>
                  <a:gd name="T27" fmla="*/ 249 h 3238"/>
                  <a:gd name="T28" fmla="*/ 1465 w 2805"/>
                  <a:gd name="T29" fmla="*/ 290 h 3238"/>
                  <a:gd name="T30" fmla="*/ 1371 w 2805"/>
                  <a:gd name="T31" fmla="*/ 336 h 3238"/>
                  <a:gd name="T32" fmla="*/ 1277 w 2805"/>
                  <a:gd name="T33" fmla="*/ 384 h 3238"/>
                  <a:gd name="T34" fmla="*/ 1186 w 2805"/>
                  <a:gd name="T35" fmla="*/ 433 h 3238"/>
                  <a:gd name="T36" fmla="*/ 1096 w 2805"/>
                  <a:gd name="T37" fmla="*/ 487 h 3238"/>
                  <a:gd name="T38" fmla="*/ 1008 w 2805"/>
                  <a:gd name="T39" fmla="*/ 545 h 3238"/>
                  <a:gd name="T40" fmla="*/ 921 w 2805"/>
                  <a:gd name="T41" fmla="*/ 604 h 3238"/>
                  <a:gd name="T42" fmla="*/ 837 w 2805"/>
                  <a:gd name="T43" fmla="*/ 668 h 3238"/>
                  <a:gd name="T44" fmla="*/ 754 w 2805"/>
                  <a:gd name="T45" fmla="*/ 731 h 3238"/>
                  <a:gd name="T46" fmla="*/ 674 w 2805"/>
                  <a:gd name="T47" fmla="*/ 800 h 3238"/>
                  <a:gd name="T48" fmla="*/ 597 w 2805"/>
                  <a:gd name="T49" fmla="*/ 871 h 3238"/>
                  <a:gd name="T50" fmla="*/ 520 w 2805"/>
                  <a:gd name="T51" fmla="*/ 944 h 3238"/>
                  <a:gd name="T52" fmla="*/ 447 w 2805"/>
                  <a:gd name="T53" fmla="*/ 1019 h 3238"/>
                  <a:gd name="T54" fmla="*/ 374 w 2805"/>
                  <a:gd name="T55" fmla="*/ 1098 h 3238"/>
                  <a:gd name="T56" fmla="*/ 307 w 2805"/>
                  <a:gd name="T57" fmla="*/ 1178 h 3238"/>
                  <a:gd name="T58" fmla="*/ 240 w 2805"/>
                  <a:gd name="T59" fmla="*/ 1261 h 3238"/>
                  <a:gd name="T60" fmla="*/ 176 w 2805"/>
                  <a:gd name="T61" fmla="*/ 1347 h 3238"/>
                  <a:gd name="T62" fmla="*/ 115 w 2805"/>
                  <a:gd name="T63" fmla="*/ 1436 h 3238"/>
                  <a:gd name="T64" fmla="*/ 55 w 2805"/>
                  <a:gd name="T65" fmla="*/ 1526 h 3238"/>
                  <a:gd name="T66" fmla="*/ 0 w 2805"/>
                  <a:gd name="T67" fmla="*/ 1618 h 3238"/>
                  <a:gd name="T68" fmla="*/ 2805 w 2805"/>
                  <a:gd name="T69" fmla="*/ 3238 h 3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05" h="3238">
                    <a:moveTo>
                      <a:pt x="2805" y="3238"/>
                    </a:moveTo>
                    <a:lnTo>
                      <a:pt x="2805" y="0"/>
                    </a:lnTo>
                    <a:lnTo>
                      <a:pt x="2696" y="2"/>
                    </a:lnTo>
                    <a:lnTo>
                      <a:pt x="2588" y="7"/>
                    </a:lnTo>
                    <a:lnTo>
                      <a:pt x="2482" y="17"/>
                    </a:lnTo>
                    <a:lnTo>
                      <a:pt x="2375" y="28"/>
                    </a:lnTo>
                    <a:lnTo>
                      <a:pt x="2269" y="46"/>
                    </a:lnTo>
                    <a:lnTo>
                      <a:pt x="2166" y="65"/>
                    </a:lnTo>
                    <a:lnTo>
                      <a:pt x="2062" y="86"/>
                    </a:lnTo>
                    <a:lnTo>
                      <a:pt x="1960" y="113"/>
                    </a:lnTo>
                    <a:lnTo>
                      <a:pt x="1858" y="142"/>
                    </a:lnTo>
                    <a:lnTo>
                      <a:pt x="1758" y="174"/>
                    </a:lnTo>
                    <a:lnTo>
                      <a:pt x="1659" y="209"/>
                    </a:lnTo>
                    <a:lnTo>
                      <a:pt x="1561" y="249"/>
                    </a:lnTo>
                    <a:lnTo>
                      <a:pt x="1465" y="290"/>
                    </a:lnTo>
                    <a:lnTo>
                      <a:pt x="1371" y="336"/>
                    </a:lnTo>
                    <a:lnTo>
                      <a:pt x="1277" y="384"/>
                    </a:lnTo>
                    <a:lnTo>
                      <a:pt x="1186" y="433"/>
                    </a:lnTo>
                    <a:lnTo>
                      <a:pt x="1096" y="487"/>
                    </a:lnTo>
                    <a:lnTo>
                      <a:pt x="1008" y="545"/>
                    </a:lnTo>
                    <a:lnTo>
                      <a:pt x="921" y="604"/>
                    </a:lnTo>
                    <a:lnTo>
                      <a:pt x="837" y="668"/>
                    </a:lnTo>
                    <a:lnTo>
                      <a:pt x="754" y="731"/>
                    </a:lnTo>
                    <a:lnTo>
                      <a:pt x="674" y="800"/>
                    </a:lnTo>
                    <a:lnTo>
                      <a:pt x="597" y="871"/>
                    </a:lnTo>
                    <a:lnTo>
                      <a:pt x="520" y="944"/>
                    </a:lnTo>
                    <a:lnTo>
                      <a:pt x="447" y="1019"/>
                    </a:lnTo>
                    <a:lnTo>
                      <a:pt x="374" y="1098"/>
                    </a:lnTo>
                    <a:lnTo>
                      <a:pt x="307" y="1178"/>
                    </a:lnTo>
                    <a:lnTo>
                      <a:pt x="240" y="1261"/>
                    </a:lnTo>
                    <a:lnTo>
                      <a:pt x="176" y="1347"/>
                    </a:lnTo>
                    <a:lnTo>
                      <a:pt x="115" y="1436"/>
                    </a:lnTo>
                    <a:lnTo>
                      <a:pt x="55" y="1526"/>
                    </a:lnTo>
                    <a:lnTo>
                      <a:pt x="0" y="1618"/>
                    </a:lnTo>
                    <a:lnTo>
                      <a:pt x="2805" y="3238"/>
                    </a:lnTo>
                    <a:close/>
                  </a:path>
                </a:pathLst>
              </a:custGeom>
              <a:solidFill>
                <a:srgbClr val="9E5E9B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/>
              </a:p>
            </p:txBody>
          </p:sp>
          <p:sp>
            <p:nvSpPr>
              <p:cNvPr id="177" name="Freeform 16"/>
              <p:cNvSpPr>
                <a:spLocks noEditPoints="1"/>
              </p:cNvSpPr>
              <p:nvPr/>
            </p:nvSpPr>
            <p:spPr bwMode="auto">
              <a:xfrm>
                <a:off x="3862388" y="850900"/>
                <a:ext cx="2243138" cy="2587625"/>
              </a:xfrm>
              <a:custGeom>
                <a:avLst/>
                <a:gdLst>
                  <a:gd name="T0" fmla="*/ 2803 w 2826"/>
                  <a:gd name="T1" fmla="*/ 3250 h 3261"/>
                  <a:gd name="T2" fmla="*/ 2815 w 2826"/>
                  <a:gd name="T3" fmla="*/ 23 h 3261"/>
                  <a:gd name="T4" fmla="*/ 2600 w 2826"/>
                  <a:gd name="T5" fmla="*/ 31 h 3261"/>
                  <a:gd name="T6" fmla="*/ 2387 w 2826"/>
                  <a:gd name="T7" fmla="*/ 52 h 3261"/>
                  <a:gd name="T8" fmla="*/ 2177 w 2826"/>
                  <a:gd name="T9" fmla="*/ 87 h 3261"/>
                  <a:gd name="T10" fmla="*/ 1972 w 2826"/>
                  <a:gd name="T11" fmla="*/ 136 h 3261"/>
                  <a:gd name="T12" fmla="*/ 1772 w 2826"/>
                  <a:gd name="T13" fmla="*/ 198 h 3261"/>
                  <a:gd name="T14" fmla="*/ 1576 w 2826"/>
                  <a:gd name="T15" fmla="*/ 271 h 3261"/>
                  <a:gd name="T16" fmla="*/ 1384 w 2826"/>
                  <a:gd name="T17" fmla="*/ 357 h 3261"/>
                  <a:gd name="T18" fmla="*/ 1200 w 2826"/>
                  <a:gd name="T19" fmla="*/ 457 h 3261"/>
                  <a:gd name="T20" fmla="*/ 1023 w 2826"/>
                  <a:gd name="T21" fmla="*/ 566 h 3261"/>
                  <a:gd name="T22" fmla="*/ 855 w 2826"/>
                  <a:gd name="T23" fmla="*/ 687 h 3261"/>
                  <a:gd name="T24" fmla="*/ 691 w 2826"/>
                  <a:gd name="T25" fmla="*/ 820 h 3261"/>
                  <a:gd name="T26" fmla="*/ 538 w 2826"/>
                  <a:gd name="T27" fmla="*/ 964 h 3261"/>
                  <a:gd name="T28" fmla="*/ 394 w 2826"/>
                  <a:gd name="T29" fmla="*/ 1117 h 3261"/>
                  <a:gd name="T30" fmla="*/ 259 w 2826"/>
                  <a:gd name="T31" fmla="*/ 1281 h 3261"/>
                  <a:gd name="T32" fmla="*/ 134 w 2826"/>
                  <a:gd name="T33" fmla="*/ 1453 h 3261"/>
                  <a:gd name="T34" fmla="*/ 21 w 2826"/>
                  <a:gd name="T35" fmla="*/ 1638 h 3261"/>
                  <a:gd name="T36" fmla="*/ 2821 w 2826"/>
                  <a:gd name="T37" fmla="*/ 3238 h 3261"/>
                  <a:gd name="T38" fmla="*/ 0 w 2826"/>
                  <a:gd name="T39" fmla="*/ 1634 h 3261"/>
                  <a:gd name="T40" fmla="*/ 0 w 2826"/>
                  <a:gd name="T41" fmla="*/ 1624 h 3261"/>
                  <a:gd name="T42" fmla="*/ 115 w 2826"/>
                  <a:gd name="T43" fmla="*/ 1442 h 3261"/>
                  <a:gd name="T44" fmla="*/ 240 w 2826"/>
                  <a:gd name="T45" fmla="*/ 1267 h 3261"/>
                  <a:gd name="T46" fmla="*/ 376 w 2826"/>
                  <a:gd name="T47" fmla="*/ 1102 h 3261"/>
                  <a:gd name="T48" fmla="*/ 522 w 2826"/>
                  <a:gd name="T49" fmla="*/ 946 h 3261"/>
                  <a:gd name="T50" fmla="*/ 676 w 2826"/>
                  <a:gd name="T51" fmla="*/ 803 h 3261"/>
                  <a:gd name="T52" fmla="*/ 839 w 2826"/>
                  <a:gd name="T53" fmla="*/ 670 h 3261"/>
                  <a:gd name="T54" fmla="*/ 1012 w 2826"/>
                  <a:gd name="T55" fmla="*/ 547 h 3261"/>
                  <a:gd name="T56" fmla="*/ 1191 w 2826"/>
                  <a:gd name="T57" fmla="*/ 436 h 3261"/>
                  <a:gd name="T58" fmla="*/ 1375 w 2826"/>
                  <a:gd name="T59" fmla="*/ 336 h 3261"/>
                  <a:gd name="T60" fmla="*/ 1567 w 2826"/>
                  <a:gd name="T61" fmla="*/ 250 h 3261"/>
                  <a:gd name="T62" fmla="*/ 1765 w 2826"/>
                  <a:gd name="T63" fmla="*/ 175 h 3261"/>
                  <a:gd name="T64" fmla="*/ 1966 w 2826"/>
                  <a:gd name="T65" fmla="*/ 113 h 3261"/>
                  <a:gd name="T66" fmla="*/ 2174 w 2826"/>
                  <a:gd name="T67" fmla="*/ 65 h 3261"/>
                  <a:gd name="T68" fmla="*/ 2385 w 2826"/>
                  <a:gd name="T69" fmla="*/ 29 h 3261"/>
                  <a:gd name="T70" fmla="*/ 2598 w 2826"/>
                  <a:gd name="T71" fmla="*/ 8 h 3261"/>
                  <a:gd name="T72" fmla="*/ 2815 w 2826"/>
                  <a:gd name="T73" fmla="*/ 0 h 3261"/>
                  <a:gd name="T74" fmla="*/ 2826 w 2826"/>
                  <a:gd name="T75" fmla="*/ 12 h 3261"/>
                  <a:gd name="T76" fmla="*/ 2825 w 2826"/>
                  <a:gd name="T77" fmla="*/ 3256 h 3261"/>
                  <a:gd name="T78" fmla="*/ 2815 w 2826"/>
                  <a:gd name="T79" fmla="*/ 3261 h 3261"/>
                  <a:gd name="T80" fmla="*/ 4 w 2826"/>
                  <a:gd name="T81" fmla="*/ 1641 h 3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26" h="3261">
                    <a:moveTo>
                      <a:pt x="2821" y="3238"/>
                    </a:moveTo>
                    <a:lnTo>
                      <a:pt x="2803" y="3250"/>
                    </a:lnTo>
                    <a:lnTo>
                      <a:pt x="2803" y="12"/>
                    </a:lnTo>
                    <a:lnTo>
                      <a:pt x="2815" y="23"/>
                    </a:lnTo>
                    <a:lnTo>
                      <a:pt x="2706" y="25"/>
                    </a:lnTo>
                    <a:lnTo>
                      <a:pt x="2600" y="31"/>
                    </a:lnTo>
                    <a:lnTo>
                      <a:pt x="2492" y="40"/>
                    </a:lnTo>
                    <a:lnTo>
                      <a:pt x="2387" y="52"/>
                    </a:lnTo>
                    <a:lnTo>
                      <a:pt x="2281" y="67"/>
                    </a:lnTo>
                    <a:lnTo>
                      <a:pt x="2177" y="87"/>
                    </a:lnTo>
                    <a:lnTo>
                      <a:pt x="2074" y="110"/>
                    </a:lnTo>
                    <a:lnTo>
                      <a:pt x="1972" y="136"/>
                    </a:lnTo>
                    <a:lnTo>
                      <a:pt x="1872" y="165"/>
                    </a:lnTo>
                    <a:lnTo>
                      <a:pt x="1772" y="198"/>
                    </a:lnTo>
                    <a:lnTo>
                      <a:pt x="1672" y="232"/>
                    </a:lnTo>
                    <a:lnTo>
                      <a:pt x="1576" y="271"/>
                    </a:lnTo>
                    <a:lnTo>
                      <a:pt x="1480" y="313"/>
                    </a:lnTo>
                    <a:lnTo>
                      <a:pt x="1384" y="357"/>
                    </a:lnTo>
                    <a:lnTo>
                      <a:pt x="1292" y="405"/>
                    </a:lnTo>
                    <a:lnTo>
                      <a:pt x="1200" y="457"/>
                    </a:lnTo>
                    <a:lnTo>
                      <a:pt x="1112" y="511"/>
                    </a:lnTo>
                    <a:lnTo>
                      <a:pt x="1023" y="566"/>
                    </a:lnTo>
                    <a:lnTo>
                      <a:pt x="937" y="626"/>
                    </a:lnTo>
                    <a:lnTo>
                      <a:pt x="855" y="687"/>
                    </a:lnTo>
                    <a:lnTo>
                      <a:pt x="772" y="753"/>
                    </a:lnTo>
                    <a:lnTo>
                      <a:pt x="691" y="820"/>
                    </a:lnTo>
                    <a:lnTo>
                      <a:pt x="615" y="891"/>
                    </a:lnTo>
                    <a:lnTo>
                      <a:pt x="538" y="964"/>
                    </a:lnTo>
                    <a:lnTo>
                      <a:pt x="465" y="1039"/>
                    </a:lnTo>
                    <a:lnTo>
                      <a:pt x="394" y="1117"/>
                    </a:lnTo>
                    <a:lnTo>
                      <a:pt x="325" y="1198"/>
                    </a:lnTo>
                    <a:lnTo>
                      <a:pt x="259" y="1281"/>
                    </a:lnTo>
                    <a:lnTo>
                      <a:pt x="194" y="1367"/>
                    </a:lnTo>
                    <a:lnTo>
                      <a:pt x="134" y="1453"/>
                    </a:lnTo>
                    <a:lnTo>
                      <a:pt x="75" y="1543"/>
                    </a:lnTo>
                    <a:lnTo>
                      <a:pt x="21" y="1638"/>
                    </a:lnTo>
                    <a:lnTo>
                      <a:pt x="15" y="1620"/>
                    </a:lnTo>
                    <a:lnTo>
                      <a:pt x="2821" y="3238"/>
                    </a:lnTo>
                    <a:close/>
                    <a:moveTo>
                      <a:pt x="4" y="1641"/>
                    </a:moveTo>
                    <a:lnTo>
                      <a:pt x="0" y="1634"/>
                    </a:lnTo>
                    <a:lnTo>
                      <a:pt x="0" y="1630"/>
                    </a:lnTo>
                    <a:lnTo>
                      <a:pt x="0" y="1624"/>
                    </a:lnTo>
                    <a:lnTo>
                      <a:pt x="56" y="1532"/>
                    </a:lnTo>
                    <a:lnTo>
                      <a:pt x="115" y="1442"/>
                    </a:lnTo>
                    <a:lnTo>
                      <a:pt x="177" y="1353"/>
                    </a:lnTo>
                    <a:lnTo>
                      <a:pt x="240" y="1267"/>
                    </a:lnTo>
                    <a:lnTo>
                      <a:pt x="307" y="1183"/>
                    </a:lnTo>
                    <a:lnTo>
                      <a:pt x="376" y="1102"/>
                    </a:lnTo>
                    <a:lnTo>
                      <a:pt x="447" y="1023"/>
                    </a:lnTo>
                    <a:lnTo>
                      <a:pt x="522" y="946"/>
                    </a:lnTo>
                    <a:lnTo>
                      <a:pt x="597" y="874"/>
                    </a:lnTo>
                    <a:lnTo>
                      <a:pt x="676" y="803"/>
                    </a:lnTo>
                    <a:lnTo>
                      <a:pt x="757" y="735"/>
                    </a:lnTo>
                    <a:lnTo>
                      <a:pt x="839" y="670"/>
                    </a:lnTo>
                    <a:lnTo>
                      <a:pt x="926" y="607"/>
                    </a:lnTo>
                    <a:lnTo>
                      <a:pt x="1012" y="547"/>
                    </a:lnTo>
                    <a:lnTo>
                      <a:pt x="1100" y="490"/>
                    </a:lnTo>
                    <a:lnTo>
                      <a:pt x="1191" y="436"/>
                    </a:lnTo>
                    <a:lnTo>
                      <a:pt x="1283" y="384"/>
                    </a:lnTo>
                    <a:lnTo>
                      <a:pt x="1375" y="336"/>
                    </a:lnTo>
                    <a:lnTo>
                      <a:pt x="1471" y="292"/>
                    </a:lnTo>
                    <a:lnTo>
                      <a:pt x="1567" y="250"/>
                    </a:lnTo>
                    <a:lnTo>
                      <a:pt x="1665" y="211"/>
                    </a:lnTo>
                    <a:lnTo>
                      <a:pt x="1765" y="175"/>
                    </a:lnTo>
                    <a:lnTo>
                      <a:pt x="1865" y="142"/>
                    </a:lnTo>
                    <a:lnTo>
                      <a:pt x="1966" y="113"/>
                    </a:lnTo>
                    <a:lnTo>
                      <a:pt x="2070" y="87"/>
                    </a:lnTo>
                    <a:lnTo>
                      <a:pt x="2174" y="65"/>
                    </a:lnTo>
                    <a:lnTo>
                      <a:pt x="2279" y="46"/>
                    </a:lnTo>
                    <a:lnTo>
                      <a:pt x="2385" y="29"/>
                    </a:lnTo>
                    <a:lnTo>
                      <a:pt x="2490" y="17"/>
                    </a:lnTo>
                    <a:lnTo>
                      <a:pt x="2598" y="8"/>
                    </a:lnTo>
                    <a:lnTo>
                      <a:pt x="2706" y="2"/>
                    </a:lnTo>
                    <a:lnTo>
                      <a:pt x="2815" y="0"/>
                    </a:lnTo>
                    <a:lnTo>
                      <a:pt x="2823" y="4"/>
                    </a:lnTo>
                    <a:lnTo>
                      <a:pt x="2826" y="12"/>
                    </a:lnTo>
                    <a:lnTo>
                      <a:pt x="2826" y="3250"/>
                    </a:lnTo>
                    <a:lnTo>
                      <a:pt x="2825" y="3256"/>
                    </a:lnTo>
                    <a:lnTo>
                      <a:pt x="2821" y="3260"/>
                    </a:lnTo>
                    <a:lnTo>
                      <a:pt x="2815" y="3261"/>
                    </a:lnTo>
                    <a:lnTo>
                      <a:pt x="2809" y="3260"/>
                    </a:lnTo>
                    <a:lnTo>
                      <a:pt x="4" y="1641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 rot="18179065">
                <a:off x="6516291" y="1404552"/>
                <a:ext cx="738758" cy="1302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1</a:t>
                </a:r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4070350" y="3092960"/>
                <a:ext cx="1582057" cy="1035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50" b="1" dirty="0"/>
                  <a:t>5</a:t>
                </a: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 rot="2296794">
                <a:off x="6114823" y="4382485"/>
                <a:ext cx="2121057" cy="1035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50" b="1" dirty="0"/>
                  <a:t>Lost</a:t>
                </a:r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7129236" y="2974474"/>
                <a:ext cx="1582057" cy="1035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50" b="1" dirty="0"/>
                  <a:t>1</a:t>
                </a: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4867956" y="1592140"/>
                <a:ext cx="1582057" cy="1035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50" b="1" dirty="0"/>
                  <a:t>2</a:t>
                </a: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 rot="18555977">
                <a:off x="5014052" y="4024461"/>
                <a:ext cx="852510" cy="1302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3</a:t>
                </a:r>
              </a:p>
            </p:txBody>
          </p:sp>
        </p:grp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57287BC6-A65D-4371-8F44-2C58D3A1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100000" l="9778" r="89778">
                          <a14:foregroundMark x1="59111" y1="14667" x2="40000" y2="22667"/>
                          <a14:foregroundMark x1="58222" y1="28444" x2="37778" y2="28000"/>
                          <a14:foregroundMark x1="71556" y1="16889" x2="48444" y2="15556"/>
                          <a14:foregroundMark x1="62222" y1="31111" x2="50667" y2="20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80305">
              <a:off x="7111864" y="2391787"/>
              <a:ext cx="1174880" cy="117488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5A2C673-8879-4184-A354-48E3C3610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015" b="100000" l="9843" r="964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80305">
              <a:off x="3883922" y="2502120"/>
              <a:ext cx="1371383" cy="1074430"/>
            </a:xfrm>
            <a:prstGeom prst="rect">
              <a:avLst/>
            </a:prstGeom>
          </p:spPr>
        </p:pic>
      </p:grpSp>
      <p:sp>
        <p:nvSpPr>
          <p:cNvPr id="7" name="Oval 6">
            <a:hlinkClick r:id="rId14" action="ppaction://hlinksldjump"/>
          </p:cNvPr>
          <p:cNvSpPr/>
          <p:nvPr/>
        </p:nvSpPr>
        <p:spPr>
          <a:xfrm>
            <a:off x="91776" y="975060"/>
            <a:ext cx="677917" cy="7173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92" name="Oval 191">
            <a:hlinkClick r:id="rId15" action="ppaction://hlinksldjump"/>
          </p:cNvPr>
          <p:cNvSpPr/>
          <p:nvPr/>
        </p:nvSpPr>
        <p:spPr>
          <a:xfrm>
            <a:off x="143309" y="1897491"/>
            <a:ext cx="677917" cy="717331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93" name="Oval 192">
            <a:hlinkClick r:id="rId16" action="ppaction://hlinksldjump"/>
          </p:cNvPr>
          <p:cNvSpPr/>
          <p:nvPr/>
        </p:nvSpPr>
        <p:spPr>
          <a:xfrm>
            <a:off x="148974" y="2744264"/>
            <a:ext cx="677917" cy="71733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94" name="Oval 193">
            <a:hlinkClick r:id="rId17" action="ppaction://hlinksldjump"/>
          </p:cNvPr>
          <p:cNvSpPr/>
          <p:nvPr/>
        </p:nvSpPr>
        <p:spPr>
          <a:xfrm>
            <a:off x="956804" y="956102"/>
            <a:ext cx="677917" cy="71733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95" name="Oval 194">
            <a:hlinkClick r:id="rId18" action="ppaction://hlinksldjump"/>
          </p:cNvPr>
          <p:cNvSpPr/>
          <p:nvPr/>
        </p:nvSpPr>
        <p:spPr>
          <a:xfrm>
            <a:off x="993724" y="1897491"/>
            <a:ext cx="677917" cy="7173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96" name="Oval 195">
            <a:hlinkClick r:id="rId19" action="ppaction://hlinksldjump"/>
          </p:cNvPr>
          <p:cNvSpPr/>
          <p:nvPr/>
        </p:nvSpPr>
        <p:spPr>
          <a:xfrm>
            <a:off x="992579" y="2744263"/>
            <a:ext cx="677917" cy="71733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1500" y="191324"/>
            <a:ext cx="1397957" cy="53903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QUESTION</a:t>
            </a:r>
          </a:p>
        </p:txBody>
      </p:sp>
      <p:sp>
        <p:nvSpPr>
          <p:cNvPr id="2" name="Arrow: Notched Right 1">
            <a:hlinkClick r:id="rId20" action="ppaction://hlinksldjump"/>
            <a:extLst>
              <a:ext uri="{FF2B5EF4-FFF2-40B4-BE49-F238E27FC236}">
                <a16:creationId xmlns:a16="http://schemas.microsoft.com/office/drawing/2014/main" id="{C403D233-2A6E-707F-0DD6-F18920FBE8AC}"/>
              </a:ext>
            </a:extLst>
          </p:cNvPr>
          <p:cNvSpPr/>
          <p:nvPr/>
        </p:nvSpPr>
        <p:spPr>
          <a:xfrm>
            <a:off x="7714343" y="4002604"/>
            <a:ext cx="1291771" cy="91048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Next</a:t>
            </a:r>
          </a:p>
        </p:txBody>
      </p:sp>
      <p:pic>
        <p:nvPicPr>
          <p:cNvPr id="185" name="Picture 18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47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6" name="applause.wav"/>
          </p:stSnd>
        </p:sndAc>
      </p:transition>
    </mc:Choice>
    <mc:Fallback xmlns="">
      <p:transition spd="slow">
        <p:fade/>
        <p:sndAc>
          <p:stSnd>
            <p:snd r:embed="rId2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3" dur="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2">
                <p:cTn id="6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4"/>
                </p:tgtEl>
              </p:cMediaNode>
            </p:audio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0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1" fill="hold">
                      <p:stCondLst>
                        <p:cond delay="0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90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1" fill="hold">
                      <p:stCondLst>
                        <p:cond delay="0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700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1" fill="hold">
                      <p:stCondLst>
                        <p:cond delay="0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7" grpId="0" animBg="1"/>
      <p:bldP spid="192" grpId="0" animBg="1"/>
      <p:bldP spid="193" grpId="0" animBg="1"/>
      <p:bldP spid="194" grpId="0" animBg="1"/>
      <p:bldP spid="195" grpId="0" animBg="1"/>
      <p:bldP spid="19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0" y="800643"/>
            <a:ext cx="4386848" cy="315650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 rot="20313877">
            <a:off x="2382363" y="1395868"/>
            <a:ext cx="1600200" cy="1143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/>
          </a:p>
        </p:txBody>
      </p:sp>
      <p:sp>
        <p:nvSpPr>
          <p:cNvPr id="4" name="Round Diagonal Corner Rectangle 3"/>
          <p:cNvSpPr/>
          <p:nvPr/>
        </p:nvSpPr>
        <p:spPr>
          <a:xfrm>
            <a:off x="2400300" y="628650"/>
            <a:ext cx="1828800" cy="1085850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/>
          </a:p>
        </p:txBody>
      </p:sp>
      <p:sp>
        <p:nvSpPr>
          <p:cNvPr id="5" name="Round Diagonal Corner Rectangle 4"/>
          <p:cNvSpPr/>
          <p:nvPr/>
        </p:nvSpPr>
        <p:spPr>
          <a:xfrm>
            <a:off x="5372100" y="3371850"/>
            <a:ext cx="1714500" cy="97155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/>
          </a:p>
        </p:txBody>
      </p:sp>
      <p:sp>
        <p:nvSpPr>
          <p:cNvPr id="6" name="Round Diagonal Corner Rectangle 5"/>
          <p:cNvSpPr/>
          <p:nvPr/>
        </p:nvSpPr>
        <p:spPr>
          <a:xfrm>
            <a:off x="5314950" y="685800"/>
            <a:ext cx="1485900" cy="97155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/>
          </a:p>
        </p:txBody>
      </p:sp>
      <p:sp>
        <p:nvSpPr>
          <p:cNvPr id="7" name="Round Same Side Corner Rectangle 6"/>
          <p:cNvSpPr/>
          <p:nvPr/>
        </p:nvSpPr>
        <p:spPr>
          <a:xfrm rot="19134238">
            <a:off x="4943920" y="1907777"/>
            <a:ext cx="1885950" cy="114300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/>
          </a:p>
        </p:txBody>
      </p:sp>
      <p:sp>
        <p:nvSpPr>
          <p:cNvPr id="8" name="Rounded Rectangle 7"/>
          <p:cNvSpPr/>
          <p:nvPr/>
        </p:nvSpPr>
        <p:spPr>
          <a:xfrm>
            <a:off x="2548233" y="3366447"/>
            <a:ext cx="1885950" cy="9715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/>
          </a:p>
        </p:txBody>
      </p:sp>
      <p:sp>
        <p:nvSpPr>
          <p:cNvPr id="9" name="Round Diagonal Corner Rectangle 8"/>
          <p:cNvSpPr/>
          <p:nvPr/>
        </p:nvSpPr>
        <p:spPr>
          <a:xfrm rot="3097125">
            <a:off x="3870786" y="1596122"/>
            <a:ext cx="1858609" cy="1151155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/>
          </a:p>
        </p:txBody>
      </p:sp>
      <p:sp>
        <p:nvSpPr>
          <p:cNvPr id="10" name="Round Same Side Corner Rectangle 9"/>
          <p:cNvSpPr/>
          <p:nvPr/>
        </p:nvSpPr>
        <p:spPr>
          <a:xfrm>
            <a:off x="4286250" y="3200400"/>
            <a:ext cx="1828800" cy="1143000"/>
          </a:xfrm>
          <a:prstGeom prst="round2Same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/>
          </a:p>
        </p:txBody>
      </p:sp>
      <p:sp>
        <p:nvSpPr>
          <p:cNvPr id="11" name="Round Same Side Corner Rectangle 10"/>
          <p:cNvSpPr/>
          <p:nvPr/>
        </p:nvSpPr>
        <p:spPr>
          <a:xfrm>
            <a:off x="5257800" y="2343150"/>
            <a:ext cx="1885950" cy="1257300"/>
          </a:xfrm>
          <a:prstGeom prst="round2Same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/>
          </a:p>
        </p:txBody>
      </p:sp>
      <p:sp>
        <p:nvSpPr>
          <p:cNvPr id="12" name="Round Same Side Corner Rectangle 11"/>
          <p:cNvSpPr/>
          <p:nvPr/>
        </p:nvSpPr>
        <p:spPr>
          <a:xfrm rot="19972111">
            <a:off x="5227035" y="1697768"/>
            <a:ext cx="1943100" cy="1085850"/>
          </a:xfrm>
          <a:prstGeom prst="round2Same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/>
          </a:p>
        </p:txBody>
      </p:sp>
      <p:sp>
        <p:nvSpPr>
          <p:cNvPr id="13" name="Rectangle 12"/>
          <p:cNvSpPr/>
          <p:nvPr/>
        </p:nvSpPr>
        <p:spPr>
          <a:xfrm>
            <a:off x="4286250" y="1257300"/>
            <a:ext cx="2000250" cy="1143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/>
          </a:p>
        </p:txBody>
      </p:sp>
      <p:sp>
        <p:nvSpPr>
          <p:cNvPr id="14" name="Rectangle 13"/>
          <p:cNvSpPr/>
          <p:nvPr/>
        </p:nvSpPr>
        <p:spPr>
          <a:xfrm rot="20956071">
            <a:off x="3468101" y="2154710"/>
            <a:ext cx="1771650" cy="120015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/>
          </a:p>
        </p:txBody>
      </p:sp>
      <p:sp>
        <p:nvSpPr>
          <p:cNvPr id="15" name="Rectangle 14"/>
          <p:cNvSpPr/>
          <p:nvPr/>
        </p:nvSpPr>
        <p:spPr>
          <a:xfrm>
            <a:off x="2457450" y="2343150"/>
            <a:ext cx="1657350" cy="10858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/>
          </a:p>
        </p:txBody>
      </p:sp>
      <p:sp>
        <p:nvSpPr>
          <p:cNvPr id="16" name="Round Diagonal Corner Rectangle 15"/>
          <p:cNvSpPr/>
          <p:nvPr/>
        </p:nvSpPr>
        <p:spPr>
          <a:xfrm rot="20853685">
            <a:off x="3577604" y="621191"/>
            <a:ext cx="2171700" cy="1085850"/>
          </a:xfrm>
          <a:prstGeom prst="round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/>
          </a:p>
        </p:txBody>
      </p:sp>
      <p:sp>
        <p:nvSpPr>
          <p:cNvPr id="18" name="Rectangle 17"/>
          <p:cNvSpPr/>
          <p:nvPr/>
        </p:nvSpPr>
        <p:spPr>
          <a:xfrm>
            <a:off x="3543301" y="1885950"/>
            <a:ext cx="3326158" cy="85408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50" b="1" spc="225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SUMMER</a:t>
            </a:r>
          </a:p>
        </p:txBody>
      </p:sp>
      <p:sp>
        <p:nvSpPr>
          <p:cNvPr id="2" name="Action Button: Back or Previous 1">
            <a:hlinkClick r:id="rId5" action="ppaction://hlinksldjump" highlightClick="1"/>
          </p:cNvPr>
          <p:cNvSpPr/>
          <p:nvPr/>
        </p:nvSpPr>
        <p:spPr>
          <a:xfrm>
            <a:off x="7504386" y="3901966"/>
            <a:ext cx="1229711" cy="74097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85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gauravblog.com/wp-content/uploads/2012/07/IMG-20120705-013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32" b="20045"/>
          <a:stretch/>
        </p:blipFill>
        <p:spPr bwMode="auto">
          <a:xfrm>
            <a:off x="2411760" y="754834"/>
            <a:ext cx="4290377" cy="273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ain graphics"/>
          <p:cNvPicPr>
            <a:picLocks noChangeAspect="1" noChangeArrowheads="1" noCrop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283" y="754835"/>
            <a:ext cx="1998222" cy="271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ain graphics"/>
          <p:cNvPicPr>
            <a:picLocks noChangeAspect="1" noChangeArrowheads="1" noCrop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42" y="754835"/>
            <a:ext cx="2138892" cy="271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519771" y="141480"/>
            <a:ext cx="4749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100" b="1" dirty="0" err="1"/>
              <a:t>What’s</a:t>
            </a:r>
            <a:r>
              <a:rPr lang="es-ES_tradnl" sz="2100" b="1" dirty="0"/>
              <a:t> </a:t>
            </a:r>
            <a:r>
              <a:rPr lang="es-ES_tradnl" sz="2100" b="1" dirty="0" err="1"/>
              <a:t>the</a:t>
            </a:r>
            <a:r>
              <a:rPr lang="es-ES_tradnl" sz="2100" b="1" dirty="0"/>
              <a:t> </a:t>
            </a:r>
            <a:r>
              <a:rPr lang="es-ES_tradnl" sz="2100" b="1" dirty="0" err="1"/>
              <a:t>weather</a:t>
            </a:r>
            <a:r>
              <a:rPr lang="es-ES_tradnl" sz="2100" b="1" dirty="0"/>
              <a:t> </a:t>
            </a:r>
            <a:r>
              <a:rPr lang="es-ES_tradnl" sz="2100" b="1" dirty="0" err="1"/>
              <a:t>like</a:t>
            </a:r>
            <a:r>
              <a:rPr lang="es-ES_tradnl" sz="2100" b="1" dirty="0"/>
              <a:t> </a:t>
            </a:r>
            <a:r>
              <a:rPr lang="es-ES_tradnl" sz="2100" b="1" dirty="0" err="1"/>
              <a:t>today</a:t>
            </a:r>
            <a:r>
              <a:rPr lang="es-ES_tradnl" sz="2100" b="1" dirty="0"/>
              <a:t>?</a:t>
            </a:r>
            <a:endParaRPr lang="es-ES" sz="2100" b="1" dirty="0"/>
          </a:p>
        </p:txBody>
      </p:sp>
      <p:pic>
        <p:nvPicPr>
          <p:cNvPr id="1030" name="Picture 6" descr="http://www.frijifan.com/wp-content/uploads/2010/05/open-window-430x247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785" l="0" r="97907">
                        <a14:foregroundMark x1="17442" y1="18219" x2="17907" y2="86235"/>
                        <a14:foregroundMark x1="18372" y1="14980" x2="18372" y2="85020"/>
                        <a14:backgroundMark x1="19535" y1="21457" x2="19767" y2="80162"/>
                        <a14:backgroundMark x1="19767" y1="19838" x2="79535" y2="19838"/>
                        <a14:backgroundMark x1="78372" y1="31579" x2="78837" y2="80567"/>
                        <a14:backgroundMark x1="15116" y1="11336" x2="15116" y2="1133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0" r="3037"/>
          <a:stretch/>
        </p:blipFill>
        <p:spPr bwMode="auto">
          <a:xfrm>
            <a:off x="1348647" y="205130"/>
            <a:ext cx="6313715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072339" y="617451"/>
            <a:ext cx="2646294" cy="791706"/>
          </a:xfrm>
          <a:prstGeom prst="wedgeRoundRectCallout">
            <a:avLst>
              <a:gd name="adj1" fmla="val 1357"/>
              <a:gd name="adj2" fmla="val 131667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4050" b="1" dirty="0"/>
              <a:t>It’s </a:t>
            </a:r>
            <a:r>
              <a:rPr lang="es-ES_tradnl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rainy.</a:t>
            </a:r>
            <a:endParaRPr lang="es-ES" sz="4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ction Button: Back or Previous 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977215F8-51BB-6DE7-89D9-F4C7AB1298F2}"/>
              </a:ext>
            </a:extLst>
          </p:cNvPr>
          <p:cNvSpPr/>
          <p:nvPr/>
        </p:nvSpPr>
        <p:spPr>
          <a:xfrm>
            <a:off x="7504386" y="3901966"/>
            <a:ext cx="1229711" cy="74097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867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31" t="11076"/>
          <a:stretch/>
        </p:blipFill>
        <p:spPr>
          <a:xfrm>
            <a:off x="1292773" y="529704"/>
            <a:ext cx="4753304" cy="285877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9903" y="3867514"/>
            <a:ext cx="3342291" cy="1001111"/>
          </a:xfrm>
          <a:prstGeom prst="round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</a:rPr>
              <a:t>It’s dry.</a:t>
            </a:r>
          </a:p>
        </p:txBody>
      </p:sp>
      <p:pic>
        <p:nvPicPr>
          <p:cNvPr id="4" name="Picture 6" descr="http://www.frijifan.com/wp-content/uploads/2010/05/open-window-430x247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85" l="0" r="97907">
                        <a14:foregroundMark x1="17442" y1="18219" x2="17907" y2="86235"/>
                        <a14:foregroundMark x1="18372" y1="14980" x2="18372" y2="85020"/>
                        <a14:backgroundMark x1="19535" y1="21457" x2="19767" y2="80162"/>
                        <a14:backgroundMark x1="19767" y1="19838" x2="79535" y2="19838"/>
                        <a14:backgroundMark x1="78372" y1="31579" x2="78837" y2="80567"/>
                        <a14:backgroundMark x1="15116" y1="11336" x2="15116" y2="1133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0" r="3037"/>
          <a:stretch/>
        </p:blipFill>
        <p:spPr bwMode="auto">
          <a:xfrm>
            <a:off x="158351" y="-92068"/>
            <a:ext cx="6754829" cy="410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991306" y="3867514"/>
            <a:ext cx="3426370" cy="100111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</a:rPr>
              <a:t>It’s wet.  </a:t>
            </a:r>
          </a:p>
        </p:txBody>
      </p:sp>
      <p:sp>
        <p:nvSpPr>
          <p:cNvPr id="2" name="Action Button: Back or Previous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AA8FBCCC-B02A-04C8-D04E-28294AE7D331}"/>
              </a:ext>
            </a:extLst>
          </p:cNvPr>
          <p:cNvSpPr/>
          <p:nvPr/>
        </p:nvSpPr>
        <p:spPr>
          <a:xfrm>
            <a:off x="7504386" y="3901966"/>
            <a:ext cx="1229711" cy="74097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6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89C0D-AAFD-48B7-778F-95F0D3AEC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9144001" cy="517657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423286" y="141480"/>
            <a:ext cx="50929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100" b="1" dirty="0" err="1"/>
              <a:t>What’s</a:t>
            </a:r>
            <a:r>
              <a:rPr lang="es-ES_tradnl" sz="2100" b="1" dirty="0"/>
              <a:t> </a:t>
            </a:r>
            <a:r>
              <a:rPr lang="es-ES_tradnl" sz="2100" b="1" dirty="0" err="1"/>
              <a:t>the</a:t>
            </a:r>
            <a:r>
              <a:rPr lang="es-ES_tradnl" sz="2100" b="1" dirty="0"/>
              <a:t> </a:t>
            </a:r>
            <a:r>
              <a:rPr lang="es-ES_tradnl" sz="2100" b="1" dirty="0" err="1"/>
              <a:t>weather</a:t>
            </a:r>
            <a:r>
              <a:rPr lang="es-ES_tradnl" sz="2100" b="1" dirty="0"/>
              <a:t> </a:t>
            </a:r>
            <a:r>
              <a:rPr lang="es-ES_tradnl" sz="2100" b="1" dirty="0" err="1"/>
              <a:t>like</a:t>
            </a:r>
            <a:r>
              <a:rPr lang="es-ES_tradnl" sz="2100" b="1" dirty="0"/>
              <a:t> </a:t>
            </a:r>
            <a:r>
              <a:rPr lang="es-ES_tradnl" sz="2100" b="1" dirty="0" err="1"/>
              <a:t>today</a:t>
            </a:r>
            <a:r>
              <a:rPr lang="es-ES_tradnl" sz="2100" b="1" dirty="0"/>
              <a:t>?</a:t>
            </a:r>
            <a:endParaRPr lang="es-ES" sz="2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53859" y="800649"/>
            <a:ext cx="3013027" cy="791706"/>
          </a:xfrm>
          <a:prstGeom prst="wedgeRoundRectCallout">
            <a:avLst>
              <a:gd name="adj1" fmla="val 52339"/>
              <a:gd name="adj2" fmla="val 145668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4050" b="1" dirty="0"/>
              <a:t>It’s </a:t>
            </a:r>
            <a:r>
              <a:rPr lang="es-ES_tradnl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sunny.</a:t>
            </a:r>
            <a:endParaRPr lang="es-ES" sz="4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ction Button: Back or Previous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F68BEEB-D31F-04CF-E4E1-FFFFD05E1853}"/>
              </a:ext>
            </a:extLst>
          </p:cNvPr>
          <p:cNvSpPr/>
          <p:nvPr/>
        </p:nvSpPr>
        <p:spPr>
          <a:xfrm>
            <a:off x="7504386" y="3901966"/>
            <a:ext cx="1229711" cy="74097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565" y="935323"/>
            <a:ext cx="4151651" cy="2767767"/>
          </a:xfrm>
          <a:prstGeom prst="rect">
            <a:avLst/>
          </a:prstGeom>
        </p:spPr>
      </p:pic>
      <p:pic>
        <p:nvPicPr>
          <p:cNvPr id="1030" name="Picture 6" descr="http://www.frijifan.com/wp-content/uploads/2010/05/open-window-430x247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85" l="0" r="97907">
                        <a14:foregroundMark x1="17442" y1="18219" x2="17907" y2="86235"/>
                        <a14:foregroundMark x1="18372" y1="14980" x2="18372" y2="85020"/>
                        <a14:backgroundMark x1="19535" y1="21457" x2="19767" y2="80162"/>
                        <a14:backgroundMark x1="19767" y1="19838" x2="79535" y2="19838"/>
                        <a14:backgroundMark x1="78372" y1="31579" x2="78837" y2="80567"/>
                        <a14:backgroundMark x1="15116" y1="11336" x2="15116" y2="1133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0" r="3037"/>
          <a:stretch/>
        </p:blipFill>
        <p:spPr bwMode="auto">
          <a:xfrm>
            <a:off x="1303658" y="388139"/>
            <a:ext cx="6313715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849790" y="4008894"/>
            <a:ext cx="3078342" cy="791706"/>
          </a:xfrm>
          <a:prstGeom prst="wedgeRoundRectCallout">
            <a:avLst>
              <a:gd name="adj1" fmla="val -65575"/>
              <a:gd name="adj2" fmla="val -47175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4050" b="1" dirty="0" err="1"/>
              <a:t>climb</a:t>
            </a:r>
            <a:endParaRPr lang="es-ES" sz="4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49" l="4357" r="943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304" y="2536950"/>
            <a:ext cx="3085303" cy="2634942"/>
          </a:xfrm>
          <a:prstGeom prst="rect">
            <a:avLst/>
          </a:prstGeom>
        </p:spPr>
      </p:pic>
      <p:sp>
        <p:nvSpPr>
          <p:cNvPr id="2" name="Action Button: Back or Previous 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2C57CA7-B931-B9D0-0E90-BB7CFFEC88E3}"/>
              </a:ext>
            </a:extLst>
          </p:cNvPr>
          <p:cNvSpPr/>
          <p:nvPr/>
        </p:nvSpPr>
        <p:spPr>
          <a:xfrm>
            <a:off x="7504386" y="3901966"/>
            <a:ext cx="1229711" cy="74097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3.Unit 10 - Funtime and Project"/>
  <p:tag name="ISPRING_LMS_API_VERSION" val="SCORM 2004 (2nd edition)"/>
  <p:tag name="ISPRING_ULTRA_SCORM_COURSE_ID" val="CDAAA636-BBBA-43A6-9164-81FDF2F8A217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123.Unit 10 - Funtime and Project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pdE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qXR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pdE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l0R1VvgXSHZgMAAJ0MAAAhAAAAdW5pdmVyc2FsL2ZsYXNoX3NraW5fc2V0dGluZ3MueG1slVfbbuIwEH3vVyD2vSyUXYoUInFbqdpuW20R7w4ZwMKxI9uhy9/vOM7FgaRJG1WqZ86x53I8Vj11orx3Bqmo4LP+qO/f9XreLpESuN5AFDOiocdJBLP+cDjtD6xfMCHfQWvKD8pYcluPhrN+kGgt+P1OcI2b3HMhI8L6/rdf6Y83SJFtLIExdeXsyQ7KY36MHherTpTsjPFislpOmwg7EcWEX57FQdwHZHc6SJHw0IT2YL4m2vESg2SUn1ojYlTpJw1RJab1cD1aj7pRYglKgQlpupqP5j9bWYwEwIrsJ+PH8bwjpzzq88Zc0c5UUZ3SJqPJw2TcRIvJAapFXq5Xw9VDM57j7tWufBqXJWj4p1szR+VfQH5pcxEn8Vc0EktxMAW94kzM18phgoR4/ZCwmpqvlWASMge1ClIxGmIbhAytFL+brwncVMvsT3dIeOZuS8HeTBOupodRSMDA3xOmwBvkS+tUR/Hxmmi8TQXANZWgN0zxjSQKfC2TDFXaStxf+KA8dECZoURsBUsiWNqAHWDVXuKXy0U6WNz4CpsToIRzZnQiLI0l8gXreoN0jCXy3bTrlbPLDfzaYzm5IBYk66ZTfsutVB+9wAku83rlq9xrTno211w5R2eGHBOJEPxUVxsagemaN0htNqTBTUweJ2d6IBpfpT8GF1zSZJQ3uHJkUqsXlqepZlCnt51IpMJg0L2tSq/GYyn25VBz/Qx7naOrxrIp5rlwtZCu79pqnZ9R1M2uexofk1k/IvIEciMEU/1exsMLiNvYZ/mWYcY1PqYgn/heOJw0sCYSFxpUV7Cwd7BjPERrsjtGGFLjAUVJbWfrG+hlx9Z1lidRAHKNgqCQK7Jqs7gjPRwZ/uothQ8Iq4QGp2XqI27HCS0E7xgyBQCRu2N+HezCeqKEacrgDPlQcQxpwk2ZeQrlX5evUVdVk46lkyCzGVQqxcVVHTWELcZVz7CeDvNdk0ClqVVmStvEzwelkasLsoZMTJWt0V9XRGxXpaIk0eJdE6mzFpXrLH1yhjmnUTqE0KEL2dR5LIcJEWeFSZ15wDf2MgTzcBWbFRnWeJooZtT6ozpK6rmesxu8ov5eArgzNjXeOa/Ab7gEgsjwpYBUnoUat2VjjvhwpiMbh30Ua2/gmGxzijbg3/hvif8fUEsDBBQAAgAIAKl0R1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qXRHVYxMuVCqAQAAaQYAAB8AAAB1bml2ZXJzYWwvaHRtbF9za2luX3NldHRpbmdzLmpzjZTBb4IwFMbv/hWGXRcz0Q3dTcUlSzwsmbdlhwJPJJa2aQuTGf/3UXTaQrtJL/bzx/d4D/odev368mKv/9w/NL+b/Zu5bzRQmuQF3Js6dui50j2BswTWWQ44I+C1kPL31ot8vBI2Y480plH1rmyF5udR9c8GYaHjzGLBLZqwaKXN8MsC7m3gt9Haua1TS9qco0JKSgYxJRKIHBDKc9Qw3t1Lc+kdtmBaAv8H3aAYDNNHfzIPneTVcTwPwsVU52KaM0SqFU3pIELxLuW0IMm5/kgtnd5WDHj9xneusjgT8lVC3i68HC79pe8mGQch4Fx3Gs782ZMVxigCrDcUjCfj2R+oYdwdaIsuM5HJXzrwg1Ew1mmGUuhMabEMh+HIxEjt1Zlmp/iJk7CXrmYYRhXwW6woK9gNL5BxmqqJdNFALSuKKUoykp64cKqWlVMPq2xd30YTGYOI8uTyVTyopTOdYRjHjLaO2dZyanNXutwQDdJ6uEWr6sqWC9gmEpvoDrS2eE0q43lkO2zU/qPuHPEd8DWluA7Quk4hm2zuf+qxYH3O+OaOzGQ/9o4/UEsDBBQAAgAIAKl0R1XjCwYdXwAAAGIAAAAcAAAAdW5pdmVyc2FsL2xvY2FsX3NldHRpbmdzLnhtbA3KMQqFMAwA0N1ThOz67aZgdXN0UQ8QNIiQJh9bRG9vtze8bniCwM1XPE09uqpGYN1sP/XwuC5j2SDERLqTmLJHNYShLzqxjWTmlHKM8Bd6+Vo4ZCSeKOTpXIu/vvgAUEsDBBQAAgAIAKp0R1Vw5NJpDgYAAJYWAAAXAAAAdW5pdmVyc2FsL3VuaXZlcnNhbC5wbmftl1tQE2cUxxfwiqNQU7QiUscL4OANgmAwBLVgpAoRdExRElQ6CRUN0AUhgkGdsRDEpNZpuSdVWymjJqURCURJFRErISteiJSQKJGsTEi4pGSFJaQbtZZpX5w+9SEP++2cb3/nnP/unv3PLHdHDHm2q6crAACzo7ZGxAGASx0AOBtnTMN2zNPO+WAnJzCOvBkQKb36sGAKc1P0JgCo4c8a3z8Vi2embY0HAWBOk/1wakn96XMAmOcfFbFpVzbdqA7jL2Mu2Bg7sajAPWLGkqlx7tWRrnd8psUtDq6pLH9Qsg9PjrFM77/AbE652UWT4deZvkB7wB/Ij2iJNJpHd3WnVZOC9SjAYZqAF9y92Dp8ZxW2snvmAcBxYvosANgokGI6NH1PLlP1PLAvuXzgNvGUfUvkNTW/XiudDrtQ1c4AQOUdaFKnql3sObnR5PP7FSEBzAKs5LNV5LN/B/djk0vQMznPoG+cgOML1xfOBuXpbvaeaS7kmv2mEJ0EmjgmNckCmdw3+KEStM29Dn6bfCh3p3kUtrGtw72tTZnaS/W9bF7qNjVnrE8+pzgcqVjOwsr6k2uGHuS+ei6k2ybc8ogJIa1Ma3tDvl4lHzVGu6Qok3hsAiVMvg4s2lsJZ3+qjkmwGQds0jE68wJ6ek1jtsGK5A02NamgsHciiEG4uPCxIYqGeEtdDKHxJAPSy6/sHKgXeGsCO1hsgW5Fuuz2EWVSG8rpSwv6OHdQVqcZUL2sNzW1TxK1fdeiU4+PHpS1GMkfW82XjbbxYnljbe6B7CWHLeVVBTlBygaueGTZsI5CYktsin4ZTyLYrRxu/awL9mMhScp+SiA80sji37QSmTKCsJPBy7JA37bs7DnC4aaNvsjUV4Wjo1R5RkmKxOZ8QAnSZPV6w/wPJN0ru8TtHDdmF0HZMA+EOhpK2XkZld4bJt8fCbcbR0aHE8eHqak9DLeLM4XcxtJ4+e3kzckaaNgjwt/T1x3xbTKD1yvXlo8YwA5SijzsxWo4kKVibn/a1giSUPZASyVYcZgqNQlDWlVZJUnqpSxYovf0utqVx/1ZCV4t703pXqmVDyg4Z1YnQhwJpJjyR+GLeqF526laljyGXyl5PQq9fsHeZR6RZjBSOZ7glLEgOsUiLRMauM/LOlMjB0NNCiKhQidC0HRMQ7dMH8jyva+Xor+MPAYZ9AEDo8tDby4FSbhXoFoSUAdhb5ik9xSbiXuyMoqQZuPEIkS3XSHqxRcLR0sI294Or+58fGyQUwMdgrg3w8p85sLVmhvC0n0JsdemPyyrbet9JI8n3ZLx8JKeLHq4z6XVOgtNGN4S6io/hlrxvlfgDaK1GoStKNqsFqnwaDqj24splKier7R/DwmEwjP5DP6Fme0zfxwZoCHJZZko7mlYoUWVwpBzm+Mb8+7uaUyVibtcTDRwQTJIL6bwfL/3Vfg8XGPrz7p+M/dLmTgR7dciAXiBQaumC2BOG4Je01eno5mCBGjSgPXHBrWHnJD0gPxLo/Un05xfBlBY1KJoP9EIrgjNm7du6PrJg1r4GNbEfwt1sTIAHu8Yi69rfBSK1BonSnP2KQl0TlU+g7icBTdABBMlCqZUMTuPhsMSkU1RgYTKCbbW8BUc6gM6XWbVGPNEYeaSnHTCpDlCcRBX1jqYYIBH7kARTw7hzzYIDpnEKgXHv8PHjyn34ON2mDltv7MwGXg0YXU5lNhSblbz8WJVQ6n1t6GJUjTYvAgiNXtRuF2l1nGmz3oEEoJqsS0331omzjRw2gy1JpqYackJEdbxJAytJQD87o0hNX9Vry2qumu0tb57JJilfKIWLH2/yHTCXof1zC9YYb0b5o654q+zXxeVTrcbovTExadrkYXIRvvIhKR9uFDP0Xm/NqZpk8xPfS82rQQWdreP/eWUiyn2hK99sUbAvX97bVWPpfn0/LsfJRUFYItCAsVX6bBugODceyT/06gduAN34A7cgTtwB+7AHbgDd+AO3IE7cAf+/8RNc+ve/f2DyuJEzqjc9diNnfZMQLvlv3dVG1S2qYZN14kr71zZj10DoiJjIkSb9538E1BLAwQUAAIACACqdEdVT5B4d00AAABqAAAAGwAAAHVuaXZlcnNhbC91bml2ZXJzYWwucG5nLnhtbLOxr8jNUShLLSrOzM+zVTLUM1Cyt+PlsikoSi3LTC1XqACKGekZQICSQqWtkgkStzwzpSTDVsnSyBwhlpGamZ5RYqtkZmkKF9QHGgkAUEsBAgAAFAACAAgAjF5WUTZhWAJHAwAA4QkAABQAAAAAAAAAAQAAAAAAAAAAAHVuaXZlcnNhbC9wbGF5ZXIueG1sUEsBAgAAFAACAAgAqXRHVZxeMggUBgAANxcAAB0AAAAAAAAAAQAAAAAAeQMAAHVuaXZlcnNhbC9jb21tb25fbWVzc2FnZXMubG5nUEsBAgAAFAACAAgAqXRHVRUeYBujAAAAfwEAAC4AAAAAAAAAAQAAAAAAyAkAAHVuaXZlcnNhbC9wbGF5YmFja19hbmRfbmF2aWdhdGlvbl9zZXR0aW5ncy54bWxQSwECAAAUAAIACACpdEdVp6dX6HwEAABvFwAAJwAAAAAAAAABAAAAAAC3CgAAdW5pdmVyc2FsL2ZsYXNoX3B1Ymxpc2hpbmdfc2V0dGluZ3MueG1sUEsBAgAAFAACAAgAqXRHVW+BdIdmAwAAnQwAACEAAAAAAAAAAQAAAAAAeA8AAHVuaXZlcnNhbC9mbGFzaF9za2luX3NldHRpbmdzLnhtbFBLAQIAABQAAgAIAKl0R1UX293YdwQAAPkWAAAmAAAAAAAAAAEAAAAAAB0TAAB1bml2ZXJzYWwvaHRtbF9wdWJsaXNoaW5nX3NldHRpbmdzLnhtbFBLAQIAABQAAgAIAKl0R1WMTLlQqgEAAGkGAAAfAAAAAAAAAAEAAAAAANgXAAB1bml2ZXJzYWwvaHRtbF9za2luX3NldHRpbmdzLmpzUEsBAgAAFAACAAgAqXRHVeMLBh1fAAAAYgAAABwAAAAAAAAAAQAAAAAAvxkAAHVuaXZlcnNhbC9sb2NhbF9zZXR0aW5ncy54bWxQSwECAAAUAAIACACqdEdVcOTSaQ4GAACWFgAAFwAAAAAAAAAAAAAAAABYGgAAdW5pdmVyc2FsL3VuaXZlcnNhbC5wbmdQSwECAAAUAAIACACqdEdVT5B4d00AAABqAAAAGwAAAAAAAAABAAAAAACbIAAAdW5pdmVyc2FsL3VuaXZlcnNhbC5wbmcueG1sUEsFBgAAAAAKAAoABgMAACEhAAAAAA==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23F7FA-9488-4981-A28C-F8383DDBAF0A}:34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FEC467-89D2-414D-99BA-E8F937CD0091}:3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F07C73-4FB9-48C4-BE7C-493E9D45ADBB}:3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5C873C-880C-4273-AAAC-4E83426EBA65}:35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A356BB-061D-4D50-9C86-00C53511A296}:3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830187-DEE7-4679-96B3-19905F65B35A}:33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719CDF-C4D6-4D0B-8B00-0F9D04844EEC}:36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5DDD7A-2CFA-4F26-91D7-9BA57F9DCF66}:33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97AB19-FCE6-47BF-B0C7-E391A347776D}:3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AE6C50-B5C9-4BC5-8436-467FCF1205C3}:3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748C69-8395-4F1E-BC8B-7826F70A4E0F}:35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42C0A5-D160-40DA-9021-08962D88F23F}:32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F26918-4FFF-47ED-AC04-BD09F0BE44CD}:32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8973B1-46C1-4506-BB83-B66AFAC08A42}:35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FD0846-39AB-4249-A050-D8478588F4A2}:35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4D73DB-8B66-4F3B-AB2F-372888C77F2C}:32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841446-4FF7-49FD-94BE-C2EC5EA67F09}:3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DD9912-1E82-402F-9ACD-C389FCBD7545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B00874-DA66-4B42-A0D3-61AF399B2F37}:3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B9A755-936E-42A2-9451-FADEF29AD654}:3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6FD422-5ADC-4F68-94D9-95E61360938E}:3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9EA91C-C478-4909-96CE-5B2F5BF58664}:3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FF7AD8-E0FD-4561-B6EC-D0549A4CEFC9}:3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AD3425-7ED8-4A97-AC64-7FF25B143C83}:341"/>
</p:tagLst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250</Words>
  <Application>Microsoft Office PowerPoint</Application>
  <PresentationFormat>On-screen Show (16:9)</PresentationFormat>
  <Paragraphs>77</Paragraphs>
  <Slides>24</Slides>
  <Notes>24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Poppins</vt:lpstr>
      <vt:lpstr>Lilita One</vt:lpstr>
      <vt:lpstr>Comic Sans MS</vt:lpstr>
      <vt:lpstr>Language Arts Development for Pre-K by Slidesgo</vt:lpstr>
      <vt:lpstr>PowerPoint Presentation</vt:lpstr>
      <vt:lpstr>Unit 10 Funtime and Project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Winter</vt:lpstr>
      <vt:lpstr>Find and Circle </vt:lpstr>
      <vt:lpstr>2</vt:lpstr>
      <vt:lpstr>Project animals</vt:lpstr>
      <vt:lpstr>PowerPoint Presentation</vt:lpstr>
      <vt:lpstr>It’s autumn.</vt:lpstr>
      <vt:lpstr>Write about the weather and what you do in different seasons. Tell your class about it. </vt:lpstr>
      <vt:lpstr>In spring, it’s warm and sunny. My parents and I go to the park. We take photos of flowers and trees.  </vt:lpstr>
      <vt:lpstr>In winter, it’s cold and snowy. I make snowman with my sister. We love winter. </vt:lpstr>
      <vt:lpstr>I love autumn. It’s cloudy and windy. I love flying a kite with my friends. </vt:lpstr>
      <vt:lpstr>…………………………………………………………………………………………………………</vt:lpstr>
      <vt:lpstr>My favourite season              is ……………..</vt:lpstr>
      <vt:lpstr>3</vt:lpstr>
      <vt:lpstr>PowerPoint Presentation</vt:lpstr>
      <vt:lpstr>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123.Unit 10 - Funtime and Project</dc:title>
  <cp:lastModifiedBy>Thanh Hoà Nguyễn</cp:lastModifiedBy>
  <cp:revision>39</cp:revision>
  <dcterms:modified xsi:type="dcterms:W3CDTF">2023-06-29T03:47:32Z</dcterms:modified>
</cp:coreProperties>
</file>