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59" r:id="rId16"/>
    <p:sldId id="360"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0" autoAdjust="0"/>
  </p:normalViewPr>
  <p:slideViewPr>
    <p:cSldViewPr snapToGrid="0">
      <p:cViewPr varScale="1">
        <p:scale>
          <a:sx n="88" d="100"/>
          <a:sy n="88" d="100"/>
        </p:scale>
        <p:origin x="876" y="10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3C-4117-98A6-F1D47AAB85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3C-4117-98A6-F1D47AAB85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3C-4117-98A6-F1D47AAB85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3C-4117-98A6-F1D47AAB8595}"/>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470801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6.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23.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41.png"/><Relationship Id="rId5" Type="http://schemas.openxmlformats.org/officeDocument/2006/relationships/image" Target="../media/image20.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49.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48.png"/><Relationship Id="rId4" Type="http://schemas.openxmlformats.org/officeDocument/2006/relationships/image" Target="../media/image24.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24.png"/><Relationship Id="rId7" Type="http://schemas.openxmlformats.org/officeDocument/2006/relationships/image" Target="../media/image25.sv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21.png"/><Relationship Id="rId23" Type="http://schemas.openxmlformats.org/officeDocument/2006/relationships/image" Target="../media/image25.png"/><Relationship Id="rId10" Type="http://schemas.openxmlformats.org/officeDocument/2006/relationships/image" Target="../media/image18.png"/><Relationship Id="rId19"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4.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openxmlformats.org/officeDocument/2006/relationships/image" Target="../media/image3.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3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1.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spTree>
    <p:extLst>
      <p:ext uri="{BB962C8B-B14F-4D97-AF65-F5344CB8AC3E}">
        <p14:creationId xmlns:p14="http://schemas.microsoft.com/office/powerpoint/2010/main" val="2771276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 xmlns:asvg="http://schemas.microsoft.com/office/drawing/2016/SVG/main"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spTree>
    <p:extLst>
      <p:ext uri="{BB962C8B-B14F-4D97-AF65-F5344CB8AC3E}">
        <p14:creationId xmlns:p14="http://schemas.microsoft.com/office/powerpoint/2010/main" val="119608690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750</TotalTime>
  <Words>884</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Admin</cp:lastModifiedBy>
  <cp:revision>67</cp:revision>
  <dcterms:modified xsi:type="dcterms:W3CDTF">2025-04-14T00:51:28Z</dcterms:modified>
  <cp:category>9Slide.vn</cp:category>
</cp:coreProperties>
</file>