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2" r:id="rId3"/>
  </p:sldMasterIdLst>
  <p:notesMasterIdLst>
    <p:notesMasterId r:id="rId21"/>
  </p:notesMasterIdLst>
  <p:sldIdLst>
    <p:sldId id="257" r:id="rId4"/>
    <p:sldId id="290" r:id="rId5"/>
    <p:sldId id="318" r:id="rId6"/>
    <p:sldId id="296" r:id="rId7"/>
    <p:sldId id="328" r:id="rId8"/>
    <p:sldId id="291" r:id="rId9"/>
    <p:sldId id="316" r:id="rId10"/>
    <p:sldId id="317" r:id="rId11"/>
    <p:sldId id="298" r:id="rId12"/>
    <p:sldId id="302" r:id="rId13"/>
    <p:sldId id="319" r:id="rId14"/>
    <p:sldId id="320" r:id="rId15"/>
    <p:sldId id="299" r:id="rId16"/>
    <p:sldId id="321" r:id="rId17"/>
    <p:sldId id="267" r:id="rId18"/>
    <p:sldId id="322" r:id="rId19"/>
    <p:sldId id="314" r:id="rId20"/>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884"/>
    <a:srgbClr val="A1CF6B"/>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84"/>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2025/4/14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942130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238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69885-E2B7-4639-910B-537B81D0B2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201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3381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31" y="-574589"/>
            <a:ext cx="9374414" cy="5718089"/>
          </a:xfrm>
          <a:prstGeom prst="rect">
            <a:avLst/>
          </a:prstGeom>
        </p:spPr>
      </p:pic>
    </p:spTree>
    <p:extLst>
      <p:ext uri="{BB962C8B-B14F-4D97-AF65-F5344CB8AC3E}">
        <p14:creationId xmlns:p14="http://schemas.microsoft.com/office/powerpoint/2010/main" val="1723714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0648" y="222421"/>
            <a:ext cx="7303352" cy="4921079"/>
          </a:xfrm>
          <a:prstGeom prst="rect">
            <a:avLst/>
          </a:prstGeom>
        </p:spPr>
      </p:pic>
    </p:spTree>
    <p:extLst>
      <p:ext uri="{BB962C8B-B14F-4D97-AF65-F5344CB8AC3E}">
        <p14:creationId xmlns:p14="http://schemas.microsoft.com/office/powerpoint/2010/main" val="47581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99621" y="548494"/>
            <a:ext cx="9374414" cy="4492613"/>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2025/4/14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0"/>
            <a:ext cx="9175173" cy="3013361"/>
          </a:xfrm>
          <a:prstGeom prst="rect">
            <a:avLst/>
          </a:prstGeom>
        </p:spPr>
      </p:pic>
    </p:spTree>
    <p:extLst>
      <p:ext uri="{BB962C8B-B14F-4D97-AF65-F5344CB8AC3E}">
        <p14:creationId xmlns:p14="http://schemas.microsoft.com/office/powerpoint/2010/main" val="326036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2025/4/14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15587" y="2130139"/>
            <a:ext cx="9175173" cy="3013361"/>
          </a:xfrm>
          <a:prstGeom prst="rect">
            <a:avLst/>
          </a:prstGeom>
        </p:spPr>
      </p:pic>
    </p:spTree>
    <p:extLst>
      <p:ext uri="{BB962C8B-B14F-4D97-AF65-F5344CB8AC3E}">
        <p14:creationId xmlns:p14="http://schemas.microsoft.com/office/powerpoint/2010/main" val="276909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196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3182384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4001189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297901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883070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4820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3240902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3574103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286396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56306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241090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E818856-A2AB-4FD4-A048-322DF968E540}"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292403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副标题 2">
            <a:extLst>
              <a:ext uri="{FF2B5EF4-FFF2-40B4-BE49-F238E27FC236}">
                <a16:creationId xmlns="" xmlns:a16="http://schemas.microsoft.com/office/drawing/2014/main" id="{9907A662-F10A-41BC-8572-C565656956AC}"/>
              </a:ext>
            </a:extLst>
          </p:cNvPr>
          <p:cNvSpPr>
            <a:spLocks noGrp="1"/>
          </p:cNvSpPr>
          <p:nvPr userDrawn="1"/>
        </p:nvSpPr>
        <p:spPr>
          <a:xfrm>
            <a:off x="1542730" y="1950839"/>
            <a:ext cx="6058541"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9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9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9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9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9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176409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2025/4/14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2025/4/14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2025/4/14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2025/4/14</a:t>
            </a:fld>
            <a:endParaRPr lang="zh-CN" altLang="en-US" dirty="0"/>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spTree>
    <p:extLst>
      <p:ext uri="{BB962C8B-B14F-4D97-AF65-F5344CB8AC3E}">
        <p14:creationId xmlns:p14="http://schemas.microsoft.com/office/powerpoint/2010/main" val="6611540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E818856-A2AB-4FD4-A048-322DF968E540}" type="datetimeFigureOut">
              <a:rPr lang="zh-CN" altLang="en-US" smtClean="0"/>
              <a:t>2025/4/14</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268729431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31.png"/><Relationship Id="rId12" Type="http://schemas.microsoft.com/office/2007/relationships/hdphoto" Target="../media/hdphoto1.wdp"/><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jpeg"/><Relationship Id="rId5" Type="http://schemas.openxmlformats.org/officeDocument/2006/relationships/notesSlide" Target="../notesSlides/notesSlide2.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20.png"/><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9.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jpe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3214337" y="309802"/>
            <a:ext cx="989823" cy="803543"/>
          </a:xfrm>
          <a:prstGeom prst="rect">
            <a:avLst/>
          </a:prstGeom>
        </p:spPr>
      </p:pic>
      <p:pic>
        <p:nvPicPr>
          <p:cNvPr id="23" name="图片 22"/>
          <p:cNvPicPr>
            <a:picLocks noChangeAspect="1"/>
          </p:cNvPicPr>
          <p:nvPr/>
        </p:nvPicPr>
        <p:blipFill>
          <a:blip r:embed="rId3"/>
          <a:stretch>
            <a:fillRect/>
          </a:stretch>
        </p:blipFill>
        <p:spPr>
          <a:xfrm>
            <a:off x="2033562" y="549386"/>
            <a:ext cx="5746450" cy="4206074"/>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5031582" y="217438"/>
            <a:ext cx="1194482" cy="685529"/>
          </a:xfrm>
          <a:prstGeom prst="rect">
            <a:avLst/>
          </a:prstGeom>
        </p:spPr>
      </p:pic>
      <p:pic>
        <p:nvPicPr>
          <p:cNvPr id="9" name="图片 8"/>
          <p:cNvPicPr>
            <a:picLocks noChangeAspect="1"/>
          </p:cNvPicPr>
          <p:nvPr/>
        </p:nvPicPr>
        <p:blipFill>
          <a:blip r:embed="rId5"/>
          <a:stretch>
            <a:fillRect/>
          </a:stretch>
        </p:blipFill>
        <p:spPr>
          <a:xfrm>
            <a:off x="7780012" y="1398391"/>
            <a:ext cx="1519367" cy="3745109"/>
          </a:xfrm>
          <a:prstGeom prst="rect">
            <a:avLst/>
          </a:prstGeom>
        </p:spPr>
      </p:pic>
      <p:pic>
        <p:nvPicPr>
          <p:cNvPr id="8" name="图片 7"/>
          <p:cNvPicPr>
            <a:picLocks noChangeAspect="1"/>
          </p:cNvPicPr>
          <p:nvPr/>
        </p:nvPicPr>
        <p:blipFill>
          <a:blip r:embed="rId6"/>
          <a:stretch>
            <a:fillRect/>
          </a:stretch>
        </p:blipFill>
        <p:spPr>
          <a:xfrm>
            <a:off x="505918" y="3198058"/>
            <a:ext cx="8638082" cy="1945442"/>
          </a:xfrm>
          <a:prstGeom prst="rect">
            <a:avLst/>
          </a:prstGeom>
        </p:spPr>
      </p:pic>
      <p:pic>
        <p:nvPicPr>
          <p:cNvPr id="10" name="图片 9"/>
          <p:cNvPicPr>
            <a:picLocks noChangeAspect="1"/>
          </p:cNvPicPr>
          <p:nvPr/>
        </p:nvPicPr>
        <p:blipFill>
          <a:blip r:embed="rId7"/>
          <a:stretch>
            <a:fillRect/>
          </a:stretch>
        </p:blipFill>
        <p:spPr>
          <a:xfrm>
            <a:off x="0" y="-203758"/>
            <a:ext cx="2823680" cy="5347258"/>
          </a:xfrm>
          <a:prstGeom prst="rect">
            <a:avLst/>
          </a:prstGeom>
        </p:spPr>
      </p:pic>
      <p:pic>
        <p:nvPicPr>
          <p:cNvPr id="7" name="图片 6"/>
          <p:cNvPicPr>
            <a:picLocks noChangeAspect="1"/>
          </p:cNvPicPr>
          <p:nvPr/>
        </p:nvPicPr>
        <p:blipFill>
          <a:blip r:embed="rId8"/>
          <a:stretch>
            <a:fillRect/>
          </a:stretch>
        </p:blipFill>
        <p:spPr>
          <a:xfrm>
            <a:off x="4866172" y="-51481"/>
            <a:ext cx="3492016" cy="1746008"/>
          </a:xfrm>
          <a:prstGeom prst="rect">
            <a:avLst/>
          </a:prstGeom>
        </p:spPr>
      </p:pic>
      <p:pic>
        <p:nvPicPr>
          <p:cNvPr id="21" name="图片 20"/>
          <p:cNvPicPr>
            <a:picLocks noChangeAspect="1"/>
          </p:cNvPicPr>
          <p:nvPr/>
        </p:nvPicPr>
        <p:blipFill>
          <a:blip r:embed="rId9"/>
          <a:stretch>
            <a:fillRect/>
          </a:stretch>
        </p:blipFill>
        <p:spPr>
          <a:xfrm>
            <a:off x="1064560" y="201670"/>
            <a:ext cx="969002" cy="565251"/>
          </a:xfrm>
          <a:prstGeom prst="rect">
            <a:avLst/>
          </a:prstGeom>
        </p:spPr>
      </p:pic>
      <p:pic>
        <p:nvPicPr>
          <p:cNvPr id="22" name="图片 21"/>
          <p:cNvPicPr>
            <a:picLocks noChangeAspect="1"/>
          </p:cNvPicPr>
          <p:nvPr/>
        </p:nvPicPr>
        <p:blipFill>
          <a:blip r:embed="rId10"/>
          <a:stretch>
            <a:fillRect/>
          </a:stretch>
        </p:blipFill>
        <p:spPr>
          <a:xfrm>
            <a:off x="8176531" y="264916"/>
            <a:ext cx="430313" cy="253125"/>
          </a:xfrm>
          <a:prstGeom prst="rect">
            <a:avLst/>
          </a:prstGeom>
        </p:spPr>
      </p:pic>
      <p:sp>
        <p:nvSpPr>
          <p:cNvPr id="18" name="矩形 17"/>
          <p:cNvSpPr/>
          <p:nvPr/>
        </p:nvSpPr>
        <p:spPr>
          <a:xfrm>
            <a:off x="2279101" y="2105176"/>
            <a:ext cx="5247953" cy="1338828"/>
          </a:xfrm>
          <a:prstGeom prst="rect">
            <a:avLst/>
          </a:prstGeom>
        </p:spPr>
        <p:txBody>
          <a:bodyPr wrap="square">
            <a:spAutoFit/>
          </a:bodyPr>
          <a:lstStyle/>
          <a:p>
            <a:pPr algn="ctr">
              <a:defRPr/>
            </a:pP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Chào</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mừng</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thầy</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cô</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và</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các</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em</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a:t>
            </a:r>
            <a:endParaRPr lang="zh-CN" altLang="en-US"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endParaRPr>
          </a:p>
        </p:txBody>
      </p:sp>
      <p:pic>
        <p:nvPicPr>
          <p:cNvPr id="3" name="图片 2"/>
          <p:cNvPicPr>
            <a:picLocks noChangeAspect="1"/>
          </p:cNvPicPr>
          <p:nvPr/>
        </p:nvPicPr>
        <p:blipFill>
          <a:blip r:embed="rId11"/>
          <a:stretch>
            <a:fillRect/>
          </a:stretch>
        </p:blipFill>
        <p:spPr>
          <a:xfrm>
            <a:off x="3958582" y="1475695"/>
            <a:ext cx="2640938" cy="3290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92" name="Elbow Connector 15"/>
          <p:cNvCxnSpPr>
            <a:cxnSpLocks noChangeShapeType="1"/>
          </p:cNvCxnSpPr>
          <p:nvPr/>
        </p:nvCxnSpPr>
        <p:spPr bwMode="auto">
          <a:xfrm flipV="1">
            <a:off x="3378381" y="1563846"/>
            <a:ext cx="785813" cy="603647"/>
          </a:xfrm>
          <a:prstGeom prst="bentConnector3">
            <a:avLst>
              <a:gd name="adj1" fmla="val -931"/>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16393" name="Elbow Connector 16"/>
          <p:cNvCxnSpPr>
            <a:cxnSpLocks noChangeShapeType="1"/>
          </p:cNvCxnSpPr>
          <p:nvPr/>
        </p:nvCxnSpPr>
        <p:spPr bwMode="auto">
          <a:xfrm>
            <a:off x="3378381" y="2500868"/>
            <a:ext cx="785813" cy="603647"/>
          </a:xfrm>
          <a:prstGeom prst="bentConnector3">
            <a:avLst>
              <a:gd name="adj1" fmla="val -931"/>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16394" name="Straight Connector 17"/>
          <p:cNvCxnSpPr>
            <a:cxnSpLocks noChangeShapeType="1"/>
          </p:cNvCxnSpPr>
          <p:nvPr/>
        </p:nvCxnSpPr>
        <p:spPr bwMode="auto">
          <a:xfrm>
            <a:off x="3378381" y="2340134"/>
            <a:ext cx="679847" cy="1190"/>
          </a:xfrm>
          <a:prstGeom prst="line">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28" name="Rounded Rectangle 5"/>
          <p:cNvSpPr/>
          <p:nvPr/>
        </p:nvSpPr>
        <p:spPr>
          <a:xfrm>
            <a:off x="4164194" y="1259046"/>
            <a:ext cx="3208853" cy="609600"/>
          </a:xfrm>
          <a:prstGeom prst="roundRect">
            <a:avLst>
              <a:gd name="adj" fmla="val 10132"/>
            </a:avLst>
          </a:prstGeom>
          <a:solidFill>
            <a:srgbClr val="FCCB00"/>
          </a:solidFill>
          <a:ln w="12700" cap="flat" cmpd="sng" algn="ctr">
            <a:noFill/>
            <a:prstDash val="solid"/>
            <a:miter lim="800000"/>
          </a:ln>
          <a:effectLst/>
        </p:spPr>
        <p:txBody>
          <a:bodyPr anchor="ctr"/>
          <a:lstStyle/>
          <a:p>
            <a:pPr algn="ctr" defTabSz="514337">
              <a:defRPr/>
            </a:pPr>
            <a:r>
              <a:rPr lang="vi-VN"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c</a:t>
            </a:r>
            <a:r>
              <a:rPr lang="en-US" sz="3200" kern="0" smtClean="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huếnh </a:t>
            </a: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choáng</a:t>
            </a:r>
            <a:endPar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endParaRPr>
          </a:p>
        </p:txBody>
      </p:sp>
      <p:sp>
        <p:nvSpPr>
          <p:cNvPr id="27" name="Rounded Rectangle 8"/>
          <p:cNvSpPr/>
          <p:nvPr/>
        </p:nvSpPr>
        <p:spPr>
          <a:xfrm>
            <a:off x="4164194" y="2010330"/>
            <a:ext cx="3208853" cy="608410"/>
          </a:xfrm>
          <a:prstGeom prst="roundRect">
            <a:avLst>
              <a:gd name="adj" fmla="val 10132"/>
            </a:avLst>
          </a:prstGeom>
          <a:solidFill>
            <a:srgbClr val="6BD2D5"/>
          </a:solidFill>
          <a:ln w="12700" cap="flat" cmpd="sng" algn="ctr">
            <a:noFill/>
            <a:prstDash val="solid"/>
            <a:miter lim="800000"/>
          </a:ln>
          <a:effectLst/>
        </p:spPr>
        <p:txBody>
          <a:bodyPr anchor="ctr"/>
          <a:lstStyle/>
          <a:p>
            <a:pPr algn="ctr" defTabSz="514337">
              <a:defRPr/>
            </a:pP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trầm</a:t>
            </a:r>
            <a:r>
              <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 </a:t>
            </a: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trồ</a:t>
            </a:r>
            <a:endPar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endParaRPr>
          </a:p>
        </p:txBody>
      </p:sp>
      <p:sp>
        <p:nvSpPr>
          <p:cNvPr id="29" name="Rounded Rectangle 11"/>
          <p:cNvSpPr/>
          <p:nvPr/>
        </p:nvSpPr>
        <p:spPr>
          <a:xfrm>
            <a:off x="4164194" y="2760424"/>
            <a:ext cx="3208853" cy="609600"/>
          </a:xfrm>
          <a:prstGeom prst="roundRect">
            <a:avLst>
              <a:gd name="adj" fmla="val 10132"/>
            </a:avLst>
          </a:prstGeom>
          <a:solidFill>
            <a:srgbClr val="EC6063"/>
          </a:solidFill>
          <a:ln w="12700" cap="flat" cmpd="sng" algn="ctr">
            <a:noFill/>
            <a:prstDash val="solid"/>
            <a:miter lim="800000"/>
          </a:ln>
          <a:effectLst/>
        </p:spPr>
        <p:txBody>
          <a:bodyPr anchor="ctr"/>
          <a:lstStyle/>
          <a:p>
            <a:pPr algn="ctr" defTabSz="514337">
              <a:defRPr/>
            </a:pP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điêu</a:t>
            </a:r>
            <a:r>
              <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 </a:t>
            </a: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luyện</a:t>
            </a:r>
            <a:endPar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endParaRPr>
          </a:p>
        </p:txBody>
      </p:sp>
      <p:sp>
        <p:nvSpPr>
          <p:cNvPr id="7" name="Oval 6">
            <a:extLst>
              <a:ext uri="{FF2B5EF4-FFF2-40B4-BE49-F238E27FC236}">
                <a16:creationId xmlns="" xmlns:a16="http://schemas.microsoft.com/office/drawing/2014/main" id="{658A49CC-1D13-4AAE-B148-63AD71BFEB39}"/>
              </a:ext>
            </a:extLst>
          </p:cNvPr>
          <p:cNvSpPr/>
          <p:nvPr/>
        </p:nvSpPr>
        <p:spPr>
          <a:xfrm>
            <a:off x="1309316" y="1878170"/>
            <a:ext cx="1793289" cy="872729"/>
          </a:xfrm>
          <a:prstGeom prst="ellips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mj-lt"/>
              </a:rPr>
              <a:t>Từ</a:t>
            </a:r>
            <a:r>
              <a:rPr lang="en-US" sz="3200" dirty="0">
                <a:latin typeface="+mj-lt"/>
              </a:rPr>
              <a:t> </a:t>
            </a:r>
            <a:r>
              <a:rPr lang="en-US" sz="3200" dirty="0" err="1">
                <a:latin typeface="+mj-lt"/>
              </a:rPr>
              <a:t>khó</a:t>
            </a:r>
            <a:endParaRPr lang="en-US" sz="3200" dirty="0">
              <a:latin typeface="+mj-lt"/>
            </a:endParaRPr>
          </a:p>
        </p:txBody>
      </p:sp>
      <p:pic>
        <p:nvPicPr>
          <p:cNvPr id="63" name="图片 23">
            <a:extLst>
              <a:ext uri="{FF2B5EF4-FFF2-40B4-BE49-F238E27FC236}">
                <a16:creationId xmlns="" xmlns:a16="http://schemas.microsoft.com/office/drawing/2014/main" id="{C68F538D-EC15-4755-BE1C-4F6BF148BD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058" y="3572785"/>
            <a:ext cx="4103883" cy="1335868"/>
          </a:xfrm>
          <a:prstGeom prst="rect">
            <a:avLst/>
          </a:prstGeom>
        </p:spPr>
      </p:pic>
    </p:spTree>
    <p:extLst>
      <p:ext uri="{BB962C8B-B14F-4D97-AF65-F5344CB8AC3E}">
        <p14:creationId xmlns:p14="http://schemas.microsoft.com/office/powerpoint/2010/main" val="124284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B050"/>
              </a:solidFill>
              <a:effectLst/>
              <a:uLnTx/>
              <a:uFillTx/>
              <a:latin typeface="Arial-Rounded"/>
              <a:ea typeface="Arial-Rounded"/>
              <a:cs typeface="+mn-cs"/>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2.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endParaRPr kumimoji="0" lang="en-US"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 xmlns:a16="http://schemas.microsoft.com/office/drawing/2014/main" id="{C00254C8-8C3A-4F1D-83AD-5357A0F5FE58}"/>
              </a:ext>
            </a:extLst>
          </p:cNvPr>
          <p:cNvSpPr txBox="1"/>
          <p:nvPr/>
        </p:nvSpPr>
        <p:spPr>
          <a:xfrm>
            <a:off x="2592279" y="803666"/>
            <a:ext cx="5629637"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Cuộc</a:t>
            </a:r>
            <a:r>
              <a:rPr kumimoji="0" lang="en-US" sz="3200" b="0"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thi</a:t>
            </a:r>
            <a:r>
              <a:rPr kumimoji="0" lang="en-US" sz="3200" b="0"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tài</a:t>
            </a:r>
            <a:r>
              <a:rPr kumimoji="0" lang="en-US" sz="3200" b="0"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năng</a:t>
            </a:r>
            <a:r>
              <a:rPr kumimoji="0" lang="en-US" sz="3200" b="0"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rừng</a:t>
            </a:r>
            <a:r>
              <a:rPr kumimoji="0" lang="en-US" sz="3200" b="0"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xanh</a:t>
            </a:r>
            <a:endParaRPr kumimoji="0" lang="en-US" sz="3200" b="0" i="0" u="none" strike="noStrike" kern="1200" cap="none" spc="0" normalizeH="0" baseline="0" noProof="0" dirty="0">
              <a:ln>
                <a:noFill/>
              </a:ln>
              <a:solidFill>
                <a:srgbClr val="002060"/>
              </a:solidFill>
              <a:effectLst/>
              <a:uLnTx/>
              <a:uFillTx/>
              <a:latin typeface="Arial-Rounded"/>
              <a:ea typeface="Arial-Rounded"/>
              <a:cs typeface="+mn-cs"/>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xuân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chức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Đúng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dự</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mở</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bằng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yểng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chước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số</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loài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theo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ca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khúc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mèo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Gõ</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nháy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khoét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xinh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xắn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công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khan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giả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say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mê</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chuếnh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choáng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vì</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điệu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múa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tuyệt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đẹp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Voọc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xám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điêu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luyện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tất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trầm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trồ</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thích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thú</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đều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xứng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nhận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thưởng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000" b="0" i="0" u="none" strike="noStrike" kern="1200" cap="none" spc="0" normalizeH="0" baseline="0" noProof="0" dirty="0" err="1">
                <a:ln>
                  <a:noFill/>
                </a:ln>
                <a:solidFill>
                  <a:prstClr val="black"/>
                </a:solidFill>
                <a:effectLst/>
                <a:uLnTx/>
                <a:uFillTx/>
                <a:latin typeface="Arial-Rounded"/>
                <a:ea typeface="Arial-Rounded"/>
                <a:cs typeface="+mn-cs"/>
              </a:rPr>
              <a:t>Lâm</a:t>
            </a: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 Anh)</a:t>
            </a:r>
          </a:p>
        </p:txBody>
      </p:sp>
      <p:cxnSp>
        <p:nvCxnSpPr>
          <p:cNvPr id="8" name="Straight Connector 7">
            <a:extLst>
              <a:ext uri="{FF2B5EF4-FFF2-40B4-BE49-F238E27FC236}">
                <a16:creationId xmlns="" xmlns:a16="http://schemas.microsoft.com/office/drawing/2014/main" id="{CA879C1C-58DE-4CDC-B78D-03578B75EB26}"/>
              </a:ext>
            </a:extLst>
          </p:cNvPr>
          <p:cNvCxnSpPr>
            <a:cxnSpLocks/>
          </p:cNvCxnSpPr>
          <p:nvPr/>
        </p:nvCxnSpPr>
        <p:spPr>
          <a:xfrm flipH="1">
            <a:off x="1518081" y="1693469"/>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EA6DECE1-E6B1-4EC2-8DBE-0F98A2EC7CFF}"/>
              </a:ext>
            </a:extLst>
          </p:cNvPr>
          <p:cNvCxnSpPr>
            <a:cxnSpLocks/>
          </p:cNvCxnSpPr>
          <p:nvPr/>
        </p:nvCxnSpPr>
        <p:spPr>
          <a:xfrm flipH="1">
            <a:off x="5780842" y="2041863"/>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B6A6CF22-6C5B-4B13-BDCF-ECC64118479A}"/>
              </a:ext>
            </a:extLst>
          </p:cNvPr>
          <p:cNvCxnSpPr>
            <a:cxnSpLocks/>
          </p:cNvCxnSpPr>
          <p:nvPr/>
        </p:nvCxnSpPr>
        <p:spPr>
          <a:xfrm flipH="1">
            <a:off x="4470406" y="2409784"/>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6664D707-874E-453F-94D3-510C72D82714}"/>
              </a:ext>
            </a:extLst>
          </p:cNvPr>
          <p:cNvCxnSpPr>
            <a:cxnSpLocks/>
          </p:cNvCxnSpPr>
          <p:nvPr/>
        </p:nvCxnSpPr>
        <p:spPr>
          <a:xfrm flipH="1">
            <a:off x="4097544" y="2713790"/>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BE60EB47-4B83-429B-81FF-E7F09FCAAAEE}"/>
              </a:ext>
            </a:extLst>
          </p:cNvPr>
          <p:cNvCxnSpPr>
            <a:cxnSpLocks/>
          </p:cNvCxnSpPr>
          <p:nvPr/>
        </p:nvCxnSpPr>
        <p:spPr>
          <a:xfrm flipH="1">
            <a:off x="5491338" y="3042735"/>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A722F840-6614-4928-95B9-6348EE83CE16}"/>
              </a:ext>
            </a:extLst>
          </p:cNvPr>
          <p:cNvCxnSpPr>
            <a:cxnSpLocks/>
          </p:cNvCxnSpPr>
          <p:nvPr/>
        </p:nvCxnSpPr>
        <p:spPr>
          <a:xfrm flipH="1">
            <a:off x="6219307" y="3363273"/>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DA4C4F3B-A48A-4846-8B89-E837B9445E21}"/>
              </a:ext>
            </a:extLst>
          </p:cNvPr>
          <p:cNvCxnSpPr>
            <a:cxnSpLocks/>
          </p:cNvCxnSpPr>
          <p:nvPr/>
        </p:nvCxnSpPr>
        <p:spPr>
          <a:xfrm flipH="1">
            <a:off x="6809172" y="3755060"/>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6553CA00-B19E-4314-A45D-726D29684D83}"/>
              </a:ext>
            </a:extLst>
          </p:cNvPr>
          <p:cNvSpPr txBox="1"/>
          <p:nvPr/>
        </p:nvSpPr>
        <p:spPr>
          <a:xfrm>
            <a:off x="2290664" y="4234331"/>
            <a:ext cx="3490178" cy="726369"/>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câu</a:t>
            </a:r>
            <a:endParaRPr lang="en-US" altLang="en-US" sz="3200" b="1" dirty="0">
              <a:solidFill>
                <a:srgbClr val="000000"/>
              </a:solidFill>
              <a:latin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 xmlns:a16="http://schemas.microsoft.com/office/drawing/2014/main" id="{9B1DC034-9402-4177-88CC-864D5F6C7895}"/>
              </a:ext>
            </a:extLst>
          </p:cNvPr>
          <p:cNvCxnSpPr>
            <a:cxnSpLocks/>
          </p:cNvCxnSpPr>
          <p:nvPr/>
        </p:nvCxnSpPr>
        <p:spPr>
          <a:xfrm flipH="1">
            <a:off x="6873463" y="3755060"/>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8A45161F-419F-4C4A-B6F4-4E816563BC3F}"/>
              </a:ext>
            </a:extLst>
          </p:cNvPr>
          <p:cNvCxnSpPr>
            <a:cxnSpLocks/>
          </p:cNvCxnSpPr>
          <p:nvPr/>
        </p:nvCxnSpPr>
        <p:spPr>
          <a:xfrm flipH="1">
            <a:off x="6270103" y="3371376"/>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89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B050"/>
              </a:solidFill>
              <a:effectLst/>
              <a:uLnTx/>
              <a:uFillTx/>
              <a:latin typeface="Arial-Rounded"/>
              <a:ea typeface="Arial-Rounded"/>
              <a:cs typeface="+mn-cs"/>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2.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endParaRPr kumimoji="0" lang="en-US"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 xmlns:a16="http://schemas.microsoft.com/office/drawing/2014/main" id="{C00254C8-8C3A-4F1D-83AD-5357A0F5FE58}"/>
              </a:ext>
            </a:extLst>
          </p:cNvPr>
          <p:cNvSpPr txBox="1"/>
          <p:nvPr/>
        </p:nvSpPr>
        <p:spPr>
          <a:xfrm>
            <a:off x="2592279" y="803666"/>
            <a:ext cx="5153227"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Cuộc</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thi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tài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năng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rừng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xanh</a:t>
            </a:r>
            <a:endParaRPr kumimoji="0" lang="en-US" sz="3200" b="1" i="0" u="none" strike="noStrike" kern="1200" cap="none" spc="0" normalizeH="0" baseline="0" noProof="0" dirty="0">
              <a:ln>
                <a:noFill/>
              </a:ln>
              <a:solidFill>
                <a:srgbClr val="002060"/>
              </a:solidFill>
              <a:effectLst/>
              <a:uLnTx/>
              <a:uFillTx/>
              <a:latin typeface="Arial-Rounded"/>
              <a:ea typeface="Arial-Rounded"/>
              <a:cs typeface="+mn-cs"/>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xuân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chức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Đúng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dự</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mở</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bằng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yểng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chước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số</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loài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theo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ca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khúc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mèo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Gõ</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nháy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khoét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xinh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xắn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công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khán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giả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say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mê</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chuếnh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choáng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vì</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điệu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múa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tuyệt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đẹp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Voọc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xám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điêu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luyện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tất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trầm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trồ</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thích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thú</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đều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xứng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nhận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thưởng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000" b="0" i="0" u="none" strike="noStrike" kern="1200" cap="none" spc="0" normalizeH="0" baseline="0" noProof="0" dirty="0" err="1">
                <a:ln>
                  <a:noFill/>
                </a:ln>
                <a:solidFill>
                  <a:prstClr val="black"/>
                </a:solidFill>
                <a:effectLst/>
                <a:uLnTx/>
                <a:uFillTx/>
                <a:latin typeface="Arial-Rounded"/>
                <a:ea typeface="Arial-Rounded"/>
                <a:cs typeface="+mn-cs"/>
              </a:rPr>
              <a:t>Lâm</a:t>
            </a: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 Anh)</a:t>
            </a:r>
          </a:p>
        </p:txBody>
      </p:sp>
      <p:sp>
        <p:nvSpPr>
          <p:cNvPr id="8" name="TextBox 7">
            <a:extLst>
              <a:ext uri="{FF2B5EF4-FFF2-40B4-BE49-F238E27FC236}">
                <a16:creationId xmlns="" xmlns:a16="http://schemas.microsoft.com/office/drawing/2014/main" id="{46CEB75F-74FD-46AF-99F1-B1BAD5D6707F}"/>
              </a:ext>
            </a:extLst>
          </p:cNvPr>
          <p:cNvSpPr txBox="1"/>
          <p:nvPr/>
        </p:nvSpPr>
        <p:spPr>
          <a:xfrm>
            <a:off x="2290664" y="4234331"/>
            <a:ext cx="3490178" cy="590161"/>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2400" b="1" dirty="0" err="1">
                <a:solidFill>
                  <a:srgbClr val="000000"/>
                </a:solidFill>
                <a:latin typeface="Arial-Rounded" panose="020B0500000000000000" pitchFamily="34" charset="0"/>
                <a:cs typeface="Arial-Rounded" panose="020B0500000000000000" pitchFamily="34" charset="0"/>
              </a:rPr>
              <a:t>Đọc</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nối</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tiếp</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đoạn</a:t>
            </a:r>
            <a:endParaRPr lang="en-US" altLang="en-US" sz="2400" b="1" dirty="0">
              <a:solidFill>
                <a:srgbClr val="000000"/>
              </a:solidFill>
              <a:latin typeface="Arial-Rounded" panose="020B0500000000000000" pitchFamily="34" charset="0"/>
              <a:cs typeface="Arial-Rounded" panose="020B0500000000000000" pitchFamily="34" charset="0"/>
            </a:endParaRPr>
          </a:p>
        </p:txBody>
      </p:sp>
      <p:sp>
        <p:nvSpPr>
          <p:cNvPr id="3" name="Oval 2">
            <a:extLst>
              <a:ext uri="{FF2B5EF4-FFF2-40B4-BE49-F238E27FC236}">
                <a16:creationId xmlns="" xmlns:a16="http://schemas.microsoft.com/office/drawing/2014/main" id="{E1ED3C36-ABC5-4AB0-BC61-E5BFC57569AA}"/>
              </a:ext>
            </a:extLst>
          </p:cNvPr>
          <p:cNvSpPr/>
          <p:nvPr/>
        </p:nvSpPr>
        <p:spPr>
          <a:xfrm>
            <a:off x="949910" y="1321989"/>
            <a:ext cx="328474" cy="31959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1</a:t>
            </a:r>
          </a:p>
        </p:txBody>
      </p:sp>
      <p:sp>
        <p:nvSpPr>
          <p:cNvPr id="10" name="Oval 9">
            <a:extLst>
              <a:ext uri="{FF2B5EF4-FFF2-40B4-BE49-F238E27FC236}">
                <a16:creationId xmlns="" xmlns:a16="http://schemas.microsoft.com/office/drawing/2014/main" id="{A10B81FC-B916-4617-8147-715B4DAB402A}"/>
              </a:ext>
            </a:extLst>
          </p:cNvPr>
          <p:cNvSpPr/>
          <p:nvPr/>
        </p:nvSpPr>
        <p:spPr>
          <a:xfrm>
            <a:off x="949910" y="3731651"/>
            <a:ext cx="328474" cy="31959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52765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3">
            <a:extLst>
              <a:ext uri="{FF2B5EF4-FFF2-40B4-BE49-F238E27FC236}">
                <a16:creationId xmlns="" xmlns:a16="http://schemas.microsoft.com/office/drawing/2014/main" id="{78054F18-7CFB-4AA0-BAE1-B7D89FB3B0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464" y="1552822"/>
            <a:ext cx="2338197" cy="3691889"/>
          </a:xfrm>
          <a:prstGeom prst="rect">
            <a:avLst/>
          </a:prstGeom>
        </p:spPr>
      </p:pic>
      <p:sp>
        <p:nvSpPr>
          <p:cNvPr id="13" name="Rectangle 12">
            <a:extLst>
              <a:ext uri="{FF2B5EF4-FFF2-40B4-BE49-F238E27FC236}">
                <a16:creationId xmlns="" xmlns:a16="http://schemas.microsoft.com/office/drawing/2014/main" id="{21E8AE46-13CB-4528-9C5A-72F3BEC3E41B}"/>
              </a:ext>
            </a:extLst>
          </p:cNvPr>
          <p:cNvSpPr/>
          <p:nvPr/>
        </p:nvSpPr>
        <p:spPr>
          <a:xfrm>
            <a:off x="3515868" y="1095150"/>
            <a:ext cx="4055770" cy="1569660"/>
          </a:xfrm>
          <a:prstGeom prst="rect">
            <a:avLst/>
          </a:prstGeom>
        </p:spPr>
        <p:txBody>
          <a:bodyPr wrap="square">
            <a:spAutoFit/>
          </a:bodyPr>
          <a:lstStyle/>
          <a:p>
            <a:pPr algn="ctr" defTabSz="342900">
              <a:defRPr/>
            </a:pPr>
            <a:r>
              <a:rPr lang="en-US" altLang="zh-CN" sz="24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24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24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 xmlns:a16="http://schemas.microsoft.com/office/drawing/2014/main" id="{88CB1C37-C1CD-49BC-B804-1C8D0EA14814}"/>
              </a:ext>
            </a:extLst>
          </p:cNvPr>
          <p:cNvPicPr>
            <a:picLocks noChangeAspect="1"/>
          </p:cNvPicPr>
          <p:nvPr/>
        </p:nvPicPr>
        <p:blipFill>
          <a:blip r:embed="rId3"/>
          <a:stretch>
            <a:fillRect/>
          </a:stretch>
        </p:blipFill>
        <p:spPr>
          <a:xfrm>
            <a:off x="3804575" y="2778779"/>
            <a:ext cx="3478356" cy="1749947"/>
          </a:xfrm>
          <a:prstGeom prst="rect">
            <a:avLst/>
          </a:prstGeom>
        </p:spPr>
      </p:pic>
      <p:sp>
        <p:nvSpPr>
          <p:cNvPr id="15" name="Rectangle 14">
            <a:extLst>
              <a:ext uri="{FF2B5EF4-FFF2-40B4-BE49-F238E27FC236}">
                <a16:creationId xmlns="" xmlns:a16="http://schemas.microsoft.com/office/drawing/2014/main" id="{B28AD5A0-108B-4EA3-9D99-004DF01A11FA}"/>
              </a:ext>
            </a:extLst>
          </p:cNvPr>
          <p:cNvSpPr/>
          <p:nvPr/>
        </p:nvSpPr>
        <p:spPr>
          <a:xfrm>
            <a:off x="407142" y="256014"/>
            <a:ext cx="3397433" cy="553998"/>
          </a:xfrm>
          <a:prstGeom prst="rect">
            <a:avLst/>
          </a:prstGeom>
        </p:spPr>
        <p:txBody>
          <a:bodyPr wrap="square">
            <a:spAutoFit/>
          </a:bodyPr>
          <a:lstStyle/>
          <a:p>
            <a:pPr algn="ctr" defTabSz="342900">
              <a:defRPr/>
            </a:pPr>
            <a:r>
              <a:rPr lang="en-US" altLang="zh-CN" sz="3000" b="1" dirty="0" err="1">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0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0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0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 xmlns:a16="http://schemas.microsoft.com/office/drawing/2014/main" id="{1AEA148C-AA97-4957-B87F-C0BE27B04DF9}"/>
              </a:ext>
            </a:extLst>
          </p:cNvPr>
          <p:cNvPicPr>
            <a:picLocks noChangeAspect="1"/>
          </p:cNvPicPr>
          <p:nvPr/>
        </p:nvPicPr>
        <p:blipFill>
          <a:blip r:embed="rId4"/>
          <a:stretch>
            <a:fillRect/>
          </a:stretch>
        </p:blipFill>
        <p:spPr>
          <a:xfrm rot="16200000">
            <a:off x="271062" y="403440"/>
            <a:ext cx="383489" cy="383489"/>
          </a:xfrm>
          <a:prstGeom prst="rect">
            <a:avLst/>
          </a:prstGeom>
        </p:spPr>
      </p:pic>
    </p:spTree>
    <p:extLst>
      <p:ext uri="{BB962C8B-B14F-4D97-AF65-F5344CB8AC3E}">
        <p14:creationId xmlns:p14="http://schemas.microsoft.com/office/powerpoint/2010/main" val="2005253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B050"/>
              </a:solidFill>
              <a:effectLst/>
              <a:uLnTx/>
              <a:uFillTx/>
              <a:latin typeface="Arial-Rounded"/>
              <a:ea typeface="Arial-Rounded"/>
              <a:cs typeface="+mn-cs"/>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2.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endParaRPr kumimoji="0" lang="en-US"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 xmlns:a16="http://schemas.microsoft.com/office/drawing/2014/main" id="{C00254C8-8C3A-4F1D-83AD-5357A0F5FE58}"/>
              </a:ext>
            </a:extLst>
          </p:cNvPr>
          <p:cNvSpPr txBox="1"/>
          <p:nvPr/>
        </p:nvSpPr>
        <p:spPr>
          <a:xfrm>
            <a:off x="2592279" y="803666"/>
            <a:ext cx="5084071"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Cuộc</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thi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tài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năng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rừng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xanh</a:t>
            </a:r>
            <a:endParaRPr kumimoji="0" lang="en-US" sz="3200" b="1" i="0" u="none" strike="noStrike" kern="1200" cap="none" spc="0" normalizeH="0" baseline="0" noProof="0" dirty="0">
              <a:ln>
                <a:noFill/>
              </a:ln>
              <a:solidFill>
                <a:srgbClr val="002060"/>
              </a:solidFill>
              <a:effectLst/>
              <a:uLnTx/>
              <a:uFillTx/>
              <a:latin typeface="Arial-Rounded"/>
              <a:ea typeface="Arial-Rounded"/>
              <a:cs typeface="+mn-cs"/>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xuân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chức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Đúng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dự</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mở</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bằng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yểng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chước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số</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loài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theo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ca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khúc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mèo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Gõ</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nháy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khoét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xinh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xắn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công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khán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giả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say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mê</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chuếnh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choáng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vì</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điệu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múa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tuyệt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đẹp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Voọc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xám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điêu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luyện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tất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trầm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trồ</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thích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thú</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đều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xứng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nhận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thưởng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000" b="0" i="0" u="none" strike="noStrike" kern="1200" cap="none" spc="0" normalizeH="0" baseline="0" noProof="0" dirty="0" err="1">
                <a:ln>
                  <a:noFill/>
                </a:ln>
                <a:solidFill>
                  <a:prstClr val="black"/>
                </a:solidFill>
                <a:effectLst/>
                <a:uLnTx/>
                <a:uFillTx/>
                <a:latin typeface="Arial-Rounded"/>
                <a:ea typeface="Arial-Rounded"/>
                <a:cs typeface="+mn-cs"/>
              </a:rPr>
              <a:t>Lâm</a:t>
            </a: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 Anh)</a:t>
            </a:r>
          </a:p>
        </p:txBody>
      </p:sp>
      <p:sp>
        <p:nvSpPr>
          <p:cNvPr id="8" name="TextBox 7">
            <a:extLst>
              <a:ext uri="{FF2B5EF4-FFF2-40B4-BE49-F238E27FC236}">
                <a16:creationId xmlns="" xmlns:a16="http://schemas.microsoft.com/office/drawing/2014/main" id="{46CEB75F-74FD-46AF-99F1-B1BAD5D6707F}"/>
              </a:ext>
            </a:extLst>
          </p:cNvPr>
          <p:cNvSpPr txBox="1"/>
          <p:nvPr/>
        </p:nvSpPr>
        <p:spPr>
          <a:xfrm>
            <a:off x="2752078" y="4234331"/>
            <a:ext cx="2336306" cy="590161"/>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2400" b="1" dirty="0" err="1">
                <a:solidFill>
                  <a:srgbClr val="000000"/>
                </a:solidFill>
                <a:latin typeface="Arial-Rounded" panose="020B0500000000000000" pitchFamily="34" charset="0"/>
                <a:cs typeface="Arial-Rounded" panose="020B0500000000000000" pitchFamily="34" charset="0"/>
              </a:rPr>
              <a:t>Thi</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đọc</a:t>
            </a:r>
            <a:endParaRPr lang="en-US" altLang="en-US" sz="2400" b="1" dirty="0">
              <a:solidFill>
                <a:srgbClr val="000000"/>
              </a:solidFill>
              <a:latin typeface="Arial-Rounded" panose="020B0500000000000000" pitchFamily="34" charset="0"/>
              <a:cs typeface="Arial-Rounded" panose="020B0500000000000000" pitchFamily="34" charset="0"/>
            </a:endParaRPr>
          </a:p>
        </p:txBody>
      </p:sp>
      <p:sp>
        <p:nvSpPr>
          <p:cNvPr id="3" name="Oval 2">
            <a:extLst>
              <a:ext uri="{FF2B5EF4-FFF2-40B4-BE49-F238E27FC236}">
                <a16:creationId xmlns="" xmlns:a16="http://schemas.microsoft.com/office/drawing/2014/main" id="{E1ED3C36-ABC5-4AB0-BC61-E5BFC57569AA}"/>
              </a:ext>
            </a:extLst>
          </p:cNvPr>
          <p:cNvSpPr/>
          <p:nvPr/>
        </p:nvSpPr>
        <p:spPr>
          <a:xfrm>
            <a:off x="949910" y="1321989"/>
            <a:ext cx="328474" cy="31959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1</a:t>
            </a:r>
          </a:p>
        </p:txBody>
      </p:sp>
      <p:sp>
        <p:nvSpPr>
          <p:cNvPr id="10" name="Oval 9">
            <a:extLst>
              <a:ext uri="{FF2B5EF4-FFF2-40B4-BE49-F238E27FC236}">
                <a16:creationId xmlns="" xmlns:a16="http://schemas.microsoft.com/office/drawing/2014/main" id="{A10B81FC-B916-4617-8147-715B4DAB402A}"/>
              </a:ext>
            </a:extLst>
          </p:cNvPr>
          <p:cNvSpPr/>
          <p:nvPr/>
        </p:nvSpPr>
        <p:spPr>
          <a:xfrm>
            <a:off x="949910" y="3731651"/>
            <a:ext cx="328474" cy="31959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2901072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
            <a:ext cx="9144000" cy="514343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332" y="657611"/>
            <a:ext cx="8207336" cy="4176336"/>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82871"/>
            <a:ext cx="9144000" cy="760629"/>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0411" y="317459"/>
            <a:ext cx="1446339" cy="1313806"/>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872" y="4122687"/>
            <a:ext cx="653038" cy="601885"/>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0396" y="2769211"/>
            <a:ext cx="1282457" cy="2242694"/>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250" y="3702233"/>
            <a:ext cx="1323254" cy="1219602"/>
          </a:xfrm>
          <a:prstGeom prst="rect">
            <a:avLst/>
          </a:prstGeom>
        </p:spPr>
      </p:pic>
      <p:sp>
        <p:nvSpPr>
          <p:cNvPr id="2" name="TextBox 1">
            <a:extLst>
              <a:ext uri="{FF2B5EF4-FFF2-40B4-BE49-F238E27FC236}">
                <a16:creationId xmlns="" xmlns:a16="http://schemas.microsoft.com/office/drawing/2014/main" id="{0AEE5AE1-B698-4BAC-8EF5-8D41FD6E9E5A}"/>
              </a:ext>
            </a:extLst>
          </p:cNvPr>
          <p:cNvSpPr txBox="1"/>
          <p:nvPr/>
        </p:nvSpPr>
        <p:spPr>
          <a:xfrm>
            <a:off x="2024574" y="1067529"/>
            <a:ext cx="2534115" cy="300082"/>
          </a:xfrm>
          <a:prstGeom prst="rect">
            <a:avLst/>
          </a:prstGeom>
          <a:noFill/>
        </p:spPr>
        <p:txBody>
          <a:bodyPr wrap="square" rtlCol="0">
            <a:spAutoFit/>
          </a:bodyPr>
          <a:lstStyle/>
          <a:p>
            <a:endParaRPr lang="en-US" dirty="0">
              <a:solidFill>
                <a:srgbClr val="000000"/>
              </a:solidFill>
              <a:latin typeface="等线"/>
            </a:endParaRPr>
          </a:p>
        </p:txBody>
      </p:sp>
      <p:sp>
        <p:nvSpPr>
          <p:cNvPr id="69" name="Rounded Rectangle 19">
            <a:extLst>
              <a:ext uri="{FF2B5EF4-FFF2-40B4-BE49-F238E27FC236}">
                <a16:creationId xmlns="" xmlns:a16="http://schemas.microsoft.com/office/drawing/2014/main" id="{BD1F6A8C-9E75-413E-8F14-6B9F9390F52A}"/>
              </a:ext>
            </a:extLst>
          </p:cNvPr>
          <p:cNvSpPr/>
          <p:nvPr/>
        </p:nvSpPr>
        <p:spPr>
          <a:xfrm>
            <a:off x="-876326" y="43774"/>
            <a:ext cx="5962523" cy="773043"/>
          </a:xfrm>
          <a:prstGeom prst="cloud">
            <a:avLst/>
          </a:prstGeom>
          <a:noFill/>
        </p:spPr>
        <p:txBody>
          <a:bodyPr wrap="square">
            <a:spAutoFit/>
          </a:bodyPr>
          <a:lstStyle/>
          <a:p>
            <a:pPr algn="ctr" defTabSz="685783">
              <a:defRPr/>
            </a:pPr>
            <a:r>
              <a:rPr lang="en-US" altLang="zh-CN" sz="2700" b="1" kern="0" dirty="0" err="1">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Luyện</a:t>
            </a:r>
            <a:r>
              <a:rPr lang="en-US" altLang="zh-CN" sz="2700" b="1" kern="0" dirty="0">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 </a:t>
            </a:r>
            <a:r>
              <a:rPr lang="en-US" altLang="zh-CN" sz="2700" b="1" kern="0" dirty="0" err="1">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đọc</a:t>
            </a:r>
            <a:r>
              <a:rPr lang="en-US" altLang="zh-CN" sz="2700" b="1" kern="0" dirty="0">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 </a:t>
            </a:r>
            <a:r>
              <a:rPr lang="en-US" altLang="zh-CN" sz="2700" b="1" kern="0" dirty="0" err="1">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toàn</a:t>
            </a:r>
            <a:r>
              <a:rPr lang="en-US" altLang="zh-CN" sz="2700" b="1" kern="0" dirty="0">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 </a:t>
            </a:r>
            <a:r>
              <a:rPr lang="en-US" altLang="zh-CN" sz="2700" b="1" kern="0" dirty="0" err="1">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bài</a:t>
            </a:r>
            <a:endParaRPr lang="zh-CN" altLang="en-US" sz="2700" b="1" kern="0" dirty="0">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endParaRPr>
          </a:p>
        </p:txBody>
      </p:sp>
      <p:grpSp>
        <p:nvGrpSpPr>
          <p:cNvPr id="70" name="Group 69">
            <a:extLst>
              <a:ext uri="{FF2B5EF4-FFF2-40B4-BE49-F238E27FC236}">
                <a16:creationId xmlns="" xmlns:a16="http://schemas.microsoft.com/office/drawing/2014/main" id="{84DE649E-FC01-4AA6-B76A-1755A6956546}"/>
              </a:ext>
            </a:extLst>
          </p:cNvPr>
          <p:cNvGrpSpPr/>
          <p:nvPr/>
        </p:nvGrpSpPr>
        <p:grpSpPr>
          <a:xfrm>
            <a:off x="1906974" y="1020048"/>
            <a:ext cx="5076188" cy="3165220"/>
            <a:chOff x="4157490" y="498269"/>
            <a:chExt cx="6195713" cy="4652729"/>
          </a:xfrm>
        </p:grpSpPr>
        <p:grpSp>
          <p:nvGrpSpPr>
            <p:cNvPr id="71" name="Group 70">
              <a:extLst>
                <a:ext uri="{FF2B5EF4-FFF2-40B4-BE49-F238E27FC236}">
                  <a16:creationId xmlns="" xmlns:a16="http://schemas.microsoft.com/office/drawing/2014/main" id="{D9DAF687-402A-497C-8EAA-9FEA8F424C21}"/>
                </a:ext>
              </a:extLst>
            </p:cNvPr>
            <p:cNvGrpSpPr/>
            <p:nvPr/>
          </p:nvGrpSpPr>
          <p:grpSpPr>
            <a:xfrm>
              <a:off x="4157490" y="498269"/>
              <a:ext cx="6195713" cy="4652729"/>
              <a:chOff x="4125651" y="476858"/>
              <a:chExt cx="6195713" cy="4652729"/>
            </a:xfrm>
          </p:grpSpPr>
          <p:grpSp>
            <p:nvGrpSpPr>
              <p:cNvPr id="73" name="Group 72">
                <a:extLst>
                  <a:ext uri="{FF2B5EF4-FFF2-40B4-BE49-F238E27FC236}">
                    <a16:creationId xmlns="" xmlns:a16="http://schemas.microsoft.com/office/drawing/2014/main" id="{0D42352F-1B0B-4278-9059-0F8FB411610D}"/>
                  </a:ext>
                </a:extLst>
              </p:cNvPr>
              <p:cNvGrpSpPr/>
              <p:nvPr/>
            </p:nvGrpSpPr>
            <p:grpSpPr>
              <a:xfrm>
                <a:off x="4125651" y="476858"/>
                <a:ext cx="6138785" cy="3613638"/>
                <a:chOff x="7603399" y="2452420"/>
                <a:chExt cx="3825558" cy="2575006"/>
              </a:xfrm>
            </p:grpSpPr>
            <p:grpSp>
              <p:nvGrpSpPr>
                <p:cNvPr id="78" name="Group 77">
                  <a:extLst>
                    <a:ext uri="{FF2B5EF4-FFF2-40B4-BE49-F238E27FC236}">
                      <a16:creationId xmlns="" xmlns:a16="http://schemas.microsoft.com/office/drawing/2014/main" id="{A2B1340C-C11F-4253-A07A-DEAC77A18995}"/>
                    </a:ext>
                  </a:extLst>
                </p:cNvPr>
                <p:cNvGrpSpPr/>
                <p:nvPr/>
              </p:nvGrpSpPr>
              <p:grpSpPr>
                <a:xfrm>
                  <a:off x="7603399" y="2452420"/>
                  <a:ext cx="3825558" cy="1887473"/>
                  <a:chOff x="8047282" y="19819"/>
                  <a:chExt cx="3825558" cy="1887473"/>
                </a:xfrm>
              </p:grpSpPr>
              <p:grpSp>
                <p:nvGrpSpPr>
                  <p:cNvPr id="84" name="Group 83">
                    <a:extLst>
                      <a:ext uri="{FF2B5EF4-FFF2-40B4-BE49-F238E27FC236}">
                        <a16:creationId xmlns="" xmlns:a16="http://schemas.microsoft.com/office/drawing/2014/main" id="{68F6C50A-9433-4A88-9DAB-41CA5DD577F8}"/>
                      </a:ext>
                    </a:extLst>
                  </p:cNvPr>
                  <p:cNvGrpSpPr/>
                  <p:nvPr/>
                </p:nvGrpSpPr>
                <p:grpSpPr>
                  <a:xfrm>
                    <a:off x="8047282" y="615259"/>
                    <a:ext cx="3825558" cy="1292033"/>
                    <a:chOff x="8047282" y="615259"/>
                    <a:chExt cx="3825558" cy="1292033"/>
                  </a:xfrm>
                </p:grpSpPr>
                <p:grpSp>
                  <p:nvGrpSpPr>
                    <p:cNvPr id="86" name="Group 85">
                      <a:extLst>
                        <a:ext uri="{FF2B5EF4-FFF2-40B4-BE49-F238E27FC236}">
                          <a16:creationId xmlns="" xmlns:a16="http://schemas.microsoft.com/office/drawing/2014/main" id="{F7F38F82-970B-40A0-9DAF-916148AB2D07}"/>
                        </a:ext>
                      </a:extLst>
                    </p:cNvPr>
                    <p:cNvGrpSpPr/>
                    <p:nvPr/>
                  </p:nvGrpSpPr>
                  <p:grpSpPr>
                    <a:xfrm>
                      <a:off x="8063311" y="1374500"/>
                      <a:ext cx="2127217" cy="532792"/>
                      <a:chOff x="7556741" y="369679"/>
                      <a:chExt cx="1713766" cy="410161"/>
                    </a:xfrm>
                  </p:grpSpPr>
                  <p:sp>
                    <p:nvSpPr>
                      <p:cNvPr id="97" name="Rectangle: Rounded Corners 96">
                        <a:extLst>
                          <a:ext uri="{FF2B5EF4-FFF2-40B4-BE49-F238E27FC236}">
                            <a16:creationId xmlns="" xmlns:a16="http://schemas.microsoft.com/office/drawing/2014/main" id="{11628016-E05D-4004-A144-B42D5473605B}"/>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Đọc to, rõ</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sp>
                    <p:nvSpPr>
                      <p:cNvPr id="98" name="Oval 97">
                        <a:extLst>
                          <a:ext uri="{FF2B5EF4-FFF2-40B4-BE49-F238E27FC236}">
                            <a16:creationId xmlns="" xmlns:a16="http://schemas.microsoft.com/office/drawing/2014/main" id="{7FE9E810-3331-4231-BA23-96656809FC77}"/>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kern="0" dirty="0">
                            <a:solidFill>
                              <a:prstClr val="black"/>
                            </a:solidFill>
                            <a:latin typeface="Arial-Rounded"/>
                            <a:ea typeface="Arial-Rounded" panose="020B0500000000000000" pitchFamily="34" charset="0"/>
                            <a:cs typeface="Arial-Rounded" panose="020B0500000000000000" pitchFamily="34" charset="0"/>
                          </a:rPr>
                          <a:t>2</a:t>
                        </a:r>
                        <a:endParaRPr lang="en-US" sz="1800" kern="0" dirty="0">
                          <a:solidFill>
                            <a:prstClr val="black"/>
                          </a:solidFill>
                          <a:latin typeface="Arial-Rounded"/>
                          <a:ea typeface="Arial-Rounded" panose="020B0500000000000000" pitchFamily="34" charset="0"/>
                          <a:cs typeface="Arial-Rounded" panose="020B0500000000000000" pitchFamily="34" charset="0"/>
                        </a:endParaRPr>
                      </a:p>
                    </p:txBody>
                  </p:sp>
                </p:grpSp>
                <p:grpSp>
                  <p:nvGrpSpPr>
                    <p:cNvPr id="87" name="Group 86">
                      <a:extLst>
                        <a:ext uri="{FF2B5EF4-FFF2-40B4-BE49-F238E27FC236}">
                          <a16:creationId xmlns="" xmlns:a16="http://schemas.microsoft.com/office/drawing/2014/main" id="{97E8319A-D733-46E2-A7F4-4BDB730660BB}"/>
                        </a:ext>
                      </a:extLst>
                    </p:cNvPr>
                    <p:cNvGrpSpPr/>
                    <p:nvPr/>
                  </p:nvGrpSpPr>
                  <p:grpSpPr>
                    <a:xfrm>
                      <a:off x="8047282" y="615259"/>
                      <a:ext cx="3799319" cy="532791"/>
                      <a:chOff x="8047282" y="615259"/>
                      <a:chExt cx="3799319" cy="532791"/>
                    </a:xfrm>
                  </p:grpSpPr>
                  <p:grpSp>
                    <p:nvGrpSpPr>
                      <p:cNvPr id="91" name="Group 90">
                        <a:extLst>
                          <a:ext uri="{FF2B5EF4-FFF2-40B4-BE49-F238E27FC236}">
                            <a16:creationId xmlns="" xmlns:a16="http://schemas.microsoft.com/office/drawing/2014/main" id="{379CFAA7-40DB-497D-AE42-38AFA91DC245}"/>
                          </a:ext>
                        </a:extLst>
                      </p:cNvPr>
                      <p:cNvGrpSpPr/>
                      <p:nvPr/>
                    </p:nvGrpSpPr>
                    <p:grpSpPr>
                      <a:xfrm>
                        <a:off x="8047282" y="615259"/>
                        <a:ext cx="2135285" cy="532791"/>
                        <a:chOff x="7543830" y="291306"/>
                        <a:chExt cx="1720267" cy="410161"/>
                      </a:xfrm>
                    </p:grpSpPr>
                    <p:sp>
                      <p:nvSpPr>
                        <p:cNvPr id="95" name="Rectangle: Rounded Corners 94">
                          <a:extLst>
                            <a:ext uri="{FF2B5EF4-FFF2-40B4-BE49-F238E27FC236}">
                              <a16:creationId xmlns="" xmlns:a16="http://schemas.microsoft.com/office/drawing/2014/main" id="{44FFB77B-1957-4CAB-9501-48018AAEC171}"/>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Đọc đúng</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sp>
                      <p:nvSpPr>
                        <p:cNvPr id="96" name="Oval 95">
                          <a:extLst>
                            <a:ext uri="{FF2B5EF4-FFF2-40B4-BE49-F238E27FC236}">
                              <a16:creationId xmlns="" xmlns:a16="http://schemas.microsoft.com/office/drawing/2014/main" id="{31507A43-10A8-4FC8-96A6-B85A438B9C26}"/>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1</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grpSp>
                  <p:pic>
                    <p:nvPicPr>
                      <p:cNvPr id="92" name="Picture 91">
                        <a:extLst>
                          <a:ext uri="{FF2B5EF4-FFF2-40B4-BE49-F238E27FC236}">
                            <a16:creationId xmlns="" xmlns:a16="http://schemas.microsoft.com/office/drawing/2014/main" id="{4CD3D5B3-E7BD-4310-A7AF-896480EA1D9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3" name="Picture 92">
                        <a:extLst>
                          <a:ext uri="{FF2B5EF4-FFF2-40B4-BE49-F238E27FC236}">
                            <a16:creationId xmlns="" xmlns:a16="http://schemas.microsoft.com/office/drawing/2014/main" id="{C114C794-54F0-4E41-91AE-80EB18EC592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4" name="Picture 93">
                        <a:extLst>
                          <a:ext uri="{FF2B5EF4-FFF2-40B4-BE49-F238E27FC236}">
                            <a16:creationId xmlns="" xmlns:a16="http://schemas.microsoft.com/office/drawing/2014/main" id="{CF606ADD-A2DA-4ACE-ACBB-8CB49DB3C30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8" name="Picture 87">
                      <a:extLst>
                        <a:ext uri="{FF2B5EF4-FFF2-40B4-BE49-F238E27FC236}">
                          <a16:creationId xmlns="" xmlns:a16="http://schemas.microsoft.com/office/drawing/2014/main" id="{C124C625-6EFA-40B3-8EBE-3F26304F132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9" name="Picture 88">
                      <a:extLst>
                        <a:ext uri="{FF2B5EF4-FFF2-40B4-BE49-F238E27FC236}">
                          <a16:creationId xmlns="" xmlns:a16="http://schemas.microsoft.com/office/drawing/2014/main" id="{707A61A4-72D9-46CF-A7C3-A1CD224EB64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90" name="Picture 89">
                      <a:extLst>
                        <a:ext uri="{FF2B5EF4-FFF2-40B4-BE49-F238E27FC236}">
                          <a16:creationId xmlns="" xmlns:a16="http://schemas.microsoft.com/office/drawing/2014/main" id="{A665983D-7B76-4E45-8500-859786621CD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5" name="TextBox 84">
                    <a:extLst>
                      <a:ext uri="{FF2B5EF4-FFF2-40B4-BE49-F238E27FC236}">
                        <a16:creationId xmlns="" xmlns:a16="http://schemas.microsoft.com/office/drawing/2014/main" id="{727B964A-B765-437D-8BEE-C10FEBA31911}"/>
                      </a:ext>
                    </a:extLst>
                  </p:cNvPr>
                  <p:cNvSpPr txBox="1"/>
                  <p:nvPr/>
                </p:nvSpPr>
                <p:spPr>
                  <a:xfrm>
                    <a:off x="8963815" y="19819"/>
                    <a:ext cx="2071786" cy="531933"/>
                  </a:xfrm>
                  <a:prstGeom prst="rect">
                    <a:avLst/>
                  </a:prstGeom>
                  <a:noFill/>
                </p:spPr>
                <p:txBody>
                  <a:bodyPr wrap="none" rtlCol="0">
                    <a:spAutoFit/>
                  </a:bodyPr>
                  <a:lstStyle/>
                  <a:p>
                    <a:pPr defTabSz="685783">
                      <a:defRPr/>
                    </a:pPr>
                    <a:r>
                      <a:rPr lang="vi-VN" sz="2700" b="1" kern="0" dirty="0">
                        <a:solidFill>
                          <a:srgbClr val="ED7D31">
                            <a:lumMod val="50000"/>
                          </a:srgbClr>
                        </a:solidFill>
                        <a:latin typeface="Arial-Rounded"/>
                        <a:ea typeface="Arial-Rounded" panose="020B0500000000000000" pitchFamily="34" charset="0"/>
                        <a:cs typeface="Arial-Rounded" panose="020B0500000000000000" pitchFamily="34" charset="0"/>
                      </a:rPr>
                      <a:t>Tiêu chí đánh giá </a:t>
                    </a:r>
                    <a:endParaRPr lang="en-US" sz="2700" b="1" kern="0" dirty="0">
                      <a:solidFill>
                        <a:srgbClr val="ED7D31">
                          <a:lumMod val="50000"/>
                        </a:srgbClr>
                      </a:solidFill>
                      <a:latin typeface="Arial-Rounded"/>
                      <a:ea typeface="Arial-Rounded" panose="020B0500000000000000" pitchFamily="34" charset="0"/>
                      <a:cs typeface="Arial-Rounded" panose="020B0500000000000000" pitchFamily="34" charset="0"/>
                    </a:endParaRPr>
                  </a:p>
                </p:txBody>
              </p:sp>
            </p:grpSp>
            <p:sp>
              <p:nvSpPr>
                <p:cNvPr id="79" name="Rectangle: Rounded Corners 78">
                  <a:extLst>
                    <a:ext uri="{FF2B5EF4-FFF2-40B4-BE49-F238E27FC236}">
                      <a16:creationId xmlns="" xmlns:a16="http://schemas.microsoft.com/office/drawing/2014/main" id="{DC568896-6461-410D-8CB9-827D727E3CA7}"/>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Ngắt, nghỉ đúng chỗ </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sp>
              <p:nvSpPr>
                <p:cNvPr id="80" name="Oval 79">
                  <a:extLst>
                    <a:ext uri="{FF2B5EF4-FFF2-40B4-BE49-F238E27FC236}">
                      <a16:creationId xmlns="" xmlns:a16="http://schemas.microsoft.com/office/drawing/2014/main" id="{81BAE365-DD7C-4D9A-9AA9-F9D058B9BA4B}"/>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3</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pic>
              <p:nvPicPr>
                <p:cNvPr id="81" name="Picture 80">
                  <a:extLst>
                    <a:ext uri="{FF2B5EF4-FFF2-40B4-BE49-F238E27FC236}">
                      <a16:creationId xmlns="" xmlns:a16="http://schemas.microsoft.com/office/drawing/2014/main" id="{F8C88854-7D50-46EF-8902-7192082E94A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2" name="Picture 81">
                  <a:extLst>
                    <a:ext uri="{FF2B5EF4-FFF2-40B4-BE49-F238E27FC236}">
                      <a16:creationId xmlns="" xmlns:a16="http://schemas.microsoft.com/office/drawing/2014/main" id="{C1F75E7D-8392-4CA8-BD9C-F9711327687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3" name="Picture 82">
                  <a:extLst>
                    <a:ext uri="{FF2B5EF4-FFF2-40B4-BE49-F238E27FC236}">
                      <a16:creationId xmlns="" xmlns:a16="http://schemas.microsoft.com/office/drawing/2014/main" id="{2F86C944-F061-4A43-A234-B136DF05509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4" name="Rectangle: Rounded Corners 73">
                <a:extLst>
                  <a:ext uri="{FF2B5EF4-FFF2-40B4-BE49-F238E27FC236}">
                    <a16:creationId xmlns="" xmlns:a16="http://schemas.microsoft.com/office/drawing/2014/main" id="{FF760949-D684-4E63-861E-EC5D57031917}"/>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Đọc và nhấn giọng</a:t>
                </a:r>
              </a:p>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 phù hợp</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pic>
            <p:nvPicPr>
              <p:cNvPr id="75" name="Picture 74">
                <a:extLst>
                  <a:ext uri="{FF2B5EF4-FFF2-40B4-BE49-F238E27FC236}">
                    <a16:creationId xmlns="" xmlns:a16="http://schemas.microsoft.com/office/drawing/2014/main" id="{C8359510-09B4-48B6-816E-0251AABDEF9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6" name="Picture 75">
                <a:extLst>
                  <a:ext uri="{FF2B5EF4-FFF2-40B4-BE49-F238E27FC236}">
                    <a16:creationId xmlns="" xmlns:a16="http://schemas.microsoft.com/office/drawing/2014/main" id="{DA42D93E-35EF-483B-9263-B4A6D11B775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7" name="Picture 76">
                <a:extLst>
                  <a:ext uri="{FF2B5EF4-FFF2-40B4-BE49-F238E27FC236}">
                    <a16:creationId xmlns="" xmlns:a16="http://schemas.microsoft.com/office/drawing/2014/main" id="{2AEDF288-1661-45B0-B529-0F680218C75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2" name="Oval 71">
              <a:extLst>
                <a:ext uri="{FF2B5EF4-FFF2-40B4-BE49-F238E27FC236}">
                  <a16:creationId xmlns="" xmlns:a16="http://schemas.microsoft.com/office/drawing/2014/main" id="{DE7067DF-4A0F-4E3B-9454-58F87556428E}"/>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4</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74395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barn(inVertical)">
                                      <p:cBhvr>
                                        <p:cTn id="1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B050"/>
              </a:solidFill>
              <a:effectLst/>
              <a:uLnTx/>
              <a:uFillTx/>
              <a:latin typeface="Arial-Rounded"/>
              <a:ea typeface="Arial-Rounded"/>
              <a:cs typeface="+mn-cs"/>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2.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endParaRPr kumimoji="0" lang="en-US"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 xmlns:a16="http://schemas.microsoft.com/office/drawing/2014/main" id="{C00254C8-8C3A-4F1D-83AD-5357A0F5FE58}"/>
              </a:ext>
            </a:extLst>
          </p:cNvPr>
          <p:cNvSpPr txBox="1"/>
          <p:nvPr/>
        </p:nvSpPr>
        <p:spPr>
          <a:xfrm>
            <a:off x="2592279" y="803666"/>
            <a:ext cx="5522060"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Cuộc</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thi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tài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năng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rừng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xanh</a:t>
            </a:r>
            <a:endParaRPr kumimoji="0" lang="en-US" sz="3200" b="1" i="0" u="none" strike="noStrike" kern="1200" cap="none" spc="0" normalizeH="0" baseline="0" noProof="0" dirty="0">
              <a:ln>
                <a:noFill/>
              </a:ln>
              <a:solidFill>
                <a:srgbClr val="002060"/>
              </a:solidFill>
              <a:effectLst/>
              <a:uLnTx/>
              <a:uFillTx/>
              <a:latin typeface="Arial-Rounded"/>
              <a:ea typeface="Arial-Rounded"/>
              <a:cs typeface="+mn-cs"/>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xuân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chức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Đúng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dự</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mở</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bằng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yểng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chước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số</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loài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theo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ca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khúc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mèo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Gõ</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nháy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khoét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xinh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xắn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công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khán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giả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say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mê</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chuếnh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choáng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vì</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điệu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múa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tuyệt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đẹp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Voọc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xám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điêu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luyện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tất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trầm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trồ</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thích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thú</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đều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xứng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nhận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thưởng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000" b="0" i="0" u="none" strike="noStrike" kern="1200" cap="none" spc="0" normalizeH="0" baseline="0" noProof="0" dirty="0" err="1">
                <a:ln>
                  <a:noFill/>
                </a:ln>
                <a:solidFill>
                  <a:prstClr val="black"/>
                </a:solidFill>
                <a:effectLst/>
                <a:uLnTx/>
                <a:uFillTx/>
                <a:latin typeface="Arial-Rounded"/>
                <a:ea typeface="Arial-Rounded"/>
                <a:cs typeface="+mn-cs"/>
              </a:rPr>
              <a:t>Lâm</a:t>
            </a: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 Anh)</a:t>
            </a:r>
          </a:p>
        </p:txBody>
      </p:sp>
      <p:sp>
        <p:nvSpPr>
          <p:cNvPr id="8" name="TextBox 7">
            <a:extLst>
              <a:ext uri="{FF2B5EF4-FFF2-40B4-BE49-F238E27FC236}">
                <a16:creationId xmlns="" xmlns:a16="http://schemas.microsoft.com/office/drawing/2014/main" id="{46CEB75F-74FD-46AF-99F1-B1BAD5D6707F}"/>
              </a:ext>
            </a:extLst>
          </p:cNvPr>
          <p:cNvSpPr txBox="1"/>
          <p:nvPr/>
        </p:nvSpPr>
        <p:spPr>
          <a:xfrm>
            <a:off x="2041864" y="4234331"/>
            <a:ext cx="3046520" cy="590161"/>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2400" b="1" dirty="0" err="1">
                <a:solidFill>
                  <a:srgbClr val="000000"/>
                </a:solidFill>
                <a:latin typeface="Arial-Rounded" panose="020B0500000000000000" pitchFamily="34" charset="0"/>
                <a:cs typeface="Arial-Rounded" panose="020B0500000000000000" pitchFamily="34" charset="0"/>
              </a:rPr>
              <a:t>Luyện</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đọc</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toàn</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bài</a:t>
            </a:r>
            <a:endParaRPr lang="en-US" altLang="en-US" sz="2400" b="1" dirty="0">
              <a:solidFill>
                <a:srgbClr val="000000"/>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4237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5" name="文本框 4"/>
          <p:cNvSpPr txBox="1"/>
          <p:nvPr/>
        </p:nvSpPr>
        <p:spPr>
          <a:xfrm>
            <a:off x="623657" y="1895787"/>
            <a:ext cx="4403770" cy="8309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B050"/>
                </a:solidFill>
                <a:uLnTx/>
                <a:uFillTx/>
                <a:latin typeface="+mj-lt"/>
                <a:ea typeface="微软雅黑" panose="020B0503020204020204" pitchFamily="34" charset="-122"/>
                <a:cs typeface="+mn-cs"/>
              </a:rPr>
              <a:t>Tạm</a:t>
            </a:r>
            <a:r>
              <a:rPr kumimoji="0" lang="en-US" altLang="zh-CN" sz="4800" b="1" i="0" u="none" strike="noStrike" kern="1200" cap="none" spc="0" normalizeH="0" baseline="0" noProof="0" dirty="0">
                <a:ln>
                  <a:noFill/>
                </a:ln>
                <a:solidFill>
                  <a:srgbClr val="00B050"/>
                </a:solidFill>
                <a:uLnTx/>
                <a:uFillTx/>
                <a:latin typeface="+mj-lt"/>
                <a:ea typeface="微软雅黑" panose="020B0503020204020204" pitchFamily="34" charset="-122"/>
                <a:cs typeface="+mn-cs"/>
              </a:rPr>
              <a:t> </a:t>
            </a:r>
            <a:r>
              <a:rPr kumimoji="0" lang="en-US" altLang="zh-CN" sz="4800" b="1" i="0" u="none" strike="noStrike" kern="1200" cap="none" spc="0" normalizeH="0" baseline="0" noProof="0" dirty="0" err="1">
                <a:ln>
                  <a:noFill/>
                </a:ln>
                <a:solidFill>
                  <a:srgbClr val="00B050"/>
                </a:solidFill>
                <a:uLnTx/>
                <a:uFillTx/>
                <a:latin typeface="+mj-lt"/>
                <a:ea typeface="微软雅黑" panose="020B0503020204020204" pitchFamily="34" charset="-122"/>
                <a:cs typeface="+mn-cs"/>
              </a:rPr>
              <a:t>biệt</a:t>
            </a:r>
            <a:r>
              <a:rPr kumimoji="0" lang="en-US" altLang="zh-CN" sz="4800" b="1" i="0" u="none" strike="noStrike" kern="1200" cap="none" spc="0" normalizeH="0" noProof="0" dirty="0">
                <a:ln>
                  <a:noFill/>
                </a:ln>
                <a:solidFill>
                  <a:srgbClr val="00B050"/>
                </a:solidFill>
                <a:uLnTx/>
                <a:uFillTx/>
                <a:latin typeface="+mj-lt"/>
                <a:ea typeface="微软雅黑" panose="020B0503020204020204" pitchFamily="34" charset="-122"/>
                <a:cs typeface="+mn-cs"/>
              </a:rPr>
              <a:t> </a:t>
            </a:r>
            <a:r>
              <a:rPr kumimoji="0" lang="en-US" altLang="zh-CN" sz="4800" b="1" i="0" u="none" strike="noStrike" kern="1200" cap="none" spc="0" normalizeH="0" noProof="0" dirty="0" err="1">
                <a:ln>
                  <a:noFill/>
                </a:ln>
                <a:solidFill>
                  <a:srgbClr val="00B050"/>
                </a:solidFill>
                <a:uLnTx/>
                <a:uFillTx/>
                <a:latin typeface="+mj-lt"/>
                <a:ea typeface="微软雅黑" panose="020B0503020204020204" pitchFamily="34" charset="-122"/>
                <a:cs typeface="+mn-cs"/>
              </a:rPr>
              <a:t>các</a:t>
            </a:r>
            <a:r>
              <a:rPr kumimoji="0" lang="en-US" altLang="zh-CN" sz="4800" b="1" i="0" u="none" strike="noStrike" kern="1200" cap="none" spc="0" normalizeH="0" noProof="0" dirty="0">
                <a:ln>
                  <a:noFill/>
                </a:ln>
                <a:solidFill>
                  <a:srgbClr val="00B050"/>
                </a:solidFill>
                <a:uLnTx/>
                <a:uFillTx/>
                <a:latin typeface="+mj-lt"/>
                <a:ea typeface="微软雅黑" panose="020B0503020204020204" pitchFamily="34" charset="-122"/>
                <a:cs typeface="+mn-cs"/>
              </a:rPr>
              <a:t> </a:t>
            </a:r>
            <a:r>
              <a:rPr kumimoji="0" lang="en-US" altLang="zh-CN" sz="4800" b="1" i="0" u="none" strike="noStrike" kern="1200" cap="none" spc="0" normalizeH="0" noProof="0" dirty="0" err="1">
                <a:ln>
                  <a:noFill/>
                </a:ln>
                <a:solidFill>
                  <a:srgbClr val="00B050"/>
                </a:solidFill>
                <a:uLnTx/>
                <a:uFillTx/>
                <a:latin typeface="+mj-lt"/>
                <a:ea typeface="微软雅黑" panose="020B0503020204020204" pitchFamily="34" charset="-122"/>
                <a:cs typeface="+mn-cs"/>
              </a:rPr>
              <a:t>em</a:t>
            </a:r>
            <a:endParaRPr kumimoji="0" lang="zh-CN" altLang="en-US" sz="4800" b="1" i="0" u="none" strike="noStrike" kern="1200" cap="none" spc="0" normalizeH="0" baseline="0" noProof="0" dirty="0">
              <a:ln>
                <a:noFill/>
              </a:ln>
              <a:solidFill>
                <a:srgbClr val="00B050"/>
              </a:solidFill>
              <a:uLnTx/>
              <a:uFillTx/>
              <a:latin typeface="+mj-lt"/>
              <a:ea typeface="微软雅黑" panose="020B0503020204020204" pitchFamily="34" charset="-122"/>
              <a:cs typeface="+mn-cs"/>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spTree>
    <p:extLst>
      <p:ext uri="{BB962C8B-B14F-4D97-AF65-F5344CB8AC3E}">
        <p14:creationId xmlns:p14="http://schemas.microsoft.com/office/powerpoint/2010/main" val="4020953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614963" y="2502457"/>
            <a:ext cx="2675071" cy="133315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600" b="1" dirty="0" err="1">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Khởi</a:t>
            </a:r>
            <a:r>
              <a:rPr lang="en-US" altLang="zh-CN" sz="3600" b="1" dirty="0">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3600" b="1" dirty="0">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247797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614963" y="2502457"/>
            <a:ext cx="2675071" cy="133315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600" b="1" dirty="0" err="1">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Khám</a:t>
            </a:r>
            <a:r>
              <a:rPr lang="en-US" altLang="zh-CN" sz="3600" b="1" dirty="0">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phá</a:t>
            </a:r>
            <a:endParaRPr lang="en-US" altLang="zh-CN" sz="3600" b="1" dirty="0">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01</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44718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3938588" y="3089276"/>
            <a:ext cx="3721894" cy="456087"/>
          </a:xfrm>
          <a:prstGeom prst="rect">
            <a:avLst/>
          </a:prstGeom>
        </p:spPr>
        <p:txBody>
          <a:bodyPr>
            <a:spAutoFit/>
          </a:bodyPr>
          <a:lstStyle/>
          <a:p>
            <a:pPr>
              <a:defRPr/>
            </a:pPr>
            <a:r>
              <a:rPr lang="en-US" altLang="zh-CN" sz="788" dirty="0">
                <a:solidFill>
                  <a:prstClr val="white"/>
                </a:solidFill>
                <a:latin typeface="微软雅黑" panose="020B0503020204020204" pitchFamily="34" charset="-122"/>
                <a:ea typeface="微软雅黑" panose="020B0503020204020204" pitchFamily="34" charset="-122"/>
              </a:rPr>
              <a:t>click here to add text click here to add text click here to add text click here to add text click here to add text click here to add text click here to add text click here to add text </a:t>
            </a:r>
          </a:p>
        </p:txBody>
      </p:sp>
      <p:pic>
        <p:nvPicPr>
          <p:cNvPr id="3" name="Picture 2">
            <a:extLst>
              <a:ext uri="{FF2B5EF4-FFF2-40B4-BE49-F238E27FC236}">
                <a16:creationId xmlns="" xmlns:a16="http://schemas.microsoft.com/office/drawing/2014/main" id="{672163E7-9F71-406D-BC35-50A36F3D667A}"/>
              </a:ext>
            </a:extLst>
          </p:cNvPr>
          <p:cNvPicPr>
            <a:picLocks noChangeAspect="1"/>
          </p:cNvPicPr>
          <p:nvPr/>
        </p:nvPicPr>
        <p:blipFill>
          <a:blip r:embed="rId2"/>
          <a:stretch>
            <a:fillRect/>
          </a:stretch>
        </p:blipFill>
        <p:spPr>
          <a:xfrm>
            <a:off x="2245873" y="869622"/>
            <a:ext cx="4652253" cy="3844420"/>
          </a:xfrm>
          <a:prstGeom prst="rect">
            <a:avLst/>
          </a:prstGeom>
        </p:spPr>
      </p:pic>
      <p:sp>
        <p:nvSpPr>
          <p:cNvPr id="21" name="五边形 7">
            <a:extLst>
              <a:ext uri="{FF2B5EF4-FFF2-40B4-BE49-F238E27FC236}">
                <a16:creationId xmlns="" xmlns:a16="http://schemas.microsoft.com/office/drawing/2014/main" id="{0FD1DC38-214B-49BA-9E23-81841F5DDDC4}"/>
              </a:ext>
            </a:extLst>
          </p:cNvPr>
          <p:cNvSpPr/>
          <p:nvPr/>
        </p:nvSpPr>
        <p:spPr>
          <a:xfrm>
            <a:off x="-1" y="266700"/>
            <a:ext cx="5113539"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4" name="TextBox 3">
            <a:extLst>
              <a:ext uri="{FF2B5EF4-FFF2-40B4-BE49-F238E27FC236}">
                <a16:creationId xmlns="" xmlns:a16="http://schemas.microsoft.com/office/drawing/2014/main" id="{B6AA0AD4-F982-4615-9764-FDFD2EBEB227}"/>
              </a:ext>
            </a:extLst>
          </p:cNvPr>
          <p:cNvSpPr txBox="1"/>
          <p:nvPr/>
        </p:nvSpPr>
        <p:spPr>
          <a:xfrm>
            <a:off x="-1" y="198625"/>
            <a:ext cx="4767309" cy="461665"/>
          </a:xfrm>
          <a:prstGeom prst="rect">
            <a:avLst/>
          </a:prstGeom>
          <a:noFill/>
        </p:spPr>
        <p:txBody>
          <a:bodyPr wrap="square" rtlCol="0">
            <a:spAutoFit/>
          </a:bodyPr>
          <a:lstStyle/>
          <a:p>
            <a:r>
              <a:rPr lang="en-US" sz="2400" dirty="0"/>
              <a:t>1. Quan </a:t>
            </a:r>
            <a:r>
              <a:rPr lang="en-US" sz="2400" dirty="0" err="1"/>
              <a:t>sát</a:t>
            </a:r>
            <a:r>
              <a:rPr lang="en-US" sz="2400" dirty="0"/>
              <a:t> </a:t>
            </a:r>
            <a:r>
              <a:rPr lang="en-US" sz="2400" dirty="0" err="1"/>
              <a:t>các</a:t>
            </a:r>
            <a:r>
              <a:rPr lang="en-US" sz="2400" dirty="0"/>
              <a:t> con </a:t>
            </a:r>
            <a:r>
              <a:rPr lang="en-US" sz="2400" dirty="0" err="1"/>
              <a:t>vật</a:t>
            </a:r>
            <a:r>
              <a:rPr lang="en-US" sz="2400" dirty="0"/>
              <a:t> </a:t>
            </a:r>
            <a:r>
              <a:rPr lang="en-US" sz="2400" dirty="0" err="1"/>
              <a:t>trong</a:t>
            </a:r>
            <a:r>
              <a:rPr lang="en-US" sz="2400" dirty="0"/>
              <a:t> </a:t>
            </a:r>
            <a:r>
              <a:rPr lang="en-US" sz="2400" dirty="0" err="1"/>
              <a:t>tranh</a:t>
            </a:r>
            <a:endParaRPr lang="en-US" sz="2400" dirty="0"/>
          </a:p>
        </p:txBody>
      </p:sp>
      <p:sp>
        <p:nvSpPr>
          <p:cNvPr id="5" name="Rectangle: Rounded Corners 4">
            <a:extLst>
              <a:ext uri="{FF2B5EF4-FFF2-40B4-BE49-F238E27FC236}">
                <a16:creationId xmlns="" xmlns:a16="http://schemas.microsoft.com/office/drawing/2014/main" id="{69248CEB-1F43-4FB3-BCD1-27620B7ABC0A}"/>
              </a:ext>
            </a:extLst>
          </p:cNvPr>
          <p:cNvSpPr/>
          <p:nvPr/>
        </p:nvSpPr>
        <p:spPr>
          <a:xfrm>
            <a:off x="1597034" y="4355190"/>
            <a:ext cx="6063448" cy="5086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effectLst>
                  <a:outerShdw blurRad="38100" dist="38100" dir="2700000" algn="tl">
                    <a:srgbClr val="000000">
                      <a:alpha val="43137"/>
                    </a:srgbClr>
                  </a:outerShdw>
                </a:effectLst>
              </a:rPr>
              <a:t>a. </a:t>
            </a:r>
            <a:r>
              <a:rPr lang="en-US" sz="2400" dirty="0" err="1">
                <a:effectLst>
                  <a:outerShdw blurRad="38100" dist="38100" dir="2700000" algn="tl">
                    <a:srgbClr val="000000">
                      <a:alpha val="43137"/>
                    </a:srgbClr>
                  </a:outerShdw>
                </a:effectLst>
              </a:rPr>
              <a:t>Em</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biết</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những</a:t>
            </a:r>
            <a:r>
              <a:rPr lang="en-US" sz="2400" dirty="0">
                <a:effectLst>
                  <a:outerShdw blurRad="38100" dist="38100" dir="2700000" algn="tl">
                    <a:srgbClr val="000000">
                      <a:alpha val="43137"/>
                    </a:srgbClr>
                  </a:outerShdw>
                </a:effectLst>
              </a:rPr>
              <a:t> con </a:t>
            </a:r>
            <a:r>
              <a:rPr lang="en-US" sz="2400" dirty="0" err="1">
                <a:effectLst>
                  <a:outerShdw blurRad="38100" dist="38100" dir="2700000" algn="tl">
                    <a:srgbClr val="000000">
                      <a:alpha val="43137"/>
                    </a:srgbClr>
                  </a:outerShdw>
                </a:effectLst>
              </a:rPr>
              <a:t>vật</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nào</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trong</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tranh</a:t>
            </a:r>
            <a:r>
              <a:rPr lang="en-US" sz="2400" dirty="0">
                <a:effectLst>
                  <a:outerShdw blurRad="38100" dist="38100" dir="2700000" algn="tl">
                    <a:srgbClr val="000000">
                      <a:alpha val="43137"/>
                    </a:srgbClr>
                  </a:outerShdw>
                </a:effectLst>
              </a:rPr>
              <a:t>?</a:t>
            </a:r>
          </a:p>
        </p:txBody>
      </p:sp>
      <p:sp>
        <p:nvSpPr>
          <p:cNvPr id="22" name="Rectangle: Rounded Corners 21">
            <a:extLst>
              <a:ext uri="{FF2B5EF4-FFF2-40B4-BE49-F238E27FC236}">
                <a16:creationId xmlns="" xmlns:a16="http://schemas.microsoft.com/office/drawing/2014/main" id="{922736D7-906F-4FE0-8C26-C2F522CD3203}"/>
              </a:ext>
            </a:extLst>
          </p:cNvPr>
          <p:cNvSpPr/>
          <p:nvPr/>
        </p:nvSpPr>
        <p:spPr>
          <a:xfrm>
            <a:off x="1597034" y="4363772"/>
            <a:ext cx="6063448" cy="5086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effectLst>
                  <a:outerShdw blurRad="38100" dist="38100" dir="2700000" algn="tl">
                    <a:srgbClr val="000000">
                      <a:alpha val="43137"/>
                    </a:srgbClr>
                  </a:outerShdw>
                </a:effectLst>
              </a:rPr>
              <a:t>b. </a:t>
            </a:r>
            <a:r>
              <a:rPr lang="en-US" sz="2400" dirty="0" err="1">
                <a:effectLst>
                  <a:outerShdw blurRad="38100" dist="38100" dir="2700000" algn="tl">
                    <a:srgbClr val="000000">
                      <a:alpha val="43137"/>
                    </a:srgbClr>
                  </a:outerShdw>
                </a:effectLst>
              </a:rPr>
              <a:t>Mỗi</a:t>
            </a:r>
            <a:r>
              <a:rPr lang="en-US" sz="2400" dirty="0">
                <a:effectLst>
                  <a:outerShdw blurRad="38100" dist="38100" dir="2700000" algn="tl">
                    <a:srgbClr val="000000">
                      <a:alpha val="43137"/>
                    </a:srgbClr>
                  </a:outerShdw>
                </a:effectLst>
              </a:rPr>
              <a:t> con </a:t>
            </a:r>
            <a:r>
              <a:rPr lang="en-US" sz="2400" dirty="0" err="1">
                <a:effectLst>
                  <a:outerShdw blurRad="38100" dist="38100" dir="2700000" algn="tl">
                    <a:srgbClr val="000000">
                      <a:alpha val="43137"/>
                    </a:srgbClr>
                  </a:outerShdw>
                </a:effectLst>
              </a:rPr>
              <a:t>vật</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có</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khả</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năng</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gì</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đặc</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biệt</a:t>
            </a:r>
            <a:r>
              <a:rPr lang="en-US" sz="24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0531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3214337" y="309802"/>
            <a:ext cx="989823" cy="803543"/>
          </a:xfrm>
          <a:prstGeom prst="rect">
            <a:avLst/>
          </a:prstGeom>
        </p:spPr>
      </p:pic>
      <p:pic>
        <p:nvPicPr>
          <p:cNvPr id="23" name="图片 22"/>
          <p:cNvPicPr>
            <a:picLocks noChangeAspect="1"/>
          </p:cNvPicPr>
          <p:nvPr/>
        </p:nvPicPr>
        <p:blipFill>
          <a:blip r:embed="rId3"/>
          <a:stretch>
            <a:fillRect/>
          </a:stretch>
        </p:blipFill>
        <p:spPr>
          <a:xfrm>
            <a:off x="2033562" y="549386"/>
            <a:ext cx="5746450" cy="4206074"/>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5031582" y="217438"/>
            <a:ext cx="1194482" cy="685529"/>
          </a:xfrm>
          <a:prstGeom prst="rect">
            <a:avLst/>
          </a:prstGeom>
        </p:spPr>
      </p:pic>
      <p:pic>
        <p:nvPicPr>
          <p:cNvPr id="9" name="图片 8"/>
          <p:cNvPicPr>
            <a:picLocks noChangeAspect="1"/>
          </p:cNvPicPr>
          <p:nvPr/>
        </p:nvPicPr>
        <p:blipFill>
          <a:blip r:embed="rId5"/>
          <a:stretch>
            <a:fillRect/>
          </a:stretch>
        </p:blipFill>
        <p:spPr>
          <a:xfrm>
            <a:off x="7780012" y="1398391"/>
            <a:ext cx="1519367" cy="3745109"/>
          </a:xfrm>
          <a:prstGeom prst="rect">
            <a:avLst/>
          </a:prstGeom>
        </p:spPr>
      </p:pic>
      <p:pic>
        <p:nvPicPr>
          <p:cNvPr id="8" name="图片 7"/>
          <p:cNvPicPr>
            <a:picLocks noChangeAspect="1"/>
          </p:cNvPicPr>
          <p:nvPr/>
        </p:nvPicPr>
        <p:blipFill>
          <a:blip r:embed="rId6"/>
          <a:stretch>
            <a:fillRect/>
          </a:stretch>
        </p:blipFill>
        <p:spPr>
          <a:xfrm>
            <a:off x="505918" y="3198058"/>
            <a:ext cx="8638082" cy="1945442"/>
          </a:xfrm>
          <a:prstGeom prst="rect">
            <a:avLst/>
          </a:prstGeom>
        </p:spPr>
      </p:pic>
      <p:pic>
        <p:nvPicPr>
          <p:cNvPr id="10" name="图片 9"/>
          <p:cNvPicPr>
            <a:picLocks noChangeAspect="1"/>
          </p:cNvPicPr>
          <p:nvPr/>
        </p:nvPicPr>
        <p:blipFill>
          <a:blip r:embed="rId7"/>
          <a:stretch>
            <a:fillRect/>
          </a:stretch>
        </p:blipFill>
        <p:spPr>
          <a:xfrm>
            <a:off x="0" y="-203758"/>
            <a:ext cx="2823680" cy="5347258"/>
          </a:xfrm>
          <a:prstGeom prst="rect">
            <a:avLst/>
          </a:prstGeom>
        </p:spPr>
      </p:pic>
      <p:pic>
        <p:nvPicPr>
          <p:cNvPr id="7" name="图片 6"/>
          <p:cNvPicPr>
            <a:picLocks noChangeAspect="1"/>
          </p:cNvPicPr>
          <p:nvPr/>
        </p:nvPicPr>
        <p:blipFill>
          <a:blip r:embed="rId8"/>
          <a:stretch>
            <a:fillRect/>
          </a:stretch>
        </p:blipFill>
        <p:spPr>
          <a:xfrm>
            <a:off x="4866172" y="-51481"/>
            <a:ext cx="3492016" cy="1746008"/>
          </a:xfrm>
          <a:prstGeom prst="rect">
            <a:avLst/>
          </a:prstGeom>
        </p:spPr>
      </p:pic>
      <p:pic>
        <p:nvPicPr>
          <p:cNvPr id="21" name="图片 20"/>
          <p:cNvPicPr>
            <a:picLocks noChangeAspect="1"/>
          </p:cNvPicPr>
          <p:nvPr/>
        </p:nvPicPr>
        <p:blipFill>
          <a:blip r:embed="rId9"/>
          <a:stretch>
            <a:fillRect/>
          </a:stretch>
        </p:blipFill>
        <p:spPr>
          <a:xfrm>
            <a:off x="1064560" y="201670"/>
            <a:ext cx="969002" cy="565251"/>
          </a:xfrm>
          <a:prstGeom prst="rect">
            <a:avLst/>
          </a:prstGeom>
        </p:spPr>
      </p:pic>
      <p:pic>
        <p:nvPicPr>
          <p:cNvPr id="22" name="图片 21"/>
          <p:cNvPicPr>
            <a:picLocks noChangeAspect="1"/>
          </p:cNvPicPr>
          <p:nvPr/>
        </p:nvPicPr>
        <p:blipFill>
          <a:blip r:embed="rId10"/>
          <a:stretch>
            <a:fillRect/>
          </a:stretch>
        </p:blipFill>
        <p:spPr>
          <a:xfrm>
            <a:off x="8176531" y="264916"/>
            <a:ext cx="430313" cy="253125"/>
          </a:xfrm>
          <a:prstGeom prst="rect">
            <a:avLst/>
          </a:prstGeom>
        </p:spPr>
      </p:pic>
      <p:pic>
        <p:nvPicPr>
          <p:cNvPr id="4" name="Picture 3">
            <a:extLst>
              <a:ext uri="{FF2B5EF4-FFF2-40B4-BE49-F238E27FC236}">
                <a16:creationId xmlns="" xmlns:a16="http://schemas.microsoft.com/office/drawing/2014/main" id="{8DA18BA8-3DCA-4ADC-BB4F-7C0C3DBB499A}"/>
              </a:ext>
            </a:extLst>
          </p:cNvPr>
          <p:cNvPicPr>
            <a:picLocks noChangeAspect="1"/>
          </p:cNvPicPr>
          <p:nvPr/>
        </p:nvPicPr>
        <p:blipFill>
          <a:blip r:embed="rId11"/>
          <a:stretch>
            <a:fillRect/>
          </a:stretch>
        </p:blipFill>
        <p:spPr>
          <a:xfrm>
            <a:off x="2098048" y="1769315"/>
            <a:ext cx="5681964" cy="1987468"/>
          </a:xfrm>
          <a:prstGeom prst="rect">
            <a:avLst/>
          </a:prstGeom>
        </p:spPr>
      </p:pic>
    </p:spTree>
    <p:extLst>
      <p:ext uri="{BB962C8B-B14F-4D97-AF65-F5344CB8AC3E}">
        <p14:creationId xmlns:p14="http://schemas.microsoft.com/office/powerpoint/2010/main" val="87489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614963" y="2502457"/>
            <a:ext cx="2675071" cy="133315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5400" b="1" dirty="0" err="1">
                <a:solidFill>
                  <a:srgbClr val="FFFFFF"/>
                </a:solidFill>
                <a:effectLst>
                  <a:outerShdw blurRad="38100" dist="38100" dir="2700000" algn="tl">
                    <a:srgbClr val="000000">
                      <a:alpha val="43137"/>
                    </a:srgbClr>
                  </a:outerShdw>
                </a:effectLst>
                <a:ea typeface="微软雅黑" panose="020B0503020204020204" pitchFamily="34" charset="-122"/>
              </a:rPr>
              <a:t>Đọc</a:t>
            </a:r>
            <a:endParaRPr lang="zh-CN" altLang="en-US" sz="5400" b="1" dirty="0">
              <a:solidFill>
                <a:srgbClr val="FFFFFF"/>
              </a:solidFill>
              <a:effectLst>
                <a:outerShdw blurRad="38100" dist="38100" dir="2700000" algn="tl">
                  <a:srgbClr val="000000">
                    <a:alpha val="43137"/>
                  </a:srgbClr>
                </a:outerShdw>
              </a:effectLst>
              <a:ea typeface="微软雅黑" panose="020B0503020204020204" pitchFamily="34" charset="-122"/>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02</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303353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b="-2000"/>
          </a:stretch>
        </a:blipFill>
        <a:effectLst/>
      </p:bgPr>
    </p:bg>
    <p:spTree>
      <p:nvGrpSpPr>
        <p:cNvPr id="1" name=""/>
        <p:cNvGrpSpPr/>
        <p:nvPr/>
      </p:nvGrpSpPr>
      <p:grpSpPr>
        <a:xfrm>
          <a:off x="0" y="0"/>
          <a:ext cx="0" cy="0"/>
          <a:chOff x="0" y="0"/>
          <a:chExt cx="0" cy="0"/>
        </a:xfrm>
      </p:grpSpPr>
      <p:pic>
        <p:nvPicPr>
          <p:cNvPr id="8"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p:blipFill>
        <p:spPr>
          <a:xfrm>
            <a:off x="1" y="3892378"/>
            <a:ext cx="9143999" cy="1251122"/>
          </a:xfrm>
          <a:prstGeom prst="rect">
            <a:avLst/>
          </a:prstGeom>
        </p:spPr>
      </p:pic>
      <p:sp>
        <p:nvSpPr>
          <p:cNvPr id="54" name="Freeform 673">
            <a:extLst>
              <a:ext uri="{FF2B5EF4-FFF2-40B4-BE49-F238E27FC236}">
                <a16:creationId xmlns="" xmlns:a16="http://schemas.microsoft.com/office/drawing/2014/main" id="{5C5702F7-759E-4766-9F58-22D53C49282D}"/>
              </a:ext>
            </a:extLst>
          </p:cNvPr>
          <p:cNvSpPr>
            <a:spLocks/>
          </p:cNvSpPr>
          <p:nvPr/>
        </p:nvSpPr>
        <p:spPr bwMode="auto">
          <a:xfrm>
            <a:off x="915902" y="2621085"/>
            <a:ext cx="1989310" cy="1579024"/>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4">
              <a:lumMod val="40000"/>
              <a:lumOff val="60000"/>
            </a:schemeClr>
          </a:solidFill>
          <a:ln>
            <a:noFill/>
          </a:ln>
        </p:spPr>
        <p:txBody>
          <a:bodyPr vert="horz" wrap="square" lIns="68580" tIns="34290" rIns="68580" bIns="34290" numCol="1" anchor="t" anchorCtr="0" compatLnSpc="1">
            <a:prstTxWarp prst="textNoShape">
              <a:avLst/>
            </a:prstTxWarp>
          </a:bodyPr>
          <a:lstStyle/>
          <a:p>
            <a:endParaRPr lang="zh-CN" altLang="en-US" dirty="0">
              <a:solidFill>
                <a:prstClr val="black"/>
              </a:solidFill>
              <a:latin typeface="Arial-Rounded"/>
              <a:ea typeface="字魂59号-创粗黑" panose="00000500000000000000" pitchFamily="2" charset="-122"/>
              <a:cs typeface="Arial" panose="020B0604020202020204" pitchFamily="34" charset="0"/>
            </a:endParaRPr>
          </a:p>
        </p:txBody>
      </p:sp>
      <p:grpSp>
        <p:nvGrpSpPr>
          <p:cNvPr id="67" name="Google Shape;458;p21">
            <a:extLst>
              <a:ext uri="{FF2B5EF4-FFF2-40B4-BE49-F238E27FC236}">
                <a16:creationId xmlns="" xmlns:a16="http://schemas.microsoft.com/office/drawing/2014/main" id="{E3AAE0D8-A3F4-4FC9-825E-BBF617A12028}"/>
              </a:ext>
            </a:extLst>
          </p:cNvPr>
          <p:cNvGrpSpPr/>
          <p:nvPr/>
        </p:nvGrpSpPr>
        <p:grpSpPr>
          <a:xfrm>
            <a:off x="1546733" y="182528"/>
            <a:ext cx="5930106" cy="1251496"/>
            <a:chOff x="2006019" y="49159"/>
            <a:chExt cx="5930106" cy="1251496"/>
          </a:xfrm>
        </p:grpSpPr>
        <p:sp>
          <p:nvSpPr>
            <p:cNvPr id="68" name="Google Shape;459;p21">
              <a:extLst>
                <a:ext uri="{FF2B5EF4-FFF2-40B4-BE49-F238E27FC236}">
                  <a16:creationId xmlns="" xmlns:a16="http://schemas.microsoft.com/office/drawing/2014/main" id="{689DEF57-5589-4B2A-BFC2-630A3CE57320}"/>
                </a:ext>
              </a:extLst>
            </p:cNvPr>
            <p:cNvSpPr/>
            <p:nvPr/>
          </p:nvSpPr>
          <p:spPr>
            <a:xfrm>
              <a:off x="2294413"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Rounded"/>
                <a:ea typeface="Arial-Rounded"/>
                <a:cs typeface="Arial"/>
                <a:sym typeface="Arial"/>
              </a:endParaRPr>
            </a:p>
          </p:txBody>
        </p:sp>
        <p:sp>
          <p:nvSpPr>
            <p:cNvPr id="69" name="Google Shape;460;p21">
              <a:extLst>
                <a:ext uri="{FF2B5EF4-FFF2-40B4-BE49-F238E27FC236}">
                  <a16:creationId xmlns="" xmlns:a16="http://schemas.microsoft.com/office/drawing/2014/main" id="{2BDF9B41-A5FD-4E07-A354-0FBAD41FF700}"/>
                </a:ext>
              </a:extLst>
            </p:cNvPr>
            <p:cNvSpPr/>
            <p:nvPr/>
          </p:nvSpPr>
          <p:spPr>
            <a:xfrm rot="7791998">
              <a:off x="7097580"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Rounded"/>
                <a:ea typeface="Arial-Rounded"/>
                <a:cs typeface="Arial"/>
                <a:sym typeface="Arial"/>
              </a:endParaRPr>
            </a:p>
          </p:txBody>
        </p:sp>
        <p:sp>
          <p:nvSpPr>
            <p:cNvPr id="70" name="Google Shape;461;p21">
              <a:extLst>
                <a:ext uri="{FF2B5EF4-FFF2-40B4-BE49-F238E27FC236}">
                  <a16:creationId xmlns="" xmlns:a16="http://schemas.microsoft.com/office/drawing/2014/main" id="{525D0FD0-318C-428B-8C7B-E1EC480DD1EC}"/>
                </a:ext>
              </a:extLst>
            </p:cNvPr>
            <p:cNvSpPr/>
            <p:nvPr/>
          </p:nvSpPr>
          <p:spPr>
            <a:xfrm rot="7791998">
              <a:off x="1962480"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Rounded"/>
                <a:ea typeface="Arial-Rounded"/>
                <a:cs typeface="Arial"/>
                <a:sym typeface="Arial"/>
              </a:endParaRPr>
            </a:p>
          </p:txBody>
        </p:sp>
      </p:grpSp>
      <p:sp>
        <p:nvSpPr>
          <p:cNvPr id="71" name="Google Shape;462;p21">
            <a:extLst>
              <a:ext uri="{FF2B5EF4-FFF2-40B4-BE49-F238E27FC236}">
                <a16:creationId xmlns="" xmlns:a16="http://schemas.microsoft.com/office/drawing/2014/main" id="{A500ECDA-B255-4F39-A8BA-BE08191E57F2}"/>
              </a:ext>
            </a:extLst>
          </p:cNvPr>
          <p:cNvSpPr txBox="1">
            <a:spLocks/>
          </p:cNvSpPr>
          <p:nvPr/>
        </p:nvSpPr>
        <p:spPr>
          <a:xfrm>
            <a:off x="3554451" y="468466"/>
            <a:ext cx="2483316" cy="5727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defTabSz="685800"/>
            <a:r>
              <a:rPr lang="en-US" sz="3600"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Đọc</a:t>
            </a:r>
            <a:r>
              <a:rPr lang="en-US" sz="3600"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 </a:t>
            </a:r>
            <a:r>
              <a:rPr lang="en-US" sz="3600"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mẫu</a:t>
            </a:r>
            <a:endParaRPr lang="en-US" sz="3600"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endParaRPr>
          </a:p>
        </p:txBody>
      </p:sp>
      <p:pic>
        <p:nvPicPr>
          <p:cNvPr id="76" name="Picture 4" descr="Check out Arrow icon created by 4B Icons | Graphic design posters, Mini  drawings, Desktop wallpaper art">
            <a:extLst>
              <a:ext uri="{FF2B5EF4-FFF2-40B4-BE49-F238E27FC236}">
                <a16:creationId xmlns="" xmlns:a16="http://schemas.microsoft.com/office/drawing/2014/main" id="{91B2563B-2D4C-45FA-B40C-1363CFABBE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526325" flipV="1">
            <a:off x="5160949" y="3115117"/>
            <a:ext cx="650747" cy="65074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Check out Arrow icon created by 4B Icons | Graphic design posters, Mini  drawings, Desktop wallpaper art">
            <a:extLst>
              <a:ext uri="{FF2B5EF4-FFF2-40B4-BE49-F238E27FC236}">
                <a16:creationId xmlns="" xmlns:a16="http://schemas.microsoft.com/office/drawing/2014/main" id="{CBC02188-D7F7-4694-9F21-CB05A0F72B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73675" flipH="1" flipV="1">
            <a:off x="2506779" y="3201412"/>
            <a:ext cx="650747" cy="6507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526FF80-691A-4AB5-BE78-27B562B27398}"/>
              </a:ext>
            </a:extLst>
          </p:cNvPr>
          <p:cNvSpPr txBox="1"/>
          <p:nvPr/>
        </p:nvSpPr>
        <p:spPr>
          <a:xfrm>
            <a:off x="1343005" y="3181792"/>
            <a:ext cx="1572785" cy="923330"/>
          </a:xfrm>
          <a:prstGeom prst="rect">
            <a:avLst/>
          </a:prstGeom>
          <a:noFill/>
        </p:spPr>
        <p:txBody>
          <a:bodyPr wrap="square" rtlCol="0">
            <a:spAutoFit/>
          </a:bodyPr>
          <a:lstStyle/>
          <a:p>
            <a:r>
              <a:rPr lang="en-US" altLang="zh-CN" sz="2700" dirty="0">
                <a:solidFill>
                  <a:prstClr val="black"/>
                </a:solidFill>
                <a:latin typeface="Arial-Rounded"/>
                <a:ea typeface="字魂59号-创粗黑" panose="00000500000000000000" pitchFamily="2" charset="-122"/>
                <a:cs typeface="Arial" panose="020B0604020202020204" pitchFamily="34" charset="0"/>
              </a:rPr>
              <a:t>Tay </a:t>
            </a:r>
            <a:r>
              <a:rPr lang="en-US" altLang="zh-CN" sz="2700" dirty="0" err="1">
                <a:solidFill>
                  <a:prstClr val="black"/>
                </a:solidFill>
                <a:latin typeface="Arial-Rounded"/>
                <a:ea typeface="字魂59号-创粗黑" panose="00000500000000000000" pitchFamily="2" charset="-122"/>
                <a:cs typeface="Arial" panose="020B0604020202020204" pitchFamily="34" charset="0"/>
              </a:rPr>
              <a:t>dò</a:t>
            </a:r>
            <a:endParaRPr lang="zh-CN" altLang="en-US" sz="2700" dirty="0">
              <a:solidFill>
                <a:prstClr val="black"/>
              </a:solidFill>
              <a:latin typeface="Arial-Rounded"/>
              <a:ea typeface="字魂59号-创粗黑" panose="00000500000000000000" pitchFamily="2" charset="-122"/>
              <a:cs typeface="Arial" panose="020B0604020202020204" pitchFamily="34" charset="0"/>
            </a:endParaRPr>
          </a:p>
          <a:p>
            <a:endParaRPr lang="en-US" sz="2700" dirty="0">
              <a:solidFill>
                <a:prstClr val="black"/>
              </a:solidFill>
              <a:latin typeface="Arial-Rounded"/>
              <a:ea typeface="Arial-Rounded"/>
            </a:endParaRPr>
          </a:p>
        </p:txBody>
      </p:sp>
      <p:pic>
        <p:nvPicPr>
          <p:cNvPr id="79" name="图片 23">
            <a:extLst>
              <a:ext uri="{FF2B5EF4-FFF2-40B4-BE49-F238E27FC236}">
                <a16:creationId xmlns="" xmlns:a16="http://schemas.microsoft.com/office/drawing/2014/main" id="{518669F0-62C6-46EA-BAFB-89973CDDBF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9997" y="1522836"/>
            <a:ext cx="2338197" cy="3691889"/>
          </a:xfrm>
          <a:prstGeom prst="rect">
            <a:avLst/>
          </a:prstGeom>
        </p:spPr>
      </p:pic>
      <p:sp>
        <p:nvSpPr>
          <p:cNvPr id="80" name="Freeform 673">
            <a:extLst>
              <a:ext uri="{FF2B5EF4-FFF2-40B4-BE49-F238E27FC236}">
                <a16:creationId xmlns="" xmlns:a16="http://schemas.microsoft.com/office/drawing/2014/main" id="{85ED6507-3F77-4F8E-892A-8691DF7A7CC0}"/>
              </a:ext>
            </a:extLst>
          </p:cNvPr>
          <p:cNvSpPr>
            <a:spLocks/>
          </p:cNvSpPr>
          <p:nvPr/>
        </p:nvSpPr>
        <p:spPr bwMode="auto">
          <a:xfrm>
            <a:off x="5684949" y="2467221"/>
            <a:ext cx="1989310" cy="1579024"/>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6">
              <a:lumMod val="20000"/>
              <a:lumOff val="80000"/>
            </a:schemeClr>
          </a:solidFill>
          <a:ln>
            <a:noFill/>
          </a:ln>
        </p:spPr>
        <p:txBody>
          <a:bodyPr vert="horz" wrap="square" lIns="68580" tIns="34290" rIns="68580" bIns="34290" numCol="1" anchor="t" anchorCtr="0" compatLnSpc="1">
            <a:prstTxWarp prst="textNoShape">
              <a:avLst/>
            </a:prstTxWarp>
          </a:bodyPr>
          <a:lstStyle/>
          <a:p>
            <a:endParaRPr lang="zh-CN" altLang="en-US" dirty="0">
              <a:solidFill>
                <a:prstClr val="black"/>
              </a:solidFill>
              <a:latin typeface="Arial-Rounded"/>
              <a:ea typeface="字魂59号-创粗黑" panose="00000500000000000000" pitchFamily="2" charset="-122"/>
              <a:cs typeface="Arial" panose="020B0604020202020204" pitchFamily="34" charset="0"/>
            </a:endParaRPr>
          </a:p>
        </p:txBody>
      </p:sp>
      <p:sp>
        <p:nvSpPr>
          <p:cNvPr id="81" name="Freeform 673">
            <a:extLst>
              <a:ext uri="{FF2B5EF4-FFF2-40B4-BE49-F238E27FC236}">
                <a16:creationId xmlns="" xmlns:a16="http://schemas.microsoft.com/office/drawing/2014/main" id="{90A94EAE-BEB7-4C58-9047-194E4ACB85EF}"/>
              </a:ext>
            </a:extLst>
          </p:cNvPr>
          <p:cNvSpPr>
            <a:spLocks/>
          </p:cNvSpPr>
          <p:nvPr/>
        </p:nvSpPr>
        <p:spPr bwMode="auto">
          <a:xfrm>
            <a:off x="3346752" y="1133327"/>
            <a:ext cx="1989310" cy="1579024"/>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lumMod val="20000"/>
              <a:lumOff val="80000"/>
            </a:schemeClr>
          </a:solidFill>
          <a:ln>
            <a:noFill/>
          </a:ln>
        </p:spPr>
        <p:txBody>
          <a:bodyPr vert="horz" wrap="square" lIns="68580" tIns="34290" rIns="68580" bIns="34290" numCol="1" anchor="t" anchorCtr="0" compatLnSpc="1">
            <a:prstTxWarp prst="textNoShape">
              <a:avLst/>
            </a:prstTxWarp>
          </a:bodyPr>
          <a:lstStyle/>
          <a:p>
            <a:endParaRPr lang="zh-CN" altLang="en-US" dirty="0">
              <a:solidFill>
                <a:prstClr val="black"/>
              </a:solidFill>
              <a:latin typeface="Arial-Rounded"/>
              <a:ea typeface="字魂59号-创粗黑" panose="00000500000000000000" pitchFamily="2" charset="-122"/>
              <a:cs typeface="Arial" panose="020B0604020202020204" pitchFamily="34" charset="0"/>
            </a:endParaRPr>
          </a:p>
        </p:txBody>
      </p:sp>
      <p:sp>
        <p:nvSpPr>
          <p:cNvPr id="4" name="TextBox 3">
            <a:extLst>
              <a:ext uri="{FF2B5EF4-FFF2-40B4-BE49-F238E27FC236}">
                <a16:creationId xmlns="" xmlns:a16="http://schemas.microsoft.com/office/drawing/2014/main" id="{848F37AE-BF70-4D47-AB37-E97EF5CDF268}"/>
              </a:ext>
            </a:extLst>
          </p:cNvPr>
          <p:cNvSpPr txBox="1"/>
          <p:nvPr/>
        </p:nvSpPr>
        <p:spPr>
          <a:xfrm>
            <a:off x="3676393" y="1680464"/>
            <a:ext cx="1330028" cy="507831"/>
          </a:xfrm>
          <a:prstGeom prst="rect">
            <a:avLst/>
          </a:prstGeom>
          <a:noFill/>
        </p:spPr>
        <p:txBody>
          <a:bodyPr wrap="square" rtlCol="0">
            <a:spAutoFit/>
          </a:bodyPr>
          <a:lstStyle/>
          <a:p>
            <a:r>
              <a:rPr lang="en-US" sz="2700" dirty="0" err="1">
                <a:solidFill>
                  <a:prstClr val="black"/>
                </a:solidFill>
                <a:latin typeface="Arial-Rounded"/>
                <a:ea typeface="Arial-Rounded"/>
              </a:rPr>
              <a:t>Mắt</a:t>
            </a:r>
            <a:r>
              <a:rPr lang="en-US" sz="2700" dirty="0">
                <a:solidFill>
                  <a:prstClr val="black"/>
                </a:solidFill>
                <a:latin typeface="Arial-Rounded"/>
                <a:ea typeface="Arial-Rounded"/>
              </a:rPr>
              <a:t> </a:t>
            </a:r>
            <a:r>
              <a:rPr lang="en-US" sz="2700" dirty="0" err="1">
                <a:solidFill>
                  <a:prstClr val="black"/>
                </a:solidFill>
                <a:latin typeface="Arial-Rounded"/>
                <a:ea typeface="Arial-Rounded"/>
              </a:rPr>
              <a:t>dõi</a:t>
            </a:r>
            <a:endParaRPr lang="en-US" sz="2700" dirty="0">
              <a:solidFill>
                <a:prstClr val="black"/>
              </a:solidFill>
              <a:latin typeface="Arial-Rounded"/>
              <a:ea typeface="Arial-Rounded"/>
            </a:endParaRPr>
          </a:p>
        </p:txBody>
      </p:sp>
      <p:sp>
        <p:nvSpPr>
          <p:cNvPr id="82" name="TextBox 81">
            <a:extLst>
              <a:ext uri="{FF2B5EF4-FFF2-40B4-BE49-F238E27FC236}">
                <a16:creationId xmlns="" xmlns:a16="http://schemas.microsoft.com/office/drawing/2014/main" id="{03423F06-7B21-48CE-98D7-A464D7FDEED7}"/>
              </a:ext>
            </a:extLst>
          </p:cNvPr>
          <p:cNvSpPr txBox="1"/>
          <p:nvPr/>
        </p:nvSpPr>
        <p:spPr>
          <a:xfrm>
            <a:off x="5997771" y="2983058"/>
            <a:ext cx="2163131" cy="507831"/>
          </a:xfrm>
          <a:prstGeom prst="rect">
            <a:avLst/>
          </a:prstGeom>
          <a:noFill/>
        </p:spPr>
        <p:txBody>
          <a:bodyPr wrap="square" rtlCol="0">
            <a:spAutoFit/>
          </a:bodyPr>
          <a:lstStyle/>
          <a:p>
            <a:r>
              <a:rPr lang="en-US" sz="2700" dirty="0">
                <a:solidFill>
                  <a:prstClr val="black"/>
                </a:solidFill>
                <a:latin typeface="Arial-Rounded"/>
                <a:ea typeface="Arial-Rounded"/>
              </a:rPr>
              <a:t>Tai </a:t>
            </a:r>
            <a:r>
              <a:rPr lang="en-US" sz="2700" dirty="0" err="1">
                <a:solidFill>
                  <a:prstClr val="black"/>
                </a:solidFill>
                <a:latin typeface="Arial-Rounded"/>
                <a:ea typeface="Arial-Rounded"/>
              </a:rPr>
              <a:t>nghe</a:t>
            </a:r>
            <a:endParaRPr lang="en-US" sz="2700" dirty="0">
              <a:solidFill>
                <a:prstClr val="black"/>
              </a:solidFill>
              <a:latin typeface="Arial-Rounded"/>
              <a:ea typeface="Arial-Rounded"/>
            </a:endParaRPr>
          </a:p>
        </p:txBody>
      </p:sp>
      <p:pic>
        <p:nvPicPr>
          <p:cNvPr id="75" name="Picture 4" descr="Check out Arrow icon created by 4B Icons | Graphic design posters, Mini  drawings, Desktop wallpaper art">
            <a:extLst>
              <a:ext uri="{FF2B5EF4-FFF2-40B4-BE49-F238E27FC236}">
                <a16:creationId xmlns="" xmlns:a16="http://schemas.microsoft.com/office/drawing/2014/main" id="{F43969C1-7298-4B52-AE1A-9A1CF7DEB9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450192">
            <a:off x="4021569" y="2324272"/>
            <a:ext cx="650747" cy="65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19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par>
                                <p:cTn id="8" presetID="22" presetClass="entr" presetSubtype="8"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wipe(left)">
                                      <p:cBhvr>
                                        <p:cTn id="10" dur="500"/>
                                        <p:tgtEl>
                                          <p:spTgt spid="77"/>
                                        </p:tgtEl>
                                      </p:cBhvr>
                                    </p:animEffect>
                                  </p:childTnLst>
                                </p:cTn>
                              </p:par>
                              <p:par>
                                <p:cTn id="11" presetID="22" presetClass="entr" presetSubtype="8"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wipe(left)">
                                      <p:cBhvr>
                                        <p:cTn id="1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r>
              <a:rPr lang="en-US" sz="2400" dirty="0"/>
              <a:t>2. </a:t>
            </a:r>
            <a:r>
              <a:rPr lang="en-US" sz="2400" dirty="0" err="1"/>
              <a:t>Đọc</a:t>
            </a:r>
            <a:endParaRPr lang="en-US" sz="2400" dirty="0"/>
          </a:p>
        </p:txBody>
      </p:sp>
      <p:sp>
        <p:nvSpPr>
          <p:cNvPr id="5" name="TextBox 4">
            <a:extLst>
              <a:ext uri="{FF2B5EF4-FFF2-40B4-BE49-F238E27FC236}">
                <a16:creationId xmlns="" xmlns:a16="http://schemas.microsoft.com/office/drawing/2014/main" id="{C00254C8-8C3A-4F1D-83AD-5357A0F5FE58}"/>
              </a:ext>
            </a:extLst>
          </p:cNvPr>
          <p:cNvSpPr txBox="1"/>
          <p:nvPr/>
        </p:nvSpPr>
        <p:spPr>
          <a:xfrm>
            <a:off x="2493020" y="700807"/>
            <a:ext cx="5084071" cy="584775"/>
          </a:xfrm>
          <a:prstGeom prst="rect">
            <a:avLst/>
          </a:prstGeom>
          <a:noFill/>
        </p:spPr>
        <p:txBody>
          <a:bodyPr wrap="square" rtlCol="0">
            <a:spAutoFit/>
          </a:bodyPr>
          <a:lstStyle/>
          <a:p>
            <a:r>
              <a:rPr lang="en-US" sz="3200" b="1" dirty="0" err="1">
                <a:solidFill>
                  <a:srgbClr val="002060"/>
                </a:solidFill>
              </a:rPr>
              <a:t>Cuộc</a:t>
            </a:r>
            <a:r>
              <a:rPr lang="en-US" sz="3200" b="1" dirty="0">
                <a:solidFill>
                  <a:srgbClr val="002060"/>
                </a:solidFill>
              </a:rPr>
              <a:t> </a:t>
            </a:r>
            <a:r>
              <a:rPr lang="en-US" sz="3200" b="1" dirty="0" err="1">
                <a:solidFill>
                  <a:srgbClr val="002060"/>
                </a:solidFill>
              </a:rPr>
              <a:t>thi</a:t>
            </a:r>
            <a:r>
              <a:rPr lang="en-US" sz="3200" b="1" dirty="0">
                <a:solidFill>
                  <a:srgbClr val="002060"/>
                </a:solidFill>
              </a:rPr>
              <a:t> </a:t>
            </a:r>
            <a:r>
              <a:rPr lang="en-US" sz="3200" b="1" dirty="0" err="1">
                <a:solidFill>
                  <a:srgbClr val="002060"/>
                </a:solidFill>
              </a:rPr>
              <a:t>tài</a:t>
            </a:r>
            <a:r>
              <a:rPr lang="en-US" sz="3200" b="1" dirty="0">
                <a:solidFill>
                  <a:srgbClr val="002060"/>
                </a:solidFill>
              </a:rPr>
              <a:t> </a:t>
            </a:r>
            <a:r>
              <a:rPr lang="en-US" sz="3200" b="1" dirty="0" err="1">
                <a:solidFill>
                  <a:srgbClr val="002060"/>
                </a:solidFill>
              </a:rPr>
              <a:t>năng</a:t>
            </a:r>
            <a:r>
              <a:rPr lang="en-US" sz="3200" b="1" dirty="0">
                <a:solidFill>
                  <a:srgbClr val="002060"/>
                </a:solidFill>
              </a:rPr>
              <a:t> </a:t>
            </a:r>
            <a:r>
              <a:rPr lang="en-US" sz="3200" b="1" dirty="0" err="1">
                <a:solidFill>
                  <a:srgbClr val="002060"/>
                </a:solidFill>
              </a:rPr>
              <a:t>rừng</a:t>
            </a:r>
            <a:r>
              <a:rPr lang="en-US" sz="3200" b="1" dirty="0">
                <a:solidFill>
                  <a:srgbClr val="002060"/>
                </a:solidFill>
              </a:rPr>
              <a:t> </a:t>
            </a:r>
            <a:r>
              <a:rPr lang="en-US" sz="3200" b="1" dirty="0" err="1">
                <a:solidFill>
                  <a:srgbClr val="002060"/>
                </a:solidFill>
              </a:rPr>
              <a:t>xanh</a:t>
            </a:r>
            <a:endParaRPr lang="en-US" sz="3200" b="1" dirty="0">
              <a:solidFill>
                <a:srgbClr val="002060"/>
              </a:solidFill>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816747" y="1313407"/>
            <a:ext cx="7528263" cy="3139321"/>
          </a:xfrm>
          <a:prstGeom prst="rect">
            <a:avLst/>
          </a:prstGeom>
          <a:noFill/>
        </p:spPr>
        <p:txBody>
          <a:bodyPr wrap="square" rtlCol="0">
            <a:spAutoFit/>
          </a:bodyPr>
          <a:lstStyle/>
          <a:p>
            <a:pPr indent="457200" algn="just"/>
            <a:r>
              <a:rPr lang="en-US" sz="2200" dirty="0" err="1">
                <a:latin typeface="+mj-lt"/>
              </a:rPr>
              <a:t>Mừng</a:t>
            </a:r>
            <a:r>
              <a:rPr lang="en-US" sz="2200" dirty="0">
                <a:latin typeface="+mj-lt"/>
              </a:rPr>
              <a:t> </a:t>
            </a:r>
            <a:r>
              <a:rPr lang="en-US" sz="2200" dirty="0" err="1">
                <a:latin typeface="+mj-lt"/>
              </a:rPr>
              <a:t>xuân</a:t>
            </a:r>
            <a:r>
              <a:rPr lang="en-US" sz="2200" dirty="0">
                <a:latin typeface="+mj-lt"/>
              </a:rPr>
              <a:t>, </a:t>
            </a:r>
            <a:r>
              <a:rPr lang="en-US" sz="2200" dirty="0" err="1">
                <a:latin typeface="+mj-lt"/>
              </a:rPr>
              <a:t>các</a:t>
            </a:r>
            <a:r>
              <a:rPr lang="en-US" sz="2200" dirty="0">
                <a:latin typeface="+mj-lt"/>
              </a:rPr>
              <a:t> con </a:t>
            </a:r>
            <a:r>
              <a:rPr lang="en-US" sz="2200" dirty="0" err="1">
                <a:latin typeface="+mj-lt"/>
              </a:rPr>
              <a:t>vật</a:t>
            </a:r>
            <a:r>
              <a:rPr lang="en-US" sz="2200" dirty="0">
                <a:latin typeface="+mj-lt"/>
              </a:rPr>
              <a:t> </a:t>
            </a:r>
            <a:r>
              <a:rPr lang="en-US" sz="2200" dirty="0" err="1">
                <a:latin typeface="+mj-lt"/>
              </a:rPr>
              <a:t>trong</a:t>
            </a:r>
            <a:r>
              <a:rPr lang="en-US" sz="2200" dirty="0">
                <a:latin typeface="+mj-lt"/>
              </a:rPr>
              <a:t> </a:t>
            </a:r>
            <a:r>
              <a:rPr lang="en-US" sz="2200" dirty="0" err="1">
                <a:latin typeface="+mj-lt"/>
              </a:rPr>
              <a:t>rừng</a:t>
            </a:r>
            <a:r>
              <a:rPr lang="en-US" sz="2200" dirty="0">
                <a:latin typeface="+mj-lt"/>
              </a:rPr>
              <a:t> </a:t>
            </a:r>
            <a:r>
              <a:rPr lang="en-US" sz="2200" dirty="0" err="1">
                <a:latin typeface="+mj-lt"/>
              </a:rPr>
              <a:t>tổ</a:t>
            </a:r>
            <a:r>
              <a:rPr lang="en-US" sz="2200" dirty="0">
                <a:latin typeface="+mj-lt"/>
              </a:rPr>
              <a:t> </a:t>
            </a:r>
            <a:r>
              <a:rPr lang="en-US" sz="2200" dirty="0" err="1">
                <a:latin typeface="+mj-lt"/>
              </a:rPr>
              <a:t>chức</a:t>
            </a:r>
            <a:r>
              <a:rPr lang="en-US" sz="2200" dirty="0">
                <a:latin typeface="+mj-lt"/>
              </a:rPr>
              <a:t> </a:t>
            </a:r>
            <a:r>
              <a:rPr lang="en-US" sz="2200" dirty="0" err="1">
                <a:latin typeface="+mj-lt"/>
              </a:rPr>
              <a:t>một</a:t>
            </a:r>
            <a:r>
              <a:rPr lang="en-US" sz="2200" dirty="0">
                <a:latin typeface="+mj-lt"/>
              </a:rPr>
              <a:t> </a:t>
            </a:r>
            <a:r>
              <a:rPr lang="en-US" sz="2200" dirty="0" err="1">
                <a:latin typeface="+mj-lt"/>
              </a:rPr>
              <a:t>cuộc</a:t>
            </a:r>
            <a:r>
              <a:rPr lang="en-US" sz="2200" dirty="0">
                <a:latin typeface="+mj-lt"/>
              </a:rPr>
              <a:t> </a:t>
            </a:r>
            <a:r>
              <a:rPr lang="en-US" sz="2200" dirty="0" err="1">
                <a:latin typeface="+mj-lt"/>
              </a:rPr>
              <a:t>thi</a:t>
            </a:r>
            <a:r>
              <a:rPr lang="en-US" sz="2200" dirty="0">
                <a:latin typeface="+mj-lt"/>
              </a:rPr>
              <a:t> </a:t>
            </a:r>
            <a:r>
              <a:rPr lang="en-US" sz="2200" dirty="0" err="1">
                <a:latin typeface="+mj-lt"/>
              </a:rPr>
              <a:t>tài</a:t>
            </a:r>
            <a:r>
              <a:rPr lang="en-US" sz="2200" dirty="0">
                <a:latin typeface="+mj-lt"/>
              </a:rPr>
              <a:t> </a:t>
            </a:r>
            <a:r>
              <a:rPr lang="en-US" sz="2200" dirty="0" err="1">
                <a:latin typeface="+mj-lt"/>
              </a:rPr>
              <a:t>năng</a:t>
            </a:r>
            <a:r>
              <a:rPr lang="en-US" sz="2200" dirty="0">
                <a:latin typeface="+mj-lt"/>
              </a:rPr>
              <a:t>. </a:t>
            </a:r>
            <a:r>
              <a:rPr lang="en-US" sz="2200" dirty="0" err="1">
                <a:latin typeface="+mj-lt"/>
              </a:rPr>
              <a:t>Đúng</a:t>
            </a:r>
            <a:r>
              <a:rPr lang="en-US" sz="2200" dirty="0">
                <a:latin typeface="+mj-lt"/>
              </a:rPr>
              <a:t> </a:t>
            </a:r>
            <a:r>
              <a:rPr lang="en-US" sz="2200" dirty="0" err="1">
                <a:latin typeface="+mj-lt"/>
              </a:rPr>
              <a:t>như</a:t>
            </a:r>
            <a:r>
              <a:rPr lang="en-US" sz="2200" dirty="0">
                <a:latin typeface="+mj-lt"/>
              </a:rPr>
              <a:t> </a:t>
            </a:r>
            <a:r>
              <a:rPr lang="en-US" sz="2200" dirty="0" err="1">
                <a:latin typeface="+mj-lt"/>
              </a:rPr>
              <a:t>dự</a:t>
            </a:r>
            <a:r>
              <a:rPr lang="en-US" sz="2200" dirty="0">
                <a:latin typeface="+mj-lt"/>
              </a:rPr>
              <a:t> </a:t>
            </a:r>
            <a:r>
              <a:rPr lang="en-US" sz="2200" dirty="0" err="1">
                <a:latin typeface="+mj-lt"/>
              </a:rPr>
              <a:t>kiến</a:t>
            </a:r>
            <a:r>
              <a:rPr lang="en-US" sz="2200" dirty="0">
                <a:latin typeface="+mj-lt"/>
              </a:rPr>
              <a:t>, </a:t>
            </a:r>
            <a:r>
              <a:rPr lang="en-US" sz="2200" dirty="0" err="1">
                <a:latin typeface="+mj-lt"/>
              </a:rPr>
              <a:t>cuộc</a:t>
            </a:r>
            <a:r>
              <a:rPr lang="en-US" sz="2200" dirty="0">
                <a:latin typeface="+mj-lt"/>
              </a:rPr>
              <a:t> </a:t>
            </a:r>
            <a:r>
              <a:rPr lang="en-US" sz="2200" dirty="0" err="1">
                <a:latin typeface="+mj-lt"/>
              </a:rPr>
              <a:t>thi</a:t>
            </a:r>
            <a:r>
              <a:rPr lang="en-US" sz="2200" dirty="0">
                <a:latin typeface="+mj-lt"/>
              </a:rPr>
              <a:t> </a:t>
            </a:r>
            <a:r>
              <a:rPr lang="en-US" sz="2200" dirty="0" err="1">
                <a:latin typeface="+mj-lt"/>
              </a:rPr>
              <a:t>mở</a:t>
            </a:r>
            <a:r>
              <a:rPr lang="en-US" sz="2200" dirty="0">
                <a:latin typeface="+mj-lt"/>
              </a:rPr>
              <a:t> </a:t>
            </a:r>
            <a:r>
              <a:rPr lang="en-US" sz="2200" dirty="0" err="1">
                <a:latin typeface="+mj-lt"/>
              </a:rPr>
              <a:t>đầu</a:t>
            </a:r>
            <a:r>
              <a:rPr lang="en-US" sz="2200" dirty="0">
                <a:latin typeface="+mj-lt"/>
              </a:rPr>
              <a:t> </a:t>
            </a:r>
            <a:r>
              <a:rPr lang="en-US" sz="2200" dirty="0" err="1">
                <a:latin typeface="+mj-lt"/>
              </a:rPr>
              <a:t>bằng</a:t>
            </a:r>
            <a:r>
              <a:rPr lang="en-US" sz="2200" dirty="0">
                <a:latin typeface="+mj-lt"/>
              </a:rPr>
              <a:t> </a:t>
            </a:r>
            <a:r>
              <a:rPr lang="en-US" sz="2200" dirty="0" err="1">
                <a:latin typeface="+mj-lt"/>
              </a:rPr>
              <a:t>tiết</a:t>
            </a:r>
            <a:r>
              <a:rPr lang="en-US" sz="2200" dirty="0">
                <a:latin typeface="+mj-lt"/>
              </a:rPr>
              <a:t> </a:t>
            </a:r>
            <a:r>
              <a:rPr lang="en-US" sz="2200" dirty="0" err="1">
                <a:latin typeface="+mj-lt"/>
              </a:rPr>
              <a:t>mục</a:t>
            </a:r>
            <a:r>
              <a:rPr lang="en-US" sz="2200" dirty="0">
                <a:latin typeface="+mj-lt"/>
              </a:rPr>
              <a:t> </a:t>
            </a:r>
            <a:r>
              <a:rPr lang="en-US" sz="2200" dirty="0" err="1">
                <a:latin typeface="+mj-lt"/>
              </a:rPr>
              <a:t>chim</a:t>
            </a:r>
            <a:r>
              <a:rPr lang="en-US" sz="2200" dirty="0">
                <a:latin typeface="+mj-lt"/>
              </a:rPr>
              <a:t> </a:t>
            </a:r>
            <a:r>
              <a:rPr lang="en-US" sz="2200" dirty="0" err="1">
                <a:latin typeface="+mj-lt"/>
              </a:rPr>
              <a:t>yểng</a:t>
            </a:r>
            <a:r>
              <a:rPr lang="en-US" sz="2200" dirty="0">
                <a:latin typeface="+mj-lt"/>
              </a:rPr>
              <a:t> </a:t>
            </a:r>
            <a:r>
              <a:rPr lang="en-US" sz="2200" dirty="0" err="1">
                <a:latin typeface="+mj-lt"/>
              </a:rPr>
              <a:t>bắt</a:t>
            </a:r>
            <a:r>
              <a:rPr lang="en-US" sz="2200" dirty="0">
                <a:latin typeface="+mj-lt"/>
              </a:rPr>
              <a:t> </a:t>
            </a:r>
            <a:r>
              <a:rPr lang="en-US" sz="2200" dirty="0" err="1">
                <a:latin typeface="+mj-lt"/>
              </a:rPr>
              <a:t>chước</a:t>
            </a:r>
            <a:r>
              <a:rPr lang="en-US" sz="2200" dirty="0">
                <a:latin typeface="+mj-lt"/>
              </a:rPr>
              <a:t> </a:t>
            </a:r>
            <a:r>
              <a:rPr lang="en-US" sz="2200" dirty="0" err="1">
                <a:latin typeface="+mj-lt"/>
              </a:rPr>
              <a:t>tiếng</a:t>
            </a:r>
            <a:r>
              <a:rPr lang="en-US" sz="2200" dirty="0">
                <a:latin typeface="+mj-lt"/>
              </a:rPr>
              <a:t> </a:t>
            </a:r>
            <a:r>
              <a:rPr lang="en-US" sz="2200" dirty="0" err="1">
                <a:latin typeface="+mj-lt"/>
              </a:rPr>
              <a:t>của</a:t>
            </a:r>
            <a:r>
              <a:rPr lang="en-US" sz="2200" dirty="0">
                <a:latin typeface="+mj-lt"/>
              </a:rPr>
              <a:t> </a:t>
            </a:r>
            <a:r>
              <a:rPr lang="en-US" sz="2200" dirty="0" err="1">
                <a:latin typeface="+mj-lt"/>
              </a:rPr>
              <a:t>một</a:t>
            </a:r>
            <a:r>
              <a:rPr lang="en-US" sz="2200" dirty="0">
                <a:latin typeface="+mj-lt"/>
              </a:rPr>
              <a:t> </a:t>
            </a:r>
            <a:r>
              <a:rPr lang="en-US" sz="2200" dirty="0" err="1">
                <a:latin typeface="+mj-lt"/>
              </a:rPr>
              <a:t>số</a:t>
            </a:r>
            <a:r>
              <a:rPr lang="en-US" sz="2200" dirty="0">
                <a:latin typeface="+mj-lt"/>
              </a:rPr>
              <a:t> </a:t>
            </a:r>
            <a:r>
              <a:rPr lang="en-US" sz="2200" dirty="0" err="1">
                <a:latin typeface="+mj-lt"/>
              </a:rPr>
              <a:t>loài</a:t>
            </a:r>
            <a:r>
              <a:rPr lang="en-US" sz="2200" dirty="0">
                <a:latin typeface="+mj-lt"/>
              </a:rPr>
              <a:t> </a:t>
            </a:r>
            <a:r>
              <a:rPr lang="en-US" sz="2200" dirty="0" err="1">
                <a:latin typeface="+mj-lt"/>
              </a:rPr>
              <a:t>vật</a:t>
            </a:r>
            <a:r>
              <a:rPr lang="en-US" sz="2200" dirty="0">
                <a:latin typeface="+mj-lt"/>
              </a:rPr>
              <a:t>. </a:t>
            </a:r>
            <a:r>
              <a:rPr lang="en-US" sz="2200" dirty="0" err="1">
                <a:latin typeface="+mj-lt"/>
              </a:rPr>
              <a:t>Tiếp</a:t>
            </a:r>
            <a:r>
              <a:rPr lang="en-US" sz="2200" dirty="0">
                <a:latin typeface="+mj-lt"/>
              </a:rPr>
              <a:t> </a:t>
            </a:r>
            <a:r>
              <a:rPr lang="en-US" sz="2200" dirty="0" err="1">
                <a:latin typeface="+mj-lt"/>
              </a:rPr>
              <a:t>theo</a:t>
            </a:r>
            <a:r>
              <a:rPr lang="en-US" sz="2200" dirty="0">
                <a:latin typeface="+mj-lt"/>
              </a:rPr>
              <a:t> </a:t>
            </a:r>
            <a:r>
              <a:rPr lang="en-US" sz="2200" dirty="0" err="1">
                <a:latin typeface="+mj-lt"/>
              </a:rPr>
              <a:t>là</a:t>
            </a:r>
            <a:r>
              <a:rPr lang="en-US" sz="2200" dirty="0">
                <a:latin typeface="+mj-lt"/>
              </a:rPr>
              <a:t> ca </a:t>
            </a:r>
            <a:r>
              <a:rPr lang="en-US" sz="2200" dirty="0" err="1">
                <a:latin typeface="+mj-lt"/>
              </a:rPr>
              <a:t>khúc</a:t>
            </a:r>
            <a:r>
              <a:rPr lang="en-US" sz="2200" dirty="0">
                <a:latin typeface="+mj-lt"/>
              </a:rPr>
              <a:t> “</a:t>
            </a:r>
            <a:r>
              <a:rPr lang="en-US" sz="2200" dirty="0" err="1">
                <a:latin typeface="+mj-lt"/>
              </a:rPr>
              <a:t>ngoao</a:t>
            </a:r>
            <a:r>
              <a:rPr lang="en-US" sz="2200" dirty="0">
                <a:latin typeface="+mj-lt"/>
              </a:rPr>
              <a:t> </a:t>
            </a:r>
            <a:r>
              <a:rPr lang="en-US" sz="2200" dirty="0" err="1">
                <a:latin typeface="+mj-lt"/>
              </a:rPr>
              <a:t>ngoao</a:t>
            </a:r>
            <a:r>
              <a:rPr lang="en-US" sz="2200" dirty="0">
                <a:latin typeface="+mj-lt"/>
              </a:rPr>
              <a:t>” </a:t>
            </a:r>
            <a:r>
              <a:rPr lang="en-US" sz="2200" dirty="0" err="1">
                <a:latin typeface="+mj-lt"/>
              </a:rPr>
              <a:t>của</a:t>
            </a:r>
            <a:r>
              <a:rPr lang="en-US" sz="2200" dirty="0">
                <a:latin typeface="+mj-lt"/>
              </a:rPr>
              <a:t> </a:t>
            </a:r>
            <a:r>
              <a:rPr lang="en-US" sz="2200" dirty="0" err="1">
                <a:latin typeface="+mj-lt"/>
              </a:rPr>
              <a:t>mèo</a:t>
            </a:r>
            <a:r>
              <a:rPr lang="en-US" sz="2200" dirty="0">
                <a:latin typeface="+mj-lt"/>
              </a:rPr>
              <a:t> </a:t>
            </a:r>
            <a:r>
              <a:rPr lang="en-US" sz="2200" dirty="0" err="1">
                <a:latin typeface="+mj-lt"/>
              </a:rPr>
              <a:t>rừng</a:t>
            </a:r>
            <a:r>
              <a:rPr lang="en-US" sz="2200" dirty="0">
                <a:latin typeface="+mj-lt"/>
              </a:rPr>
              <a:t>. </a:t>
            </a:r>
            <a:r>
              <a:rPr lang="en-US" sz="2200" dirty="0" err="1">
                <a:latin typeface="+mj-lt"/>
              </a:rPr>
              <a:t>Gõ</a:t>
            </a:r>
            <a:r>
              <a:rPr lang="en-US" sz="2200" dirty="0">
                <a:latin typeface="+mj-lt"/>
              </a:rPr>
              <a:t> </a:t>
            </a:r>
            <a:r>
              <a:rPr lang="en-US" sz="2200" dirty="0" err="1">
                <a:latin typeface="+mj-lt"/>
              </a:rPr>
              <a:t>kiến</a:t>
            </a:r>
            <a:r>
              <a:rPr lang="en-US" sz="2200" dirty="0">
                <a:latin typeface="+mj-lt"/>
              </a:rPr>
              <a:t> </a:t>
            </a:r>
            <a:r>
              <a:rPr lang="en-US" sz="2200" dirty="0" err="1">
                <a:latin typeface="+mj-lt"/>
              </a:rPr>
              <a:t>chỉ</a:t>
            </a:r>
            <a:r>
              <a:rPr lang="en-US" sz="2200" dirty="0">
                <a:latin typeface="+mj-lt"/>
              </a:rPr>
              <a:t> </a:t>
            </a:r>
            <a:r>
              <a:rPr lang="en-US" sz="2200" dirty="0" err="1">
                <a:latin typeface="+mj-lt"/>
              </a:rPr>
              <a:t>trong</a:t>
            </a:r>
            <a:r>
              <a:rPr lang="en-US" sz="2200" dirty="0">
                <a:latin typeface="+mj-lt"/>
              </a:rPr>
              <a:t> </a:t>
            </a:r>
            <a:r>
              <a:rPr lang="en-US" sz="2200" dirty="0" err="1">
                <a:latin typeface="+mj-lt"/>
              </a:rPr>
              <a:t>nháy</a:t>
            </a:r>
            <a:r>
              <a:rPr lang="en-US" sz="2200" dirty="0">
                <a:latin typeface="+mj-lt"/>
              </a:rPr>
              <a:t> </a:t>
            </a:r>
            <a:r>
              <a:rPr lang="en-US" sz="2200" dirty="0" err="1">
                <a:latin typeface="+mj-lt"/>
              </a:rPr>
              <a:t>mắt</a:t>
            </a:r>
            <a:r>
              <a:rPr lang="en-US" sz="2200" dirty="0">
                <a:latin typeface="+mj-lt"/>
              </a:rPr>
              <a:t> </a:t>
            </a:r>
            <a:r>
              <a:rPr lang="en-US" sz="2200" dirty="0" err="1">
                <a:latin typeface="+mj-lt"/>
              </a:rPr>
              <a:t>đã</a:t>
            </a:r>
            <a:r>
              <a:rPr lang="en-US" sz="2200" dirty="0">
                <a:latin typeface="+mj-lt"/>
              </a:rPr>
              <a:t> </a:t>
            </a:r>
            <a:r>
              <a:rPr lang="en-US" sz="2200" dirty="0" err="1">
                <a:latin typeface="+mj-lt"/>
              </a:rPr>
              <a:t>khoét</a:t>
            </a:r>
            <a:r>
              <a:rPr lang="en-US" sz="2200" dirty="0">
                <a:latin typeface="+mj-lt"/>
              </a:rPr>
              <a:t> </a:t>
            </a:r>
            <a:r>
              <a:rPr lang="en-US" sz="2200" dirty="0" err="1">
                <a:latin typeface="+mj-lt"/>
              </a:rPr>
              <a:t>được</a:t>
            </a:r>
            <a:r>
              <a:rPr lang="en-US" sz="2200" dirty="0">
                <a:latin typeface="+mj-lt"/>
              </a:rPr>
              <a:t> </a:t>
            </a:r>
            <a:r>
              <a:rPr lang="en-US" sz="2200" dirty="0" err="1">
                <a:latin typeface="+mj-lt"/>
              </a:rPr>
              <a:t>cái</a:t>
            </a:r>
            <a:r>
              <a:rPr lang="en-US" sz="2200" dirty="0">
                <a:latin typeface="+mj-lt"/>
              </a:rPr>
              <a:t> </a:t>
            </a:r>
            <a:r>
              <a:rPr lang="en-US" sz="2200" dirty="0" err="1">
                <a:latin typeface="+mj-lt"/>
              </a:rPr>
              <a:t>tổ</a:t>
            </a:r>
            <a:r>
              <a:rPr lang="en-US" sz="2200" dirty="0">
                <a:latin typeface="+mj-lt"/>
              </a:rPr>
              <a:t> </a:t>
            </a:r>
            <a:r>
              <a:rPr lang="en-US" sz="2200" dirty="0" err="1">
                <a:latin typeface="+mj-lt"/>
              </a:rPr>
              <a:t>xinh</a:t>
            </a:r>
            <a:r>
              <a:rPr lang="en-US" sz="2200" dirty="0">
                <a:latin typeface="+mj-lt"/>
              </a:rPr>
              <a:t> </a:t>
            </a:r>
            <a:r>
              <a:rPr lang="en-US" sz="2200" dirty="0" err="1">
                <a:latin typeface="+mj-lt"/>
              </a:rPr>
              <a:t>xắn</a:t>
            </a:r>
            <a:r>
              <a:rPr lang="en-US" sz="2200" dirty="0">
                <a:latin typeface="+mj-lt"/>
              </a:rPr>
              <a:t>. </a:t>
            </a:r>
            <a:r>
              <a:rPr lang="en-US" sz="2200" dirty="0" err="1">
                <a:latin typeface="+mj-lt"/>
              </a:rPr>
              <a:t>Chim</a:t>
            </a:r>
            <a:r>
              <a:rPr lang="en-US" sz="2200" dirty="0">
                <a:latin typeface="+mj-lt"/>
              </a:rPr>
              <a:t> </a:t>
            </a:r>
            <a:r>
              <a:rPr lang="en-US" sz="2200" err="1">
                <a:latin typeface="+mj-lt"/>
              </a:rPr>
              <a:t>công</a:t>
            </a:r>
            <a:r>
              <a:rPr lang="en-US" sz="2200">
                <a:latin typeface="+mj-lt"/>
              </a:rPr>
              <a:t> </a:t>
            </a:r>
            <a:r>
              <a:rPr lang="vi-VN" sz="2200" smtClean="0">
                <a:latin typeface="+mj-lt"/>
              </a:rPr>
              <a:t>kh</a:t>
            </a:r>
            <a:r>
              <a:rPr lang="en-US" sz="2200" smtClean="0">
                <a:latin typeface="+mj-lt"/>
              </a:rPr>
              <a:t>iến </a:t>
            </a:r>
            <a:r>
              <a:rPr lang="en-US" sz="2200" dirty="0" err="1">
                <a:latin typeface="+mj-lt"/>
              </a:rPr>
              <a:t>khán</a:t>
            </a:r>
            <a:r>
              <a:rPr lang="en-US" sz="2200" dirty="0">
                <a:latin typeface="+mj-lt"/>
              </a:rPr>
              <a:t> </a:t>
            </a:r>
            <a:r>
              <a:rPr lang="en-US" sz="2200" dirty="0" err="1">
                <a:latin typeface="+mj-lt"/>
              </a:rPr>
              <a:t>giả</a:t>
            </a:r>
            <a:r>
              <a:rPr lang="en-US" sz="2200" dirty="0">
                <a:latin typeface="+mj-lt"/>
              </a:rPr>
              <a:t> say </a:t>
            </a:r>
            <a:r>
              <a:rPr lang="en-US" sz="2200" dirty="0" err="1">
                <a:latin typeface="+mj-lt"/>
              </a:rPr>
              <a:t>mê</a:t>
            </a:r>
            <a:r>
              <a:rPr lang="en-US" sz="2200" dirty="0">
                <a:latin typeface="+mj-lt"/>
              </a:rPr>
              <a:t>, </a:t>
            </a:r>
            <a:r>
              <a:rPr lang="en-US" sz="2200" dirty="0" err="1">
                <a:latin typeface="+mj-lt"/>
              </a:rPr>
              <a:t>chuếnh</a:t>
            </a:r>
            <a:r>
              <a:rPr lang="en-US" sz="2200" dirty="0">
                <a:latin typeface="+mj-lt"/>
              </a:rPr>
              <a:t> </a:t>
            </a:r>
            <a:r>
              <a:rPr lang="en-US" sz="2200" dirty="0" err="1">
                <a:latin typeface="+mj-lt"/>
              </a:rPr>
              <a:t>choáng</a:t>
            </a:r>
            <a:r>
              <a:rPr lang="en-US" sz="2200" dirty="0">
                <a:latin typeface="+mj-lt"/>
              </a:rPr>
              <a:t> </a:t>
            </a:r>
            <a:r>
              <a:rPr lang="en-US" sz="2200" dirty="0" err="1">
                <a:latin typeface="+mj-lt"/>
              </a:rPr>
              <a:t>vì</a:t>
            </a:r>
            <a:r>
              <a:rPr lang="en-US" sz="2200" dirty="0">
                <a:latin typeface="+mj-lt"/>
              </a:rPr>
              <a:t> </a:t>
            </a:r>
            <a:r>
              <a:rPr lang="en-US" sz="2200" dirty="0" err="1">
                <a:latin typeface="+mj-lt"/>
              </a:rPr>
              <a:t>điệu</a:t>
            </a:r>
            <a:r>
              <a:rPr lang="en-US" sz="2200" dirty="0">
                <a:latin typeface="+mj-lt"/>
              </a:rPr>
              <a:t> </a:t>
            </a:r>
            <a:r>
              <a:rPr lang="en-US" sz="2200" dirty="0" err="1">
                <a:latin typeface="+mj-lt"/>
              </a:rPr>
              <a:t>múa</a:t>
            </a:r>
            <a:r>
              <a:rPr lang="en-US" sz="2200" dirty="0">
                <a:latin typeface="+mj-lt"/>
              </a:rPr>
              <a:t> </a:t>
            </a:r>
            <a:r>
              <a:rPr lang="en-US" sz="2200" dirty="0" err="1">
                <a:latin typeface="+mj-lt"/>
              </a:rPr>
              <a:t>tuyệt</a:t>
            </a:r>
            <a:r>
              <a:rPr lang="en-US" sz="2200" dirty="0">
                <a:latin typeface="+mj-lt"/>
              </a:rPr>
              <a:t> </a:t>
            </a:r>
            <a:r>
              <a:rPr lang="en-US" sz="2200" dirty="0" err="1">
                <a:latin typeface="+mj-lt"/>
              </a:rPr>
              <a:t>đẹp</a:t>
            </a:r>
            <a:r>
              <a:rPr lang="en-US" sz="2200" dirty="0">
                <a:latin typeface="+mj-lt"/>
              </a:rPr>
              <a:t>. </a:t>
            </a:r>
            <a:r>
              <a:rPr lang="en-US" sz="2200" dirty="0" err="1">
                <a:latin typeface="+mj-lt"/>
              </a:rPr>
              <a:t>Voọc</a:t>
            </a:r>
            <a:r>
              <a:rPr lang="en-US" sz="2200" dirty="0">
                <a:latin typeface="+mj-lt"/>
              </a:rPr>
              <a:t> </a:t>
            </a:r>
            <a:r>
              <a:rPr lang="en-US" sz="2200" dirty="0" err="1">
                <a:latin typeface="+mj-lt"/>
              </a:rPr>
              <a:t>xám</a:t>
            </a:r>
            <a:r>
              <a:rPr lang="en-US" sz="2200" dirty="0">
                <a:latin typeface="+mj-lt"/>
              </a:rPr>
              <a:t> </a:t>
            </a:r>
            <a:r>
              <a:rPr lang="en-US" sz="2200" dirty="0" err="1">
                <a:latin typeface="+mj-lt"/>
              </a:rPr>
              <a:t>với</a:t>
            </a:r>
            <a:r>
              <a:rPr lang="en-US" sz="2200" dirty="0">
                <a:latin typeface="+mj-lt"/>
              </a:rPr>
              <a:t> </a:t>
            </a:r>
            <a:r>
              <a:rPr lang="en-US" sz="2200" dirty="0" err="1">
                <a:latin typeface="+mj-lt"/>
              </a:rPr>
              <a:t>tiết</a:t>
            </a:r>
            <a:r>
              <a:rPr lang="en-US" sz="2200" dirty="0">
                <a:latin typeface="+mj-lt"/>
              </a:rPr>
              <a:t> </a:t>
            </a:r>
            <a:r>
              <a:rPr lang="en-US" sz="2200" dirty="0" err="1">
                <a:latin typeface="+mj-lt"/>
              </a:rPr>
              <a:t>mục</a:t>
            </a:r>
            <a:r>
              <a:rPr lang="en-US" sz="2200" dirty="0">
                <a:latin typeface="+mj-lt"/>
              </a:rPr>
              <a:t> </a:t>
            </a:r>
            <a:r>
              <a:rPr lang="en-US" sz="2200" dirty="0" err="1">
                <a:latin typeface="+mj-lt"/>
              </a:rPr>
              <a:t>đu</a:t>
            </a:r>
            <a:r>
              <a:rPr lang="en-US" sz="2200" dirty="0">
                <a:latin typeface="+mj-lt"/>
              </a:rPr>
              <a:t> </a:t>
            </a:r>
            <a:r>
              <a:rPr lang="en-US" sz="2200" dirty="0" err="1">
                <a:latin typeface="+mj-lt"/>
              </a:rPr>
              <a:t>cây</a:t>
            </a:r>
            <a:r>
              <a:rPr lang="en-US" sz="2200" dirty="0">
                <a:latin typeface="+mj-lt"/>
              </a:rPr>
              <a:t> </a:t>
            </a:r>
            <a:r>
              <a:rPr lang="en-US" sz="2200" dirty="0" err="1">
                <a:latin typeface="+mj-lt"/>
              </a:rPr>
              <a:t>điêu</a:t>
            </a:r>
            <a:r>
              <a:rPr lang="en-US" sz="2200" dirty="0">
                <a:latin typeface="+mj-lt"/>
              </a:rPr>
              <a:t> </a:t>
            </a:r>
            <a:r>
              <a:rPr lang="en-US" sz="2200" dirty="0" err="1">
                <a:latin typeface="+mj-lt"/>
              </a:rPr>
              <a:t>luyện</a:t>
            </a:r>
            <a:r>
              <a:rPr lang="en-US" sz="2200" dirty="0">
                <a:latin typeface="+mj-lt"/>
              </a:rPr>
              <a:t> </a:t>
            </a:r>
            <a:r>
              <a:rPr lang="en-US" sz="2200" dirty="0" err="1">
                <a:latin typeface="+mj-lt"/>
              </a:rPr>
              <a:t>làm</a:t>
            </a:r>
            <a:r>
              <a:rPr lang="en-US" sz="2200" dirty="0">
                <a:latin typeface="+mj-lt"/>
              </a:rPr>
              <a:t> </a:t>
            </a:r>
            <a:r>
              <a:rPr lang="en-US" sz="2200" dirty="0" err="1">
                <a:latin typeface="+mj-lt"/>
              </a:rPr>
              <a:t>tất</a:t>
            </a:r>
            <a:r>
              <a:rPr lang="en-US" sz="2200" dirty="0">
                <a:latin typeface="+mj-lt"/>
              </a:rPr>
              <a:t> </a:t>
            </a:r>
            <a:r>
              <a:rPr lang="en-US" sz="2200" dirty="0" err="1">
                <a:latin typeface="+mj-lt"/>
              </a:rPr>
              <a:t>cả</a:t>
            </a:r>
            <a:r>
              <a:rPr lang="en-US" sz="2200" dirty="0">
                <a:latin typeface="+mj-lt"/>
              </a:rPr>
              <a:t> </a:t>
            </a:r>
            <a:r>
              <a:rPr lang="en-US" sz="2200" dirty="0" err="1">
                <a:latin typeface="+mj-lt"/>
              </a:rPr>
              <a:t>trầm</a:t>
            </a:r>
            <a:r>
              <a:rPr lang="en-US" sz="2200" dirty="0">
                <a:latin typeface="+mj-lt"/>
              </a:rPr>
              <a:t> </a:t>
            </a:r>
            <a:r>
              <a:rPr lang="en-US" sz="2200" dirty="0" err="1">
                <a:latin typeface="+mj-lt"/>
              </a:rPr>
              <a:t>trồ</a:t>
            </a:r>
            <a:r>
              <a:rPr lang="en-US" sz="2200" dirty="0">
                <a:latin typeface="+mj-lt"/>
              </a:rPr>
              <a:t> </a:t>
            </a:r>
            <a:r>
              <a:rPr lang="en-US" sz="2200" dirty="0" err="1">
                <a:latin typeface="+mj-lt"/>
              </a:rPr>
              <a:t>thích</a:t>
            </a:r>
            <a:r>
              <a:rPr lang="en-US" sz="2200" dirty="0">
                <a:latin typeface="+mj-lt"/>
              </a:rPr>
              <a:t> </a:t>
            </a:r>
            <a:r>
              <a:rPr lang="en-US" sz="2200" dirty="0" err="1">
                <a:latin typeface="+mj-lt"/>
              </a:rPr>
              <a:t>thú</a:t>
            </a:r>
            <a:r>
              <a:rPr lang="en-US" sz="2200" dirty="0">
                <a:latin typeface="+mj-lt"/>
              </a:rPr>
              <a:t>.</a:t>
            </a:r>
          </a:p>
          <a:p>
            <a:pPr indent="457200" algn="just"/>
            <a:r>
              <a:rPr lang="en-US" sz="2200" dirty="0" err="1">
                <a:latin typeface="+mj-lt"/>
              </a:rPr>
              <a:t>Các</a:t>
            </a:r>
            <a:r>
              <a:rPr lang="en-US" sz="2200" dirty="0">
                <a:latin typeface="+mj-lt"/>
              </a:rPr>
              <a:t> con </a:t>
            </a:r>
            <a:r>
              <a:rPr lang="en-US" sz="2200" dirty="0" err="1">
                <a:latin typeface="+mj-lt"/>
              </a:rPr>
              <a:t>vật</a:t>
            </a:r>
            <a:r>
              <a:rPr lang="en-US" sz="2200" dirty="0">
                <a:latin typeface="+mj-lt"/>
              </a:rPr>
              <a:t> </a:t>
            </a:r>
            <a:r>
              <a:rPr lang="en-US" sz="2200" dirty="0" err="1">
                <a:latin typeface="+mj-lt"/>
              </a:rPr>
              <a:t>đều</a:t>
            </a:r>
            <a:r>
              <a:rPr lang="en-US" sz="2200" dirty="0">
                <a:latin typeface="+mj-lt"/>
              </a:rPr>
              <a:t> </a:t>
            </a:r>
            <a:r>
              <a:rPr lang="en-US" sz="2200" dirty="0" err="1">
                <a:latin typeface="+mj-lt"/>
              </a:rPr>
              <a:t>xứng</a:t>
            </a:r>
            <a:r>
              <a:rPr lang="en-US" sz="2200" dirty="0">
                <a:latin typeface="+mj-lt"/>
              </a:rPr>
              <a:t> </a:t>
            </a:r>
            <a:r>
              <a:rPr lang="en-US" sz="2200" dirty="0" err="1">
                <a:latin typeface="+mj-lt"/>
              </a:rPr>
              <a:t>đáng</a:t>
            </a:r>
            <a:r>
              <a:rPr lang="en-US" sz="2200" dirty="0">
                <a:latin typeface="+mj-lt"/>
              </a:rPr>
              <a:t> </a:t>
            </a:r>
            <a:r>
              <a:rPr lang="en-US" sz="2200" dirty="0" err="1">
                <a:latin typeface="+mj-lt"/>
              </a:rPr>
              <a:t>nhận</a:t>
            </a:r>
            <a:r>
              <a:rPr lang="en-US" sz="2200" dirty="0">
                <a:latin typeface="+mj-lt"/>
              </a:rPr>
              <a:t> </a:t>
            </a:r>
            <a:r>
              <a:rPr lang="en-US" sz="2200" dirty="0" err="1">
                <a:latin typeface="+mj-lt"/>
              </a:rPr>
              <a:t>phần</a:t>
            </a:r>
            <a:r>
              <a:rPr lang="en-US" sz="2200" dirty="0">
                <a:latin typeface="+mj-lt"/>
              </a:rPr>
              <a:t> </a:t>
            </a:r>
            <a:r>
              <a:rPr lang="en-US" sz="2200" dirty="0" err="1">
                <a:latin typeface="+mj-lt"/>
              </a:rPr>
              <a:t>thưởng</a:t>
            </a:r>
            <a:r>
              <a:rPr lang="en-US" sz="2200" dirty="0">
                <a:latin typeface="+mj-lt"/>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r>
              <a:rPr lang="en-US" sz="2000" dirty="0"/>
              <a:t>(</a:t>
            </a:r>
            <a:r>
              <a:rPr lang="en-US" sz="2000" dirty="0" err="1"/>
              <a:t>Lâm</a:t>
            </a:r>
            <a:r>
              <a:rPr lang="en-US" sz="2000" dirty="0"/>
              <a:t> Anh)</a:t>
            </a:r>
          </a:p>
        </p:txBody>
      </p:sp>
      <p:pic>
        <p:nvPicPr>
          <p:cNvPr id="2" name="[hanhtrangso.nxbgd.vn] Đọc_ Cuộc thi tài năng rừng xanh_HTS">
            <a:hlinkClick r:id="" action="ppaction://media"/>
            <a:extLst>
              <a:ext uri="{FF2B5EF4-FFF2-40B4-BE49-F238E27FC236}">
                <a16:creationId xmlns="" xmlns:a16="http://schemas.microsoft.com/office/drawing/2014/main" id="{D87F8DFA-0922-4B94-AA89-B7D900FC35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6537" y="4329529"/>
            <a:ext cx="455720" cy="455720"/>
          </a:xfrm>
          <a:prstGeom prst="rect">
            <a:avLst/>
          </a:prstGeom>
        </p:spPr>
      </p:pic>
    </p:spTree>
    <p:extLst>
      <p:ext uri="{BB962C8B-B14F-4D97-AF65-F5344CB8AC3E}">
        <p14:creationId xmlns:p14="http://schemas.microsoft.com/office/powerpoint/2010/main" val="2225401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52" name="TextBox 51">
            <a:extLst>
              <a:ext uri="{FF2B5EF4-FFF2-40B4-BE49-F238E27FC236}">
                <a16:creationId xmlns=""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r>
              <a:rPr lang="en-US" sz="2400" dirty="0"/>
              <a:t>2. </a:t>
            </a:r>
            <a:r>
              <a:rPr lang="en-US" sz="2400" dirty="0" err="1"/>
              <a:t>Đọc</a:t>
            </a:r>
            <a:endParaRPr lang="en-US" sz="2400" dirty="0"/>
          </a:p>
        </p:txBody>
      </p:sp>
      <p:sp>
        <p:nvSpPr>
          <p:cNvPr id="5" name="TextBox 4">
            <a:extLst>
              <a:ext uri="{FF2B5EF4-FFF2-40B4-BE49-F238E27FC236}">
                <a16:creationId xmlns="" xmlns:a16="http://schemas.microsoft.com/office/drawing/2014/main" id="{C00254C8-8C3A-4F1D-83AD-5357A0F5FE58}"/>
              </a:ext>
            </a:extLst>
          </p:cNvPr>
          <p:cNvSpPr txBox="1"/>
          <p:nvPr/>
        </p:nvSpPr>
        <p:spPr>
          <a:xfrm>
            <a:off x="2592279" y="803666"/>
            <a:ext cx="3959441" cy="461665"/>
          </a:xfrm>
          <a:prstGeom prst="rect">
            <a:avLst/>
          </a:prstGeom>
          <a:noFill/>
        </p:spPr>
        <p:txBody>
          <a:bodyPr wrap="square" rtlCol="0">
            <a:spAutoFit/>
          </a:bodyPr>
          <a:lstStyle/>
          <a:p>
            <a:r>
              <a:rPr lang="en-US" sz="2400" dirty="0" err="1">
                <a:solidFill>
                  <a:schemeClr val="accent6">
                    <a:lumMod val="50000"/>
                  </a:schemeClr>
                </a:solidFill>
              </a:rPr>
              <a:t>Cuộc</a:t>
            </a:r>
            <a:r>
              <a:rPr lang="en-US" sz="2400" dirty="0">
                <a:solidFill>
                  <a:schemeClr val="accent6">
                    <a:lumMod val="50000"/>
                  </a:schemeClr>
                </a:solidFill>
              </a:rPr>
              <a:t> </a:t>
            </a:r>
            <a:r>
              <a:rPr lang="en-US" sz="2400" dirty="0" err="1">
                <a:solidFill>
                  <a:schemeClr val="accent6">
                    <a:lumMod val="50000"/>
                  </a:schemeClr>
                </a:solidFill>
              </a:rPr>
              <a:t>thi</a:t>
            </a:r>
            <a:r>
              <a:rPr lang="en-US" sz="2400" dirty="0">
                <a:solidFill>
                  <a:schemeClr val="accent6">
                    <a:lumMod val="50000"/>
                  </a:schemeClr>
                </a:solidFill>
              </a:rPr>
              <a:t> </a:t>
            </a:r>
            <a:r>
              <a:rPr lang="en-US" sz="2400" dirty="0" err="1">
                <a:solidFill>
                  <a:schemeClr val="accent6">
                    <a:lumMod val="50000"/>
                  </a:schemeClr>
                </a:solidFill>
              </a:rPr>
              <a:t>tài</a:t>
            </a:r>
            <a:r>
              <a:rPr lang="en-US" sz="2400" dirty="0">
                <a:solidFill>
                  <a:schemeClr val="accent6">
                    <a:lumMod val="50000"/>
                  </a:schemeClr>
                </a:solidFill>
              </a:rPr>
              <a:t> </a:t>
            </a:r>
            <a:r>
              <a:rPr lang="en-US" sz="2400" dirty="0" err="1">
                <a:solidFill>
                  <a:schemeClr val="accent6">
                    <a:lumMod val="50000"/>
                  </a:schemeClr>
                </a:solidFill>
              </a:rPr>
              <a:t>năng</a:t>
            </a:r>
            <a:r>
              <a:rPr lang="en-US" sz="2400" dirty="0">
                <a:solidFill>
                  <a:schemeClr val="accent6">
                    <a:lumMod val="50000"/>
                  </a:schemeClr>
                </a:solidFill>
              </a:rPr>
              <a:t> </a:t>
            </a:r>
            <a:r>
              <a:rPr lang="en-US" sz="2400" dirty="0" err="1">
                <a:solidFill>
                  <a:schemeClr val="accent6">
                    <a:lumMod val="50000"/>
                  </a:schemeClr>
                </a:solidFill>
              </a:rPr>
              <a:t>rừng</a:t>
            </a:r>
            <a:r>
              <a:rPr lang="en-US" sz="2400" dirty="0">
                <a:solidFill>
                  <a:schemeClr val="accent6">
                    <a:lumMod val="50000"/>
                  </a:schemeClr>
                </a:solidFill>
              </a:rPr>
              <a:t> </a:t>
            </a:r>
            <a:r>
              <a:rPr lang="en-US" sz="2400" dirty="0" err="1">
                <a:solidFill>
                  <a:schemeClr val="accent6">
                    <a:lumMod val="50000"/>
                  </a:schemeClr>
                </a:solidFill>
              </a:rPr>
              <a:t>xanh</a:t>
            </a:r>
            <a:endParaRPr lang="en-US" sz="2400" dirty="0">
              <a:solidFill>
                <a:schemeClr val="accent6">
                  <a:lumMod val="50000"/>
                </a:schemeClr>
              </a:solidFill>
            </a:endParaRPr>
          </a:p>
        </p:txBody>
      </p:sp>
      <p:sp>
        <p:nvSpPr>
          <p:cNvPr id="42" name="TextBox 41">
            <a:extLst>
              <a:ext uri="{FF2B5EF4-FFF2-40B4-BE49-F238E27FC236}">
                <a16:creationId xmlns=""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indent="457200" algn="just"/>
            <a:r>
              <a:rPr lang="en-US" sz="2200" dirty="0" err="1">
                <a:latin typeface="+mj-lt"/>
              </a:rPr>
              <a:t>Mừng</a:t>
            </a:r>
            <a:r>
              <a:rPr lang="en-US" sz="2200" dirty="0">
                <a:latin typeface="+mj-lt"/>
              </a:rPr>
              <a:t> </a:t>
            </a:r>
            <a:r>
              <a:rPr lang="en-US" sz="2200" dirty="0" err="1">
                <a:latin typeface="+mj-lt"/>
              </a:rPr>
              <a:t>xuân</a:t>
            </a:r>
            <a:r>
              <a:rPr lang="en-US" sz="2200" dirty="0">
                <a:latin typeface="+mj-lt"/>
              </a:rPr>
              <a:t>, </a:t>
            </a:r>
            <a:r>
              <a:rPr lang="en-US" sz="2200" dirty="0" err="1">
                <a:latin typeface="+mj-lt"/>
              </a:rPr>
              <a:t>các</a:t>
            </a:r>
            <a:r>
              <a:rPr lang="en-US" sz="2200" dirty="0">
                <a:latin typeface="+mj-lt"/>
              </a:rPr>
              <a:t> con </a:t>
            </a:r>
            <a:r>
              <a:rPr lang="en-US" sz="2200" dirty="0" err="1">
                <a:latin typeface="+mj-lt"/>
              </a:rPr>
              <a:t>vật</a:t>
            </a:r>
            <a:r>
              <a:rPr lang="en-US" sz="2200" dirty="0">
                <a:latin typeface="+mj-lt"/>
              </a:rPr>
              <a:t> </a:t>
            </a:r>
            <a:r>
              <a:rPr lang="en-US" sz="2200" dirty="0" err="1">
                <a:latin typeface="+mj-lt"/>
              </a:rPr>
              <a:t>trong</a:t>
            </a:r>
            <a:r>
              <a:rPr lang="en-US" sz="2200" dirty="0">
                <a:latin typeface="+mj-lt"/>
              </a:rPr>
              <a:t> </a:t>
            </a:r>
            <a:r>
              <a:rPr lang="en-US" sz="2200" dirty="0" err="1">
                <a:latin typeface="+mj-lt"/>
              </a:rPr>
              <a:t>rừng</a:t>
            </a:r>
            <a:r>
              <a:rPr lang="en-US" sz="2200" dirty="0">
                <a:latin typeface="+mj-lt"/>
              </a:rPr>
              <a:t> </a:t>
            </a:r>
            <a:r>
              <a:rPr lang="en-US" sz="2200" dirty="0" err="1">
                <a:latin typeface="+mj-lt"/>
              </a:rPr>
              <a:t>tổ</a:t>
            </a:r>
            <a:r>
              <a:rPr lang="en-US" sz="2200" dirty="0">
                <a:latin typeface="+mj-lt"/>
              </a:rPr>
              <a:t> </a:t>
            </a:r>
            <a:r>
              <a:rPr lang="en-US" sz="2200" dirty="0" err="1">
                <a:latin typeface="+mj-lt"/>
              </a:rPr>
              <a:t>chức</a:t>
            </a:r>
            <a:r>
              <a:rPr lang="en-US" sz="2200" dirty="0">
                <a:latin typeface="+mj-lt"/>
              </a:rPr>
              <a:t> </a:t>
            </a:r>
            <a:r>
              <a:rPr lang="en-US" sz="2200" dirty="0" err="1">
                <a:latin typeface="+mj-lt"/>
              </a:rPr>
              <a:t>một</a:t>
            </a:r>
            <a:r>
              <a:rPr lang="en-US" sz="2200" dirty="0">
                <a:latin typeface="+mj-lt"/>
              </a:rPr>
              <a:t> </a:t>
            </a:r>
            <a:r>
              <a:rPr lang="en-US" sz="2200" dirty="0" err="1">
                <a:latin typeface="+mj-lt"/>
              </a:rPr>
              <a:t>cuộc</a:t>
            </a:r>
            <a:r>
              <a:rPr lang="en-US" sz="2200" dirty="0">
                <a:latin typeface="+mj-lt"/>
              </a:rPr>
              <a:t> </a:t>
            </a:r>
            <a:r>
              <a:rPr lang="en-US" sz="2200" dirty="0" err="1">
                <a:latin typeface="+mj-lt"/>
              </a:rPr>
              <a:t>thi</a:t>
            </a:r>
            <a:r>
              <a:rPr lang="en-US" sz="2200" dirty="0">
                <a:latin typeface="+mj-lt"/>
              </a:rPr>
              <a:t> </a:t>
            </a:r>
            <a:r>
              <a:rPr lang="en-US" sz="2200" dirty="0" err="1">
                <a:latin typeface="+mj-lt"/>
              </a:rPr>
              <a:t>tài</a:t>
            </a:r>
            <a:r>
              <a:rPr lang="en-US" sz="2200" dirty="0">
                <a:latin typeface="+mj-lt"/>
              </a:rPr>
              <a:t> </a:t>
            </a:r>
            <a:r>
              <a:rPr lang="en-US" sz="2200" dirty="0" err="1">
                <a:latin typeface="+mj-lt"/>
              </a:rPr>
              <a:t>năng</a:t>
            </a:r>
            <a:r>
              <a:rPr lang="en-US" sz="2200" dirty="0">
                <a:latin typeface="+mj-lt"/>
              </a:rPr>
              <a:t>. </a:t>
            </a:r>
            <a:r>
              <a:rPr lang="en-US" sz="2200" dirty="0" err="1">
                <a:latin typeface="+mj-lt"/>
              </a:rPr>
              <a:t>Đúng</a:t>
            </a:r>
            <a:r>
              <a:rPr lang="en-US" sz="2200" dirty="0">
                <a:latin typeface="+mj-lt"/>
              </a:rPr>
              <a:t> </a:t>
            </a:r>
            <a:r>
              <a:rPr lang="en-US" sz="2200" dirty="0" err="1">
                <a:latin typeface="+mj-lt"/>
              </a:rPr>
              <a:t>như</a:t>
            </a:r>
            <a:r>
              <a:rPr lang="en-US" sz="2200" dirty="0">
                <a:latin typeface="+mj-lt"/>
              </a:rPr>
              <a:t> </a:t>
            </a:r>
            <a:r>
              <a:rPr lang="en-US" sz="2200" dirty="0" err="1">
                <a:latin typeface="+mj-lt"/>
              </a:rPr>
              <a:t>dự</a:t>
            </a:r>
            <a:r>
              <a:rPr lang="en-US" sz="2200" dirty="0">
                <a:latin typeface="+mj-lt"/>
              </a:rPr>
              <a:t> </a:t>
            </a:r>
            <a:r>
              <a:rPr lang="en-US" sz="2200" dirty="0" err="1">
                <a:latin typeface="+mj-lt"/>
              </a:rPr>
              <a:t>kiến</a:t>
            </a:r>
            <a:r>
              <a:rPr lang="en-US" sz="2200" dirty="0">
                <a:latin typeface="+mj-lt"/>
              </a:rPr>
              <a:t>, </a:t>
            </a:r>
            <a:r>
              <a:rPr lang="en-US" sz="2200" dirty="0" err="1">
                <a:latin typeface="+mj-lt"/>
              </a:rPr>
              <a:t>cuộc</a:t>
            </a:r>
            <a:r>
              <a:rPr lang="en-US" sz="2200" dirty="0">
                <a:latin typeface="+mj-lt"/>
              </a:rPr>
              <a:t> </a:t>
            </a:r>
            <a:r>
              <a:rPr lang="en-US" sz="2200" dirty="0" err="1">
                <a:latin typeface="+mj-lt"/>
              </a:rPr>
              <a:t>thi</a:t>
            </a:r>
            <a:r>
              <a:rPr lang="en-US" sz="2200" dirty="0">
                <a:latin typeface="+mj-lt"/>
              </a:rPr>
              <a:t> </a:t>
            </a:r>
            <a:r>
              <a:rPr lang="en-US" sz="2200" dirty="0" err="1">
                <a:latin typeface="+mj-lt"/>
              </a:rPr>
              <a:t>mở</a:t>
            </a:r>
            <a:r>
              <a:rPr lang="en-US" sz="2200" dirty="0">
                <a:latin typeface="+mj-lt"/>
              </a:rPr>
              <a:t> </a:t>
            </a:r>
            <a:r>
              <a:rPr lang="en-US" sz="2200" dirty="0" err="1">
                <a:latin typeface="+mj-lt"/>
              </a:rPr>
              <a:t>đầu</a:t>
            </a:r>
            <a:r>
              <a:rPr lang="en-US" sz="2200" dirty="0">
                <a:latin typeface="+mj-lt"/>
              </a:rPr>
              <a:t> </a:t>
            </a:r>
            <a:r>
              <a:rPr lang="en-US" sz="2200" dirty="0" err="1">
                <a:latin typeface="+mj-lt"/>
              </a:rPr>
              <a:t>bằng</a:t>
            </a:r>
            <a:r>
              <a:rPr lang="en-US" sz="2200" dirty="0">
                <a:latin typeface="+mj-lt"/>
              </a:rPr>
              <a:t> </a:t>
            </a:r>
            <a:r>
              <a:rPr lang="en-US" sz="2200" dirty="0" err="1">
                <a:latin typeface="+mj-lt"/>
              </a:rPr>
              <a:t>tiết</a:t>
            </a:r>
            <a:r>
              <a:rPr lang="en-US" sz="2200" dirty="0">
                <a:latin typeface="+mj-lt"/>
              </a:rPr>
              <a:t> </a:t>
            </a:r>
            <a:r>
              <a:rPr lang="en-US" sz="2200" dirty="0" err="1">
                <a:latin typeface="+mj-lt"/>
              </a:rPr>
              <a:t>mục</a:t>
            </a:r>
            <a:r>
              <a:rPr lang="en-US" sz="2200" dirty="0">
                <a:latin typeface="+mj-lt"/>
              </a:rPr>
              <a:t> </a:t>
            </a:r>
            <a:r>
              <a:rPr lang="en-US" sz="2200" dirty="0" err="1">
                <a:latin typeface="+mj-lt"/>
              </a:rPr>
              <a:t>chim</a:t>
            </a:r>
            <a:r>
              <a:rPr lang="en-US" sz="2200" dirty="0">
                <a:latin typeface="+mj-lt"/>
              </a:rPr>
              <a:t> </a:t>
            </a:r>
            <a:r>
              <a:rPr lang="en-US" sz="2200" dirty="0" err="1">
                <a:latin typeface="+mj-lt"/>
              </a:rPr>
              <a:t>yểng</a:t>
            </a:r>
            <a:r>
              <a:rPr lang="en-US" sz="2200" dirty="0">
                <a:latin typeface="+mj-lt"/>
              </a:rPr>
              <a:t> </a:t>
            </a:r>
            <a:r>
              <a:rPr lang="en-US" sz="2200" dirty="0" err="1">
                <a:latin typeface="+mj-lt"/>
              </a:rPr>
              <a:t>bắt</a:t>
            </a:r>
            <a:r>
              <a:rPr lang="en-US" sz="2200" dirty="0">
                <a:latin typeface="+mj-lt"/>
              </a:rPr>
              <a:t> </a:t>
            </a:r>
            <a:r>
              <a:rPr lang="en-US" sz="2200" dirty="0" err="1">
                <a:latin typeface="+mj-lt"/>
              </a:rPr>
              <a:t>chước</a:t>
            </a:r>
            <a:r>
              <a:rPr lang="en-US" sz="2200" dirty="0">
                <a:latin typeface="+mj-lt"/>
              </a:rPr>
              <a:t> </a:t>
            </a:r>
            <a:r>
              <a:rPr lang="en-US" sz="2200" dirty="0" err="1">
                <a:latin typeface="+mj-lt"/>
              </a:rPr>
              <a:t>tiếng</a:t>
            </a:r>
            <a:r>
              <a:rPr lang="en-US" sz="2200" dirty="0">
                <a:latin typeface="+mj-lt"/>
              </a:rPr>
              <a:t> </a:t>
            </a:r>
            <a:r>
              <a:rPr lang="en-US" sz="2200" dirty="0" err="1">
                <a:latin typeface="+mj-lt"/>
              </a:rPr>
              <a:t>của</a:t>
            </a:r>
            <a:r>
              <a:rPr lang="en-US" sz="2200" dirty="0">
                <a:latin typeface="+mj-lt"/>
              </a:rPr>
              <a:t> </a:t>
            </a:r>
            <a:r>
              <a:rPr lang="en-US" sz="2200" dirty="0" err="1">
                <a:latin typeface="+mj-lt"/>
              </a:rPr>
              <a:t>một</a:t>
            </a:r>
            <a:r>
              <a:rPr lang="en-US" sz="2200" dirty="0">
                <a:latin typeface="+mj-lt"/>
              </a:rPr>
              <a:t> </a:t>
            </a:r>
            <a:r>
              <a:rPr lang="en-US" sz="2200" dirty="0" err="1">
                <a:latin typeface="+mj-lt"/>
              </a:rPr>
              <a:t>số</a:t>
            </a:r>
            <a:r>
              <a:rPr lang="en-US" sz="2200" dirty="0">
                <a:latin typeface="+mj-lt"/>
              </a:rPr>
              <a:t> </a:t>
            </a:r>
            <a:r>
              <a:rPr lang="en-US" sz="2200" dirty="0" err="1">
                <a:latin typeface="+mj-lt"/>
              </a:rPr>
              <a:t>loài</a:t>
            </a:r>
            <a:r>
              <a:rPr lang="en-US" sz="2200" dirty="0">
                <a:latin typeface="+mj-lt"/>
              </a:rPr>
              <a:t> </a:t>
            </a:r>
            <a:r>
              <a:rPr lang="en-US" sz="2200" dirty="0" err="1">
                <a:latin typeface="+mj-lt"/>
              </a:rPr>
              <a:t>vật</a:t>
            </a:r>
            <a:r>
              <a:rPr lang="en-US" sz="2200" dirty="0">
                <a:latin typeface="+mj-lt"/>
              </a:rPr>
              <a:t>. </a:t>
            </a:r>
            <a:r>
              <a:rPr lang="en-US" sz="2200" dirty="0" err="1">
                <a:latin typeface="+mj-lt"/>
              </a:rPr>
              <a:t>Tiếp</a:t>
            </a:r>
            <a:r>
              <a:rPr lang="en-US" sz="2200" dirty="0">
                <a:latin typeface="+mj-lt"/>
              </a:rPr>
              <a:t> </a:t>
            </a:r>
            <a:r>
              <a:rPr lang="en-US" sz="2200" dirty="0" err="1">
                <a:latin typeface="+mj-lt"/>
              </a:rPr>
              <a:t>theo</a:t>
            </a:r>
            <a:r>
              <a:rPr lang="en-US" sz="2200" dirty="0">
                <a:latin typeface="+mj-lt"/>
              </a:rPr>
              <a:t> </a:t>
            </a:r>
            <a:r>
              <a:rPr lang="en-US" sz="2200" dirty="0" err="1">
                <a:latin typeface="+mj-lt"/>
              </a:rPr>
              <a:t>là</a:t>
            </a:r>
            <a:r>
              <a:rPr lang="en-US" sz="2200" dirty="0">
                <a:latin typeface="+mj-lt"/>
              </a:rPr>
              <a:t> ca </a:t>
            </a:r>
            <a:r>
              <a:rPr lang="en-US" sz="2200" dirty="0" err="1">
                <a:latin typeface="+mj-lt"/>
              </a:rPr>
              <a:t>khúc</a:t>
            </a:r>
            <a:r>
              <a:rPr lang="en-US" sz="2200" dirty="0">
                <a:latin typeface="+mj-lt"/>
              </a:rPr>
              <a:t> “</a:t>
            </a:r>
            <a:r>
              <a:rPr lang="en-US" sz="2200" dirty="0" err="1">
                <a:latin typeface="+mj-lt"/>
              </a:rPr>
              <a:t>ngoao</a:t>
            </a:r>
            <a:r>
              <a:rPr lang="en-US" sz="2200" dirty="0">
                <a:latin typeface="+mj-lt"/>
              </a:rPr>
              <a:t> </a:t>
            </a:r>
            <a:r>
              <a:rPr lang="en-US" sz="2200" dirty="0" err="1">
                <a:latin typeface="+mj-lt"/>
              </a:rPr>
              <a:t>ngoao</a:t>
            </a:r>
            <a:r>
              <a:rPr lang="en-US" sz="2200" dirty="0">
                <a:latin typeface="+mj-lt"/>
              </a:rPr>
              <a:t>” </a:t>
            </a:r>
            <a:r>
              <a:rPr lang="en-US" sz="2200" dirty="0" err="1">
                <a:latin typeface="+mj-lt"/>
              </a:rPr>
              <a:t>của</a:t>
            </a:r>
            <a:r>
              <a:rPr lang="en-US" sz="2200" dirty="0">
                <a:latin typeface="+mj-lt"/>
              </a:rPr>
              <a:t> </a:t>
            </a:r>
            <a:r>
              <a:rPr lang="en-US" sz="2200" dirty="0" err="1">
                <a:latin typeface="+mj-lt"/>
              </a:rPr>
              <a:t>mèo</a:t>
            </a:r>
            <a:r>
              <a:rPr lang="en-US" sz="2200" dirty="0">
                <a:latin typeface="+mj-lt"/>
              </a:rPr>
              <a:t> </a:t>
            </a:r>
            <a:r>
              <a:rPr lang="en-US" sz="2200" dirty="0" err="1">
                <a:latin typeface="+mj-lt"/>
              </a:rPr>
              <a:t>rừng</a:t>
            </a:r>
            <a:r>
              <a:rPr lang="en-US" sz="2200" dirty="0">
                <a:latin typeface="+mj-lt"/>
              </a:rPr>
              <a:t>. </a:t>
            </a:r>
            <a:r>
              <a:rPr lang="en-US" sz="2200" dirty="0" err="1">
                <a:latin typeface="+mj-lt"/>
              </a:rPr>
              <a:t>Gõ</a:t>
            </a:r>
            <a:r>
              <a:rPr lang="en-US" sz="2200" dirty="0">
                <a:latin typeface="+mj-lt"/>
              </a:rPr>
              <a:t> </a:t>
            </a:r>
            <a:r>
              <a:rPr lang="en-US" sz="2200" dirty="0" err="1">
                <a:latin typeface="+mj-lt"/>
              </a:rPr>
              <a:t>kiến</a:t>
            </a:r>
            <a:r>
              <a:rPr lang="en-US" sz="2200" dirty="0">
                <a:latin typeface="+mj-lt"/>
              </a:rPr>
              <a:t> </a:t>
            </a:r>
            <a:r>
              <a:rPr lang="en-US" sz="2200" dirty="0" err="1">
                <a:latin typeface="+mj-lt"/>
              </a:rPr>
              <a:t>chỉ</a:t>
            </a:r>
            <a:r>
              <a:rPr lang="en-US" sz="2200" dirty="0">
                <a:latin typeface="+mj-lt"/>
              </a:rPr>
              <a:t> </a:t>
            </a:r>
            <a:r>
              <a:rPr lang="en-US" sz="2200" dirty="0" err="1">
                <a:latin typeface="+mj-lt"/>
              </a:rPr>
              <a:t>trong</a:t>
            </a:r>
            <a:r>
              <a:rPr lang="en-US" sz="2200" dirty="0">
                <a:latin typeface="+mj-lt"/>
              </a:rPr>
              <a:t> </a:t>
            </a:r>
            <a:r>
              <a:rPr lang="en-US" sz="2200" dirty="0" err="1">
                <a:latin typeface="+mj-lt"/>
              </a:rPr>
              <a:t>nháy</a:t>
            </a:r>
            <a:r>
              <a:rPr lang="en-US" sz="2200" dirty="0">
                <a:latin typeface="+mj-lt"/>
              </a:rPr>
              <a:t> </a:t>
            </a:r>
            <a:r>
              <a:rPr lang="en-US" sz="2200" dirty="0" err="1">
                <a:latin typeface="+mj-lt"/>
              </a:rPr>
              <a:t>mắt</a:t>
            </a:r>
            <a:r>
              <a:rPr lang="en-US" sz="2200" dirty="0">
                <a:latin typeface="+mj-lt"/>
              </a:rPr>
              <a:t> </a:t>
            </a:r>
            <a:r>
              <a:rPr lang="en-US" sz="2200" dirty="0" err="1">
                <a:latin typeface="+mj-lt"/>
              </a:rPr>
              <a:t>đã</a:t>
            </a:r>
            <a:r>
              <a:rPr lang="en-US" sz="2200" dirty="0">
                <a:latin typeface="+mj-lt"/>
              </a:rPr>
              <a:t> </a:t>
            </a:r>
            <a:r>
              <a:rPr lang="en-US" sz="2200" dirty="0" err="1">
                <a:latin typeface="+mj-lt"/>
              </a:rPr>
              <a:t>khoét</a:t>
            </a:r>
            <a:r>
              <a:rPr lang="en-US" sz="2200" dirty="0">
                <a:latin typeface="+mj-lt"/>
              </a:rPr>
              <a:t> </a:t>
            </a:r>
            <a:r>
              <a:rPr lang="en-US" sz="2200" dirty="0" err="1">
                <a:latin typeface="+mj-lt"/>
              </a:rPr>
              <a:t>được</a:t>
            </a:r>
            <a:r>
              <a:rPr lang="en-US" sz="2200" dirty="0">
                <a:latin typeface="+mj-lt"/>
              </a:rPr>
              <a:t> </a:t>
            </a:r>
            <a:r>
              <a:rPr lang="en-US" sz="2200" dirty="0" err="1">
                <a:latin typeface="+mj-lt"/>
              </a:rPr>
              <a:t>cái</a:t>
            </a:r>
            <a:r>
              <a:rPr lang="en-US" sz="2200" dirty="0">
                <a:latin typeface="+mj-lt"/>
              </a:rPr>
              <a:t> </a:t>
            </a:r>
            <a:r>
              <a:rPr lang="en-US" sz="2200" dirty="0" err="1">
                <a:latin typeface="+mj-lt"/>
              </a:rPr>
              <a:t>tổ</a:t>
            </a:r>
            <a:r>
              <a:rPr lang="en-US" sz="2200" dirty="0">
                <a:latin typeface="+mj-lt"/>
              </a:rPr>
              <a:t> </a:t>
            </a:r>
            <a:r>
              <a:rPr lang="en-US" sz="2200" dirty="0" err="1">
                <a:latin typeface="+mj-lt"/>
              </a:rPr>
              <a:t>xinh</a:t>
            </a:r>
            <a:r>
              <a:rPr lang="en-US" sz="2200" dirty="0">
                <a:latin typeface="+mj-lt"/>
              </a:rPr>
              <a:t> </a:t>
            </a:r>
            <a:r>
              <a:rPr lang="en-US" sz="2200" dirty="0" err="1">
                <a:latin typeface="+mj-lt"/>
              </a:rPr>
              <a:t>xắn</a:t>
            </a:r>
            <a:r>
              <a:rPr lang="en-US" sz="2200" dirty="0">
                <a:latin typeface="+mj-lt"/>
              </a:rPr>
              <a:t>. </a:t>
            </a:r>
            <a:r>
              <a:rPr lang="en-US" sz="2200" dirty="0" err="1">
                <a:latin typeface="+mj-lt"/>
              </a:rPr>
              <a:t>Chim</a:t>
            </a:r>
            <a:r>
              <a:rPr lang="en-US" sz="2200" dirty="0">
                <a:latin typeface="+mj-lt"/>
              </a:rPr>
              <a:t> </a:t>
            </a:r>
            <a:r>
              <a:rPr lang="en-US" sz="2200" dirty="0" err="1">
                <a:latin typeface="+mj-lt"/>
              </a:rPr>
              <a:t>công</a:t>
            </a:r>
            <a:r>
              <a:rPr lang="en-US" sz="2200" dirty="0">
                <a:latin typeface="+mj-lt"/>
              </a:rPr>
              <a:t> </a:t>
            </a:r>
            <a:r>
              <a:rPr lang="en-US" sz="2200" dirty="0" err="1">
                <a:latin typeface="+mj-lt"/>
              </a:rPr>
              <a:t>kiến</a:t>
            </a:r>
            <a:r>
              <a:rPr lang="en-US" sz="2200" dirty="0">
                <a:latin typeface="+mj-lt"/>
              </a:rPr>
              <a:t> </a:t>
            </a:r>
            <a:r>
              <a:rPr lang="en-US" sz="2200" dirty="0" err="1">
                <a:latin typeface="+mj-lt"/>
              </a:rPr>
              <a:t>khán</a:t>
            </a:r>
            <a:r>
              <a:rPr lang="en-US" sz="2200" dirty="0">
                <a:latin typeface="+mj-lt"/>
              </a:rPr>
              <a:t> </a:t>
            </a:r>
            <a:r>
              <a:rPr lang="en-US" sz="2200" dirty="0" err="1">
                <a:latin typeface="+mj-lt"/>
              </a:rPr>
              <a:t>giả</a:t>
            </a:r>
            <a:r>
              <a:rPr lang="en-US" sz="2200" dirty="0">
                <a:latin typeface="+mj-lt"/>
              </a:rPr>
              <a:t> say </a:t>
            </a:r>
            <a:r>
              <a:rPr lang="en-US" sz="2200" dirty="0" err="1">
                <a:latin typeface="+mj-lt"/>
              </a:rPr>
              <a:t>mê</a:t>
            </a:r>
            <a:r>
              <a:rPr lang="en-US" sz="2200" dirty="0">
                <a:latin typeface="+mj-lt"/>
              </a:rPr>
              <a:t>, </a:t>
            </a:r>
            <a:r>
              <a:rPr lang="en-US" sz="2200" dirty="0" err="1">
                <a:latin typeface="+mj-lt"/>
              </a:rPr>
              <a:t>chuếnh</a:t>
            </a:r>
            <a:r>
              <a:rPr lang="en-US" sz="2200" dirty="0">
                <a:latin typeface="+mj-lt"/>
              </a:rPr>
              <a:t> </a:t>
            </a:r>
            <a:r>
              <a:rPr lang="en-US" sz="2200" dirty="0" err="1">
                <a:latin typeface="+mj-lt"/>
              </a:rPr>
              <a:t>choáng</a:t>
            </a:r>
            <a:r>
              <a:rPr lang="en-US" sz="2200" dirty="0">
                <a:latin typeface="+mj-lt"/>
              </a:rPr>
              <a:t> </a:t>
            </a:r>
            <a:r>
              <a:rPr lang="en-US" sz="2200" dirty="0" err="1">
                <a:latin typeface="+mj-lt"/>
              </a:rPr>
              <a:t>vì</a:t>
            </a:r>
            <a:r>
              <a:rPr lang="en-US" sz="2200" dirty="0">
                <a:latin typeface="+mj-lt"/>
              </a:rPr>
              <a:t> </a:t>
            </a:r>
            <a:r>
              <a:rPr lang="en-US" sz="2200" dirty="0" err="1">
                <a:latin typeface="+mj-lt"/>
              </a:rPr>
              <a:t>điệu</a:t>
            </a:r>
            <a:r>
              <a:rPr lang="en-US" sz="2200" dirty="0">
                <a:latin typeface="+mj-lt"/>
              </a:rPr>
              <a:t> </a:t>
            </a:r>
            <a:r>
              <a:rPr lang="en-US" sz="2200" dirty="0" err="1">
                <a:latin typeface="+mj-lt"/>
              </a:rPr>
              <a:t>múa</a:t>
            </a:r>
            <a:r>
              <a:rPr lang="en-US" sz="2200" dirty="0">
                <a:latin typeface="+mj-lt"/>
              </a:rPr>
              <a:t> </a:t>
            </a:r>
            <a:r>
              <a:rPr lang="en-US" sz="2200" dirty="0" err="1">
                <a:latin typeface="+mj-lt"/>
              </a:rPr>
              <a:t>tuyệt</a:t>
            </a:r>
            <a:r>
              <a:rPr lang="en-US" sz="2200" dirty="0">
                <a:latin typeface="+mj-lt"/>
              </a:rPr>
              <a:t> </a:t>
            </a:r>
            <a:r>
              <a:rPr lang="en-US" sz="2200" dirty="0" err="1">
                <a:latin typeface="+mj-lt"/>
              </a:rPr>
              <a:t>đẹp</a:t>
            </a:r>
            <a:r>
              <a:rPr lang="en-US" sz="2200" dirty="0">
                <a:latin typeface="+mj-lt"/>
              </a:rPr>
              <a:t>. </a:t>
            </a:r>
            <a:r>
              <a:rPr lang="en-US" sz="2200" dirty="0" err="1">
                <a:latin typeface="+mj-lt"/>
              </a:rPr>
              <a:t>Voọc</a:t>
            </a:r>
            <a:r>
              <a:rPr lang="en-US" sz="2200" dirty="0">
                <a:latin typeface="+mj-lt"/>
              </a:rPr>
              <a:t> </a:t>
            </a:r>
            <a:r>
              <a:rPr lang="en-US" sz="2200" dirty="0" err="1">
                <a:latin typeface="+mj-lt"/>
              </a:rPr>
              <a:t>xám</a:t>
            </a:r>
            <a:r>
              <a:rPr lang="en-US" sz="2200" dirty="0">
                <a:latin typeface="+mj-lt"/>
              </a:rPr>
              <a:t> </a:t>
            </a:r>
            <a:r>
              <a:rPr lang="en-US" sz="2200" dirty="0" err="1">
                <a:latin typeface="+mj-lt"/>
              </a:rPr>
              <a:t>với</a:t>
            </a:r>
            <a:r>
              <a:rPr lang="en-US" sz="2200" dirty="0">
                <a:latin typeface="+mj-lt"/>
              </a:rPr>
              <a:t> </a:t>
            </a:r>
            <a:r>
              <a:rPr lang="en-US" sz="2200" dirty="0" err="1">
                <a:latin typeface="+mj-lt"/>
              </a:rPr>
              <a:t>tiết</a:t>
            </a:r>
            <a:r>
              <a:rPr lang="en-US" sz="2200" dirty="0">
                <a:latin typeface="+mj-lt"/>
              </a:rPr>
              <a:t> </a:t>
            </a:r>
            <a:r>
              <a:rPr lang="en-US" sz="2200" dirty="0" err="1">
                <a:latin typeface="+mj-lt"/>
              </a:rPr>
              <a:t>mục</a:t>
            </a:r>
            <a:r>
              <a:rPr lang="en-US" sz="2200" dirty="0">
                <a:latin typeface="+mj-lt"/>
              </a:rPr>
              <a:t> </a:t>
            </a:r>
            <a:r>
              <a:rPr lang="en-US" sz="2200" dirty="0" err="1">
                <a:latin typeface="+mj-lt"/>
              </a:rPr>
              <a:t>đu</a:t>
            </a:r>
            <a:r>
              <a:rPr lang="en-US" sz="2200" dirty="0">
                <a:latin typeface="+mj-lt"/>
              </a:rPr>
              <a:t> </a:t>
            </a:r>
            <a:r>
              <a:rPr lang="en-US" sz="2200" dirty="0" err="1">
                <a:latin typeface="+mj-lt"/>
              </a:rPr>
              <a:t>cây</a:t>
            </a:r>
            <a:r>
              <a:rPr lang="en-US" sz="2200" dirty="0">
                <a:latin typeface="+mj-lt"/>
              </a:rPr>
              <a:t> </a:t>
            </a:r>
            <a:r>
              <a:rPr lang="en-US" sz="2200" dirty="0" err="1">
                <a:latin typeface="+mj-lt"/>
              </a:rPr>
              <a:t>điêu</a:t>
            </a:r>
            <a:r>
              <a:rPr lang="en-US" sz="2200" dirty="0">
                <a:latin typeface="+mj-lt"/>
              </a:rPr>
              <a:t> </a:t>
            </a:r>
            <a:r>
              <a:rPr lang="en-US" sz="2200" dirty="0" err="1">
                <a:latin typeface="+mj-lt"/>
              </a:rPr>
              <a:t>luyện</a:t>
            </a:r>
            <a:r>
              <a:rPr lang="en-US" sz="2200" dirty="0">
                <a:latin typeface="+mj-lt"/>
              </a:rPr>
              <a:t> </a:t>
            </a:r>
            <a:r>
              <a:rPr lang="en-US" sz="2200" dirty="0" err="1">
                <a:latin typeface="+mj-lt"/>
              </a:rPr>
              <a:t>làm</a:t>
            </a:r>
            <a:r>
              <a:rPr lang="en-US" sz="2200" dirty="0">
                <a:latin typeface="+mj-lt"/>
              </a:rPr>
              <a:t> </a:t>
            </a:r>
            <a:r>
              <a:rPr lang="en-US" sz="2200" dirty="0" err="1">
                <a:latin typeface="+mj-lt"/>
              </a:rPr>
              <a:t>tất</a:t>
            </a:r>
            <a:r>
              <a:rPr lang="en-US" sz="2200" dirty="0">
                <a:latin typeface="+mj-lt"/>
              </a:rPr>
              <a:t> </a:t>
            </a:r>
            <a:r>
              <a:rPr lang="en-US" sz="2200" dirty="0" err="1">
                <a:latin typeface="+mj-lt"/>
              </a:rPr>
              <a:t>cả</a:t>
            </a:r>
            <a:r>
              <a:rPr lang="en-US" sz="2200" dirty="0">
                <a:latin typeface="+mj-lt"/>
              </a:rPr>
              <a:t> </a:t>
            </a:r>
            <a:r>
              <a:rPr lang="en-US" sz="2200" dirty="0" err="1">
                <a:latin typeface="+mj-lt"/>
              </a:rPr>
              <a:t>trầm</a:t>
            </a:r>
            <a:r>
              <a:rPr lang="en-US" sz="2200" dirty="0">
                <a:latin typeface="+mj-lt"/>
              </a:rPr>
              <a:t> </a:t>
            </a:r>
            <a:r>
              <a:rPr lang="en-US" sz="2200" dirty="0" err="1">
                <a:latin typeface="+mj-lt"/>
              </a:rPr>
              <a:t>trồ</a:t>
            </a:r>
            <a:r>
              <a:rPr lang="en-US" sz="2200" dirty="0">
                <a:latin typeface="+mj-lt"/>
              </a:rPr>
              <a:t> </a:t>
            </a:r>
            <a:r>
              <a:rPr lang="en-US" sz="2200" dirty="0" err="1">
                <a:latin typeface="+mj-lt"/>
              </a:rPr>
              <a:t>thích</a:t>
            </a:r>
            <a:r>
              <a:rPr lang="en-US" sz="2200" dirty="0">
                <a:latin typeface="+mj-lt"/>
              </a:rPr>
              <a:t> </a:t>
            </a:r>
            <a:r>
              <a:rPr lang="en-US" sz="2200" dirty="0" err="1">
                <a:latin typeface="+mj-lt"/>
              </a:rPr>
              <a:t>thú</a:t>
            </a:r>
            <a:r>
              <a:rPr lang="en-US" sz="2200" dirty="0">
                <a:latin typeface="+mj-lt"/>
              </a:rPr>
              <a:t>.</a:t>
            </a:r>
          </a:p>
          <a:p>
            <a:pPr indent="457200" algn="just"/>
            <a:r>
              <a:rPr lang="en-US" sz="2200" dirty="0" err="1">
                <a:latin typeface="+mj-lt"/>
              </a:rPr>
              <a:t>Các</a:t>
            </a:r>
            <a:r>
              <a:rPr lang="en-US" sz="2200" dirty="0">
                <a:latin typeface="+mj-lt"/>
              </a:rPr>
              <a:t> con </a:t>
            </a:r>
            <a:r>
              <a:rPr lang="en-US" sz="2200" dirty="0" err="1">
                <a:latin typeface="+mj-lt"/>
              </a:rPr>
              <a:t>vật</a:t>
            </a:r>
            <a:r>
              <a:rPr lang="en-US" sz="2200" dirty="0">
                <a:latin typeface="+mj-lt"/>
              </a:rPr>
              <a:t> </a:t>
            </a:r>
            <a:r>
              <a:rPr lang="en-US" sz="2200" dirty="0" err="1">
                <a:latin typeface="+mj-lt"/>
              </a:rPr>
              <a:t>đều</a:t>
            </a:r>
            <a:r>
              <a:rPr lang="en-US" sz="2200" dirty="0">
                <a:latin typeface="+mj-lt"/>
              </a:rPr>
              <a:t> </a:t>
            </a:r>
            <a:r>
              <a:rPr lang="en-US" sz="2200" dirty="0" err="1">
                <a:latin typeface="+mj-lt"/>
              </a:rPr>
              <a:t>xứng</a:t>
            </a:r>
            <a:r>
              <a:rPr lang="en-US" sz="2200" dirty="0">
                <a:latin typeface="+mj-lt"/>
              </a:rPr>
              <a:t> </a:t>
            </a:r>
            <a:r>
              <a:rPr lang="en-US" sz="2200" dirty="0" err="1">
                <a:latin typeface="+mj-lt"/>
              </a:rPr>
              <a:t>đáng</a:t>
            </a:r>
            <a:r>
              <a:rPr lang="en-US" sz="2200" dirty="0">
                <a:latin typeface="+mj-lt"/>
              </a:rPr>
              <a:t> </a:t>
            </a:r>
            <a:r>
              <a:rPr lang="en-US" sz="2200" dirty="0" err="1">
                <a:latin typeface="+mj-lt"/>
              </a:rPr>
              <a:t>nhận</a:t>
            </a:r>
            <a:r>
              <a:rPr lang="en-US" sz="2200" dirty="0">
                <a:latin typeface="+mj-lt"/>
              </a:rPr>
              <a:t> </a:t>
            </a:r>
            <a:r>
              <a:rPr lang="en-US" sz="2200" dirty="0" err="1">
                <a:latin typeface="+mj-lt"/>
              </a:rPr>
              <a:t>phần</a:t>
            </a:r>
            <a:r>
              <a:rPr lang="en-US" sz="2200" dirty="0">
                <a:latin typeface="+mj-lt"/>
              </a:rPr>
              <a:t> </a:t>
            </a:r>
            <a:r>
              <a:rPr lang="en-US" sz="2200" dirty="0" err="1">
                <a:latin typeface="+mj-lt"/>
              </a:rPr>
              <a:t>thưởng</a:t>
            </a:r>
            <a:r>
              <a:rPr lang="en-US" sz="2200" dirty="0">
                <a:latin typeface="+mj-lt"/>
              </a:rPr>
              <a:t>.</a:t>
            </a:r>
          </a:p>
        </p:txBody>
      </p:sp>
      <p:sp>
        <p:nvSpPr>
          <p:cNvPr id="44" name="TextBox 43">
            <a:extLst>
              <a:ext uri="{FF2B5EF4-FFF2-40B4-BE49-F238E27FC236}">
                <a16:creationId xmlns=""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r>
              <a:rPr lang="en-US" sz="2000" dirty="0"/>
              <a:t>(</a:t>
            </a:r>
            <a:r>
              <a:rPr lang="en-US" sz="2000" dirty="0" err="1"/>
              <a:t>Lâm</a:t>
            </a:r>
            <a:r>
              <a:rPr lang="en-US" sz="2000" dirty="0"/>
              <a:t> Anh)</a:t>
            </a:r>
          </a:p>
        </p:txBody>
      </p:sp>
      <p:sp>
        <p:nvSpPr>
          <p:cNvPr id="53" name="Rectangle: Rounded Corners 52">
            <a:extLst>
              <a:ext uri="{FF2B5EF4-FFF2-40B4-BE49-F238E27FC236}">
                <a16:creationId xmlns="" xmlns:a16="http://schemas.microsoft.com/office/drawing/2014/main" id="{CF94B20A-FE7E-4C3F-8CD5-1131D38507FD}"/>
              </a:ext>
            </a:extLst>
          </p:cNvPr>
          <p:cNvSpPr/>
          <p:nvPr/>
        </p:nvSpPr>
        <p:spPr>
          <a:xfrm>
            <a:off x="417252" y="4287746"/>
            <a:ext cx="5903649" cy="4286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dirty="0" err="1">
                <a:solidFill>
                  <a:schemeClr val="accent6">
                    <a:lumMod val="50000"/>
                  </a:schemeClr>
                </a:solidFill>
              </a:rPr>
              <a:t>Tìm</a:t>
            </a:r>
            <a:r>
              <a:rPr lang="en-US" sz="2200" dirty="0">
                <a:solidFill>
                  <a:schemeClr val="accent6">
                    <a:lumMod val="50000"/>
                  </a:schemeClr>
                </a:solidFill>
              </a:rPr>
              <a:t> </a:t>
            </a:r>
            <a:r>
              <a:rPr lang="en-US" sz="2200" dirty="0" err="1">
                <a:solidFill>
                  <a:schemeClr val="accent6">
                    <a:lumMod val="50000"/>
                  </a:schemeClr>
                </a:solidFill>
              </a:rPr>
              <a:t>từ</a:t>
            </a:r>
            <a:r>
              <a:rPr lang="en-US" sz="2200" dirty="0">
                <a:solidFill>
                  <a:schemeClr val="accent6">
                    <a:lumMod val="50000"/>
                  </a:schemeClr>
                </a:solidFill>
              </a:rPr>
              <a:t> </a:t>
            </a:r>
            <a:r>
              <a:rPr lang="en-US" sz="2200" dirty="0" err="1">
                <a:solidFill>
                  <a:schemeClr val="accent6">
                    <a:lumMod val="50000"/>
                  </a:schemeClr>
                </a:solidFill>
              </a:rPr>
              <a:t>ngữ</a:t>
            </a:r>
            <a:r>
              <a:rPr lang="en-US" sz="2200" dirty="0">
                <a:solidFill>
                  <a:schemeClr val="accent6">
                    <a:lumMod val="50000"/>
                  </a:schemeClr>
                </a:solidFill>
              </a:rPr>
              <a:t> </a:t>
            </a:r>
            <a:r>
              <a:rPr lang="en-US" sz="2200" dirty="0" err="1">
                <a:solidFill>
                  <a:schemeClr val="accent6">
                    <a:lumMod val="50000"/>
                  </a:schemeClr>
                </a:solidFill>
              </a:rPr>
              <a:t>có</a:t>
            </a:r>
            <a:r>
              <a:rPr lang="en-US" sz="2200" dirty="0">
                <a:solidFill>
                  <a:schemeClr val="accent6">
                    <a:lumMod val="50000"/>
                  </a:schemeClr>
                </a:solidFill>
              </a:rPr>
              <a:t> </a:t>
            </a:r>
            <a:r>
              <a:rPr lang="en-US" sz="2200" dirty="0" err="1">
                <a:solidFill>
                  <a:schemeClr val="accent6">
                    <a:lumMod val="50000"/>
                  </a:schemeClr>
                </a:solidFill>
              </a:rPr>
              <a:t>vần</a:t>
            </a:r>
            <a:r>
              <a:rPr lang="en-US" sz="2200" dirty="0">
                <a:solidFill>
                  <a:schemeClr val="accent6">
                    <a:lumMod val="50000"/>
                  </a:schemeClr>
                </a:solidFill>
              </a:rPr>
              <a:t>: </a:t>
            </a:r>
            <a:r>
              <a:rPr lang="en-US" sz="2200" i="1" dirty="0" err="1">
                <a:solidFill>
                  <a:schemeClr val="accent6">
                    <a:lumMod val="50000"/>
                  </a:schemeClr>
                </a:solidFill>
              </a:rPr>
              <a:t>yêng</a:t>
            </a:r>
            <a:r>
              <a:rPr lang="en-US" sz="2200" i="1" dirty="0">
                <a:solidFill>
                  <a:schemeClr val="accent6">
                    <a:lumMod val="50000"/>
                  </a:schemeClr>
                </a:solidFill>
              </a:rPr>
              <a:t>, </a:t>
            </a:r>
            <a:r>
              <a:rPr lang="en-US" sz="2200" i="1" dirty="0" err="1">
                <a:solidFill>
                  <a:schemeClr val="accent6">
                    <a:lumMod val="50000"/>
                  </a:schemeClr>
                </a:solidFill>
              </a:rPr>
              <a:t>oao</a:t>
            </a:r>
            <a:r>
              <a:rPr lang="en-US" sz="2200" i="1" dirty="0">
                <a:solidFill>
                  <a:schemeClr val="accent6">
                    <a:lumMod val="50000"/>
                  </a:schemeClr>
                </a:solidFill>
              </a:rPr>
              <a:t>, </a:t>
            </a:r>
            <a:r>
              <a:rPr lang="en-US" sz="2200" i="1" dirty="0" err="1">
                <a:solidFill>
                  <a:schemeClr val="accent6">
                    <a:lumMod val="50000"/>
                  </a:schemeClr>
                </a:solidFill>
              </a:rPr>
              <a:t>oet</a:t>
            </a:r>
            <a:r>
              <a:rPr lang="en-US" sz="2200" i="1" dirty="0">
                <a:solidFill>
                  <a:schemeClr val="accent6">
                    <a:lumMod val="50000"/>
                  </a:schemeClr>
                </a:solidFill>
              </a:rPr>
              <a:t>, </a:t>
            </a:r>
            <a:r>
              <a:rPr lang="en-US" sz="2200" i="1" dirty="0" err="1">
                <a:solidFill>
                  <a:schemeClr val="accent6">
                    <a:lumMod val="50000"/>
                  </a:schemeClr>
                </a:solidFill>
              </a:rPr>
              <a:t>uênh</a:t>
            </a:r>
            <a:r>
              <a:rPr lang="en-US" sz="2200" i="1" dirty="0">
                <a:solidFill>
                  <a:schemeClr val="accent6">
                    <a:lumMod val="50000"/>
                  </a:schemeClr>
                </a:solidFill>
              </a:rPr>
              <a:t>, </a:t>
            </a:r>
            <a:r>
              <a:rPr lang="en-US" sz="2200" i="1" dirty="0" err="1">
                <a:solidFill>
                  <a:schemeClr val="accent6">
                    <a:lumMod val="50000"/>
                  </a:schemeClr>
                </a:solidFill>
              </a:rPr>
              <a:t>ooc</a:t>
            </a:r>
            <a:r>
              <a:rPr lang="en-US" sz="2200" i="1" dirty="0">
                <a:solidFill>
                  <a:schemeClr val="accent6">
                    <a:lumMod val="50000"/>
                  </a:schemeClr>
                </a:solidFill>
              </a:rPr>
              <a:t>  </a:t>
            </a:r>
          </a:p>
        </p:txBody>
      </p:sp>
      <p:sp>
        <p:nvSpPr>
          <p:cNvPr id="54" name="TextBox 53">
            <a:extLst>
              <a:ext uri="{FF2B5EF4-FFF2-40B4-BE49-F238E27FC236}">
                <a16:creationId xmlns="" xmlns:a16="http://schemas.microsoft.com/office/drawing/2014/main" id="{D28A0726-4309-42D5-93E7-6B665C59ED9D}"/>
              </a:ext>
            </a:extLst>
          </p:cNvPr>
          <p:cNvSpPr txBox="1"/>
          <p:nvPr/>
        </p:nvSpPr>
        <p:spPr>
          <a:xfrm>
            <a:off x="816747" y="1984396"/>
            <a:ext cx="905522" cy="430887"/>
          </a:xfrm>
          <a:prstGeom prst="rect">
            <a:avLst/>
          </a:prstGeom>
          <a:noFill/>
        </p:spPr>
        <p:txBody>
          <a:bodyPr wrap="square" rtlCol="0">
            <a:spAutoFit/>
          </a:bodyPr>
          <a:lstStyle/>
          <a:p>
            <a:r>
              <a:rPr lang="en-US" sz="2200" dirty="0" err="1">
                <a:solidFill>
                  <a:srgbClr val="FF0000"/>
                </a:solidFill>
              </a:rPr>
              <a:t>yêng</a:t>
            </a:r>
            <a:endParaRPr lang="en-US" sz="2200" dirty="0">
              <a:solidFill>
                <a:srgbClr val="FF0000"/>
              </a:solidFill>
            </a:endParaRPr>
          </a:p>
        </p:txBody>
      </p:sp>
      <p:sp>
        <p:nvSpPr>
          <p:cNvPr id="61" name="TextBox 60">
            <a:extLst>
              <a:ext uri="{FF2B5EF4-FFF2-40B4-BE49-F238E27FC236}">
                <a16:creationId xmlns="" xmlns:a16="http://schemas.microsoft.com/office/drawing/2014/main" id="{1A239A18-4B78-4D22-AAA8-75A0961B9937}"/>
              </a:ext>
            </a:extLst>
          </p:cNvPr>
          <p:cNvSpPr txBox="1"/>
          <p:nvPr/>
        </p:nvSpPr>
        <p:spPr>
          <a:xfrm>
            <a:off x="2052222" y="2327556"/>
            <a:ext cx="673222" cy="430887"/>
          </a:xfrm>
          <a:prstGeom prst="rect">
            <a:avLst/>
          </a:prstGeom>
          <a:noFill/>
        </p:spPr>
        <p:txBody>
          <a:bodyPr wrap="square" rtlCol="0">
            <a:spAutoFit/>
          </a:bodyPr>
          <a:lstStyle/>
          <a:p>
            <a:r>
              <a:rPr lang="en-US" sz="2200" dirty="0" err="1">
                <a:solidFill>
                  <a:srgbClr val="FF0000"/>
                </a:solidFill>
              </a:rPr>
              <a:t>oao</a:t>
            </a:r>
            <a:endParaRPr lang="en-US" sz="2200" dirty="0">
              <a:solidFill>
                <a:srgbClr val="FF0000"/>
              </a:solidFill>
            </a:endParaRPr>
          </a:p>
        </p:txBody>
      </p:sp>
      <p:sp>
        <p:nvSpPr>
          <p:cNvPr id="62" name="TextBox 61">
            <a:extLst>
              <a:ext uri="{FF2B5EF4-FFF2-40B4-BE49-F238E27FC236}">
                <a16:creationId xmlns="" xmlns:a16="http://schemas.microsoft.com/office/drawing/2014/main" id="{B260C5FA-AAEF-4092-A7F6-5FBB787CF549}"/>
              </a:ext>
            </a:extLst>
          </p:cNvPr>
          <p:cNvSpPr txBox="1"/>
          <p:nvPr/>
        </p:nvSpPr>
        <p:spPr>
          <a:xfrm>
            <a:off x="1097874" y="2651132"/>
            <a:ext cx="673222" cy="430887"/>
          </a:xfrm>
          <a:prstGeom prst="rect">
            <a:avLst/>
          </a:prstGeom>
          <a:noFill/>
        </p:spPr>
        <p:txBody>
          <a:bodyPr wrap="square" rtlCol="0">
            <a:spAutoFit/>
          </a:bodyPr>
          <a:lstStyle/>
          <a:p>
            <a:r>
              <a:rPr lang="en-US" sz="2200" dirty="0" err="1">
                <a:solidFill>
                  <a:srgbClr val="FF0000"/>
                </a:solidFill>
              </a:rPr>
              <a:t>oet</a:t>
            </a:r>
            <a:endParaRPr lang="en-US" sz="2200" dirty="0">
              <a:solidFill>
                <a:srgbClr val="FF0000"/>
              </a:solidFill>
            </a:endParaRPr>
          </a:p>
        </p:txBody>
      </p:sp>
      <p:sp>
        <p:nvSpPr>
          <p:cNvPr id="63" name="TextBox 62">
            <a:extLst>
              <a:ext uri="{FF2B5EF4-FFF2-40B4-BE49-F238E27FC236}">
                <a16:creationId xmlns="" xmlns:a16="http://schemas.microsoft.com/office/drawing/2014/main" id="{FDC55E65-4E0D-4624-99A8-CC35E76F0094}"/>
              </a:ext>
            </a:extLst>
          </p:cNvPr>
          <p:cNvSpPr txBox="1"/>
          <p:nvPr/>
        </p:nvSpPr>
        <p:spPr>
          <a:xfrm>
            <a:off x="1088996" y="2991841"/>
            <a:ext cx="797507" cy="430887"/>
          </a:xfrm>
          <a:prstGeom prst="rect">
            <a:avLst/>
          </a:prstGeom>
          <a:noFill/>
        </p:spPr>
        <p:txBody>
          <a:bodyPr wrap="square" rtlCol="0">
            <a:spAutoFit/>
          </a:bodyPr>
          <a:lstStyle/>
          <a:p>
            <a:r>
              <a:rPr lang="en-US" sz="2200" dirty="0" err="1">
                <a:solidFill>
                  <a:srgbClr val="FF0000"/>
                </a:solidFill>
              </a:rPr>
              <a:t>uênh</a:t>
            </a:r>
            <a:endParaRPr lang="en-US" sz="2200" dirty="0">
              <a:solidFill>
                <a:srgbClr val="FF0000"/>
              </a:solidFill>
            </a:endParaRPr>
          </a:p>
        </p:txBody>
      </p:sp>
      <p:sp>
        <p:nvSpPr>
          <p:cNvPr id="64" name="TextBox 63">
            <a:extLst>
              <a:ext uri="{FF2B5EF4-FFF2-40B4-BE49-F238E27FC236}">
                <a16:creationId xmlns="" xmlns:a16="http://schemas.microsoft.com/office/drawing/2014/main" id="{878A14AF-E905-41C1-816F-828FA87E82CD}"/>
              </a:ext>
            </a:extLst>
          </p:cNvPr>
          <p:cNvSpPr txBox="1"/>
          <p:nvPr/>
        </p:nvSpPr>
        <p:spPr>
          <a:xfrm>
            <a:off x="5678749" y="2986387"/>
            <a:ext cx="624396" cy="430887"/>
          </a:xfrm>
          <a:prstGeom prst="rect">
            <a:avLst/>
          </a:prstGeom>
          <a:noFill/>
        </p:spPr>
        <p:txBody>
          <a:bodyPr wrap="square" rtlCol="0">
            <a:spAutoFit/>
          </a:bodyPr>
          <a:lstStyle/>
          <a:p>
            <a:r>
              <a:rPr lang="en-US" sz="2200" dirty="0" err="1">
                <a:solidFill>
                  <a:srgbClr val="FF0000"/>
                </a:solidFill>
              </a:rPr>
              <a:t>ooc</a:t>
            </a:r>
            <a:endParaRPr lang="en-US" sz="2200" dirty="0">
              <a:solidFill>
                <a:srgbClr val="FF0000"/>
              </a:solidFill>
            </a:endParaRPr>
          </a:p>
        </p:txBody>
      </p:sp>
      <p:sp>
        <p:nvSpPr>
          <p:cNvPr id="65" name="TextBox 64">
            <a:extLst>
              <a:ext uri="{FF2B5EF4-FFF2-40B4-BE49-F238E27FC236}">
                <a16:creationId xmlns="" xmlns:a16="http://schemas.microsoft.com/office/drawing/2014/main" id="{19AC594B-E0A1-4F29-92D4-89EE527FF929}"/>
              </a:ext>
            </a:extLst>
          </p:cNvPr>
          <p:cNvSpPr txBox="1"/>
          <p:nvPr/>
        </p:nvSpPr>
        <p:spPr>
          <a:xfrm>
            <a:off x="1204402" y="2327556"/>
            <a:ext cx="673222" cy="430887"/>
          </a:xfrm>
          <a:prstGeom prst="rect">
            <a:avLst/>
          </a:prstGeom>
          <a:noFill/>
        </p:spPr>
        <p:txBody>
          <a:bodyPr wrap="square" rtlCol="0">
            <a:spAutoFit/>
          </a:bodyPr>
          <a:lstStyle/>
          <a:p>
            <a:r>
              <a:rPr lang="en-US" sz="2200" dirty="0" err="1">
                <a:solidFill>
                  <a:srgbClr val="FF0000"/>
                </a:solidFill>
              </a:rPr>
              <a:t>oao</a:t>
            </a:r>
            <a:endParaRPr lang="en-US" sz="2200" dirty="0">
              <a:solidFill>
                <a:srgbClr val="FF0000"/>
              </a:solidFill>
            </a:endParaRPr>
          </a:p>
        </p:txBody>
      </p:sp>
    </p:spTree>
    <p:extLst>
      <p:ext uri="{BB962C8B-B14F-4D97-AF65-F5344CB8AC3E}">
        <p14:creationId xmlns:p14="http://schemas.microsoft.com/office/powerpoint/2010/main" val="128010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61" grpId="0"/>
      <p:bldP spid="62" grpId="0"/>
      <p:bldP spid="63" grpId="0"/>
      <p:bldP spid="64" grpId="0"/>
      <p:bldP spid="6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242</TotalTime>
  <Words>939</Words>
  <Application>Microsoft Office PowerPoint</Application>
  <PresentationFormat>On-screen Show (16:9)</PresentationFormat>
  <Paragraphs>85</Paragraphs>
  <Slides>17</Slides>
  <Notes>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微软雅黑</vt:lpstr>
      <vt:lpstr>宋体</vt:lpstr>
      <vt:lpstr>Arial</vt:lpstr>
      <vt:lpstr>Arial-Rounded</vt:lpstr>
      <vt:lpstr>Calibri</vt:lpstr>
      <vt:lpstr>等线</vt:lpstr>
      <vt:lpstr>等线 Light</vt:lpstr>
      <vt:lpstr>inpin heiti</vt:lpstr>
      <vt:lpstr>字魂59号-创粗黑</vt:lpstr>
      <vt:lpstr>迷你简雪峰</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HP</cp:lastModifiedBy>
  <cp:revision>48</cp:revision>
  <dcterms:created xsi:type="dcterms:W3CDTF">2017-03-04T06:55:50Z</dcterms:created>
  <dcterms:modified xsi:type="dcterms:W3CDTF">2025-04-14T08:59:04Z</dcterms:modified>
</cp:coreProperties>
</file>