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2"/>
  </p:notesMasterIdLst>
  <p:sldIdLst>
    <p:sldId id="257" r:id="rId3"/>
    <p:sldId id="290" r:id="rId4"/>
    <p:sldId id="327" r:id="rId5"/>
    <p:sldId id="292" r:id="rId6"/>
    <p:sldId id="323" r:id="rId7"/>
    <p:sldId id="326" r:id="rId8"/>
    <p:sldId id="325" r:id="rId9"/>
    <p:sldId id="313" r:id="rId10"/>
    <p:sldId id="314" r:id="rId11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884"/>
    <a:srgbClr val="A1CF6B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221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1" y="-574589"/>
            <a:ext cx="9374414" cy="571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48" y="222421"/>
            <a:ext cx="7303352" cy="492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9621" y="548494"/>
            <a:ext cx="9374414" cy="4492613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0"/>
            <a:ext cx="9175173" cy="30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6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15587" y="2130139"/>
            <a:ext cx="9175173" cy="30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9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469900"/>
            <a:ext cx="9143244" cy="44831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2025/4/14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115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6.xml"/><Relationship Id="rId7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3214337" y="309802"/>
            <a:ext cx="989823" cy="8035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62" y="549386"/>
            <a:ext cx="5746450" cy="4206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582" y="217438"/>
            <a:ext cx="1194482" cy="6855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012" y="1398391"/>
            <a:ext cx="1519367" cy="37451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18" y="3198058"/>
            <a:ext cx="8638082" cy="19454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03758"/>
            <a:ext cx="2823680" cy="53472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6172" y="-51481"/>
            <a:ext cx="3492016" cy="174600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560" y="201670"/>
            <a:ext cx="969002" cy="5652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6531" y="264916"/>
            <a:ext cx="430313" cy="25312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279101" y="2105176"/>
            <a:ext cx="524795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05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Chào</a:t>
            </a:r>
            <a:r>
              <a:rPr lang="en-US" altLang="zh-CN" sz="405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405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mừng</a:t>
            </a:r>
            <a:r>
              <a:rPr lang="en-US" altLang="zh-CN" sz="405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405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thầy</a:t>
            </a:r>
            <a:r>
              <a:rPr lang="en-US" altLang="zh-CN" sz="405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405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cô</a:t>
            </a:r>
            <a:r>
              <a:rPr lang="en-US" altLang="zh-CN" sz="405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405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và</a:t>
            </a:r>
            <a:r>
              <a:rPr lang="en-US" altLang="zh-CN" sz="405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405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các</a:t>
            </a:r>
            <a:r>
              <a:rPr lang="en-US" altLang="zh-CN" sz="405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405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em</a:t>
            </a:r>
            <a:r>
              <a:rPr lang="en-US" altLang="zh-CN" sz="405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!</a:t>
            </a:r>
            <a:endParaRPr lang="zh-CN" altLang="en-US" sz="4050" b="1" dirty="0"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8582" y="1475695"/>
            <a:ext cx="2640938" cy="3290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3252884" y="1203416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2614963" y="2502457"/>
            <a:ext cx="2675071" cy="133315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altLang="zh-CN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altLang="zh-CN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3769260" y="1056711"/>
            <a:ext cx="668767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79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ề Động Vật">
            <a:hlinkClick r:id="" action="ppaction://media"/>
            <a:extLst>
              <a:ext uri="{FF2B5EF4-FFF2-40B4-BE49-F238E27FC236}">
                <a16:creationId xmlns="" xmlns:a16="http://schemas.microsoft.com/office/drawing/2014/main" id="{20CA0F31-8C30-49A1-A494-C06829AAC0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3252884" y="1203416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2614963" y="2502457"/>
            <a:ext cx="2675071" cy="133315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LUYỆN </a:t>
            </a:r>
          </a:p>
          <a:p>
            <a:pPr algn="ctr">
              <a:defRPr/>
            </a:pP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ĐỌC HIỂU</a:t>
            </a: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3769260" y="1056711"/>
            <a:ext cx="668767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FFFFFF"/>
                </a:solidFill>
                <a:ea typeface="微软雅黑" panose="020B0503020204020204" pitchFamily="34" charset="-122"/>
              </a:rPr>
              <a:t>03</a:t>
            </a: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46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3892378"/>
            <a:ext cx="9143999" cy="125112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=""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-427206"/>
            <a:ext cx="2080314" cy="328470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02002" y="551798"/>
            <a:ext cx="3630706" cy="863846"/>
            <a:chOff x="3119717" y="874229"/>
            <a:chExt cx="4840942" cy="115179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9717" y="982269"/>
              <a:ext cx="4840942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a.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Cuộc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thi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có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những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con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vật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nào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tham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gia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? </a:t>
              </a:r>
              <a:endParaRPr lang="en-US" sz="2100" dirty="0">
                <a:solidFill>
                  <a:prstClr val="black"/>
                </a:solidFill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116916"/>
            <a:ext cx="2516048" cy="2516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0557" y="1596633"/>
            <a:ext cx="3720377" cy="824389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Chim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yểng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,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mèo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rừng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,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gõ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kiến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,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chim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công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,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voọc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xám</a:t>
            </a:r>
            <a:endParaRPr lang="en-US" sz="21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09392" y="2665309"/>
            <a:ext cx="4910040" cy="649392"/>
            <a:chOff x="2805537" y="874230"/>
            <a:chExt cx="5345823" cy="865856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3119718" y="874230"/>
              <a:ext cx="4840941" cy="865856"/>
            </a:xfrm>
            <a:prstGeom prst="wedgeRoundRectCallout">
              <a:avLst>
                <a:gd name="adj1" fmla="val -59261"/>
                <a:gd name="adj2" fmla="val -6344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05537" y="1048170"/>
              <a:ext cx="534582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b.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Mỗi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con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vật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biểu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diễn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tiết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mục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gì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355315" y="3482884"/>
            <a:ext cx="4445492" cy="824389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Voi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con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huơ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vòi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mấy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vòng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để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cảm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ơn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các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bạn</a:t>
            </a:r>
            <a:endParaRPr lang="en-US" sz="21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66780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3892378"/>
            <a:ext cx="9143999" cy="125112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=""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-427206"/>
            <a:ext cx="2080314" cy="3284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116916"/>
            <a:ext cx="2516048" cy="251604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03870" y="890451"/>
            <a:ext cx="4910040" cy="649392"/>
            <a:chOff x="2805537" y="874230"/>
            <a:chExt cx="5345823" cy="865856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3119718" y="874230"/>
              <a:ext cx="4840941" cy="865856"/>
            </a:xfrm>
            <a:prstGeom prst="wedgeRoundRectCallout">
              <a:avLst>
                <a:gd name="adj1" fmla="val -59261"/>
                <a:gd name="adj2" fmla="val -6344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05537" y="1048170"/>
              <a:ext cx="534582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b.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Mỗi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con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vật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biểu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diễn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tiết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mục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gì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42831" y="1775685"/>
            <a:ext cx="4356295" cy="2267069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Chim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yểng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bắt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chước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tiếng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của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một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số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loài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vật</a:t>
            </a:r>
            <a:endParaRPr lang="en-US" sz="2100" dirty="0">
              <a:solidFill>
                <a:srgbClr val="FF0000"/>
              </a:solidFill>
              <a:latin typeface="Arial-Rounded"/>
              <a:ea typeface="Arial-Rounde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Mèo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rừng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hát</a:t>
            </a:r>
            <a:endParaRPr lang="en-US" sz="2100" dirty="0">
              <a:solidFill>
                <a:srgbClr val="FF0000"/>
              </a:solidFill>
              <a:latin typeface="Arial-Rounded"/>
              <a:ea typeface="Arial-Rounde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Gõ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kiến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khoét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tổ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Chim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công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múa</a:t>
            </a:r>
            <a:endParaRPr lang="en-US" sz="2100" dirty="0">
              <a:solidFill>
                <a:srgbClr val="FF0000"/>
              </a:solidFill>
              <a:latin typeface="Arial-Rounded"/>
              <a:ea typeface="Arial-Rounde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Voọc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xám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đu</a:t>
            </a:r>
            <a:r>
              <a:rPr lang="en-US" sz="21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/>
                <a:ea typeface="Arial-Rounded"/>
              </a:rPr>
              <a:t>cây</a:t>
            </a:r>
            <a:endParaRPr lang="en-US" sz="21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13427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3892378"/>
            <a:ext cx="9143999" cy="125112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=""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-427206"/>
            <a:ext cx="2080314" cy="328470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22564" y="859095"/>
            <a:ext cx="3147940" cy="1080640"/>
            <a:chOff x="3119717" y="874229"/>
            <a:chExt cx="4840942" cy="115179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9717" y="1092333"/>
              <a:ext cx="4840940" cy="787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c.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Em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thích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nhất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tiết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mục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nào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trong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cuộc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thi</a:t>
              </a:r>
              <a:r>
                <a:rPr lang="en-US" sz="2100" b="1" dirty="0">
                  <a:solidFill>
                    <a:prstClr val="black"/>
                  </a:solidFill>
                  <a:latin typeface="Arial-Rounded"/>
                  <a:ea typeface="Arial-Rounded"/>
                  <a:cs typeface="Arial" panose="020B0604020202020204" pitchFamily="34" charset="0"/>
                </a:rPr>
                <a:t>?</a:t>
              </a:r>
              <a:endParaRPr lang="en-US" sz="2100" dirty="0">
                <a:solidFill>
                  <a:prstClr val="black"/>
                </a:solidFill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116916"/>
            <a:ext cx="2516048" cy="2516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FA8122-9953-4CBA-BA56-3959AE96D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564" y="2144365"/>
            <a:ext cx="4658769" cy="201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116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>
            <a:extLst>
              <a:ext uri="{FF2B5EF4-FFF2-40B4-BE49-F238E27FC236}">
                <a16:creationId xmlns="" xmlns:a16="http://schemas.microsoft.com/office/drawing/2014/main" id="{42D5AF4C-6433-41EB-83F8-F84E154CC11F}"/>
              </a:ext>
            </a:extLst>
          </p:cNvPr>
          <p:cNvSpPr/>
          <p:nvPr/>
        </p:nvSpPr>
        <p:spPr>
          <a:xfrm>
            <a:off x="1001484" y="610992"/>
            <a:ext cx="422638" cy="3928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B2E441E2-C786-4089-84F9-271EEB68805F}"/>
              </a:ext>
            </a:extLst>
          </p:cNvPr>
          <p:cNvSpPr txBox="1"/>
          <p:nvPr/>
        </p:nvSpPr>
        <p:spPr>
          <a:xfrm>
            <a:off x="1530654" y="561188"/>
            <a:ext cx="6668732" cy="492426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trả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 a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 c ở </a:t>
            </a:r>
            <a:r>
              <a:rPr lang="en-US" sz="2400" b="1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 3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9C6D49B-02F2-42B3-AEFF-9FBD5251AE45}"/>
              </a:ext>
            </a:extLst>
          </p:cNvPr>
          <p:cNvSpPr/>
          <p:nvPr/>
        </p:nvSpPr>
        <p:spPr>
          <a:xfrm>
            <a:off x="1887361" y="1311205"/>
            <a:ext cx="5140171" cy="6125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(…)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29E0CD27-5E11-4F9A-87DF-8AE26F79516F}"/>
              </a:ext>
            </a:extLst>
          </p:cNvPr>
          <p:cNvSpPr/>
          <p:nvPr/>
        </p:nvSpPr>
        <p:spPr>
          <a:xfrm>
            <a:off x="1887361" y="2181355"/>
            <a:ext cx="5140171" cy="6125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mục</a:t>
            </a:r>
            <a:r>
              <a:rPr lang="en-US" sz="2400" dirty="0"/>
              <a:t> (…)</a:t>
            </a:r>
          </a:p>
        </p:txBody>
      </p:sp>
    </p:spTree>
    <p:extLst>
      <p:ext uri="{BB962C8B-B14F-4D97-AF65-F5344CB8AC3E}">
        <p14:creationId xmlns:p14="http://schemas.microsoft.com/office/powerpoint/2010/main" val="17624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3657" y="1895787"/>
            <a:ext cx="4403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Tạm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biệt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các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em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uLnTx/>
              <a:uFillTx/>
              <a:latin typeface="+mj-lt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</TotalTime>
  <Words>146</Words>
  <Application>Microsoft Office PowerPoint</Application>
  <PresentationFormat>On-screen Show (16:9)</PresentationFormat>
  <Paragraphs>24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微软雅黑</vt:lpstr>
      <vt:lpstr>宋体</vt:lpstr>
      <vt:lpstr>Arial</vt:lpstr>
      <vt:lpstr>Arial-Rounded</vt:lpstr>
      <vt:lpstr>Calibri</vt:lpstr>
      <vt:lpstr>等线</vt:lpstr>
      <vt:lpstr>Times New Roman</vt:lpstr>
      <vt:lpstr>字魂59号-创粗黑</vt:lpstr>
      <vt:lpstr>迷你简雪峰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HP</cp:lastModifiedBy>
  <cp:revision>46</cp:revision>
  <dcterms:created xsi:type="dcterms:W3CDTF">2017-03-04T06:55:50Z</dcterms:created>
  <dcterms:modified xsi:type="dcterms:W3CDTF">2025-04-14T08:57:34Z</dcterms:modified>
</cp:coreProperties>
</file>