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9"/>
  </p:notesMasterIdLst>
  <p:handoutMasterIdLst>
    <p:handoutMasterId r:id="rId20"/>
  </p:handoutMasterIdLst>
  <p:sldIdLst>
    <p:sldId id="257" r:id="rId5"/>
    <p:sldId id="323" r:id="rId6"/>
    <p:sldId id="305" r:id="rId7"/>
    <p:sldId id="306" r:id="rId8"/>
    <p:sldId id="308" r:id="rId9"/>
    <p:sldId id="309" r:id="rId10"/>
    <p:sldId id="310" r:id="rId11"/>
    <p:sldId id="312" r:id="rId12"/>
    <p:sldId id="2007577123" r:id="rId13"/>
    <p:sldId id="2007577124" r:id="rId14"/>
    <p:sldId id="2007577119" r:id="rId15"/>
    <p:sldId id="2007577120" r:id="rId16"/>
    <p:sldId id="2007577121" r:id="rId17"/>
    <p:sldId id="20075771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73" d="100"/>
          <a:sy n="73" d="100"/>
        </p:scale>
        <p:origin x="720"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14/4/2025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14/4/2025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2025/4/14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0.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1.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2025/4/14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fif"/><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1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8.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2.png"/><Relationship Id="rId15" Type="http://schemas.microsoft.com/office/2007/relationships/hdphoto" Target="../media/hdphoto6.wdp"/><Relationship Id="rId10" Type="http://schemas.openxmlformats.org/officeDocument/2006/relationships/image" Target="../media/image45.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52.png"/><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3477763" y="314970"/>
            <a:ext cx="8465318" cy="5019030"/>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4"/>
          <a:stretch>
            <a:fillRect/>
          </a:stretch>
        </p:blipFill>
        <p:spPr>
          <a:xfrm>
            <a:off x="3881802" y="1479930"/>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4" name="TextBox 3">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5" name="Oval 4">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p:sp>
            <p:nvSpPr>
              <p:cNvPr id="6" name="TextBox 5">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p:sp>
            <p:nvSpPr>
              <p:cNvPr id="7" name="TextBox 6">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p:sp>
            <p:nvSpPr>
              <p:cNvPr id="9" name="TextBox 8">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54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127050" y="2115879"/>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dirty="0">
                <a:solidFill>
                  <a:srgbClr val="FF0000"/>
                </a:solidFill>
                <a:latin typeface="Cambria" panose="02040503050406030204" pitchFamily="18" charset="0"/>
                <a:ea typeface="Cambria" panose="02040503050406030204" pitchFamily="18" charset="0"/>
              </a:rPr>
              <a:t>Đáp số: Việt : 44 ngôi sao</a:t>
            </a:r>
          </a:p>
          <a:p>
            <a:pPr lvl="0" algn="ctr"/>
            <a:r>
              <a:rPr lang="vi-VN" sz="3200" dirty="0">
                <a:solidFill>
                  <a:srgbClr val="FF0000"/>
                </a:solidFill>
                <a:latin typeface="Cambria" panose="02040503050406030204" pitchFamily="18" charset="0"/>
                <a:ea typeface="Cambria" panose="02040503050406030204" pitchFamily="18" charset="0"/>
              </a:rPr>
              <a:t>           Mai: 55 ngôi sao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id="{80BEFCFC-5377-67CA-CA30-75AA1EE7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orange text&#10;&#10;Description automatically generated">
            <a:extLst>
              <a:ext uri="{FF2B5EF4-FFF2-40B4-BE49-F238E27FC236}">
                <a16:creationId xmlns:a16="http://schemas.microsoft.com/office/drawing/2014/main" id="{7DBDF8C7-9F8D-6CE2-DE7D-22507407F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14" y="1301359"/>
            <a:ext cx="10985944" cy="3158002"/>
          </a:xfrm>
          <a:prstGeom prst="rect">
            <a:avLst/>
          </a:prstGeom>
        </p:spPr>
      </p:pic>
    </p:spTree>
    <p:extLst>
      <p:ext uri="{BB962C8B-B14F-4D97-AF65-F5344CB8AC3E}">
        <p14:creationId xmlns:p14="http://schemas.microsoft.com/office/powerpoint/2010/main" val="425758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521</Words>
  <Application>Microsoft Office PowerPoint</Application>
  <PresentationFormat>Widescreen</PresentationFormat>
  <Paragraphs>57</Paragraphs>
  <Slides>14</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微软雅黑</vt:lpstr>
      <vt:lpstr>#9Slide07 SVNAdeline</vt:lpstr>
      <vt:lpstr>Aptos</vt:lpstr>
      <vt:lpstr>Aptos Display</vt:lpstr>
      <vt:lpstr>Arial</vt:lpstr>
      <vt:lpstr>Arial-Rounded</vt:lpstr>
      <vt:lpstr>Calibri</vt:lpstr>
      <vt:lpstr>Cambria</vt:lpstr>
      <vt:lpstr>Cambria Math</vt:lpstr>
      <vt:lpstr>等线</vt:lpstr>
      <vt:lpstr>SVN-Gretoon</vt:lpstr>
      <vt:lpstr>思源黑体 CN</vt:lpstr>
      <vt:lpstr>思源黑体 CN Bold</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57</cp:revision>
  <dcterms:created xsi:type="dcterms:W3CDTF">2021-07-24T01:07:49Z</dcterms:created>
  <dcterms:modified xsi:type="dcterms:W3CDTF">2025-04-14T13:59:39Z</dcterms:modified>
</cp:coreProperties>
</file>