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36"/>
  </p:notesMasterIdLst>
  <p:sldIdLst>
    <p:sldId id="269" r:id="rId8"/>
    <p:sldId id="296" r:id="rId9"/>
    <p:sldId id="295" r:id="rId10"/>
    <p:sldId id="298" r:id="rId11"/>
    <p:sldId id="268" r:id="rId12"/>
    <p:sldId id="297" r:id="rId13"/>
    <p:sldId id="314" r:id="rId14"/>
    <p:sldId id="315" r:id="rId15"/>
    <p:sldId id="316" r:id="rId16"/>
    <p:sldId id="276" r:id="rId17"/>
    <p:sldId id="277" r:id="rId18"/>
    <p:sldId id="317" r:id="rId19"/>
    <p:sldId id="278" r:id="rId20"/>
    <p:sldId id="327" r:id="rId21"/>
    <p:sldId id="289" r:id="rId22"/>
    <p:sldId id="321" r:id="rId23"/>
    <p:sldId id="322" r:id="rId24"/>
    <p:sldId id="323" r:id="rId25"/>
    <p:sldId id="328" r:id="rId26"/>
    <p:sldId id="325" r:id="rId27"/>
    <p:sldId id="326" r:id="rId28"/>
    <p:sldId id="302" r:id="rId29"/>
    <p:sldId id="303" r:id="rId30"/>
    <p:sldId id="305" r:id="rId31"/>
    <p:sldId id="329" r:id="rId32"/>
    <p:sldId id="270" r:id="rId33"/>
    <p:sldId id="330"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3</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46.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ontrol" Target="../activeX/activeX1.xml"/><Relationship Id="rId7" Type="http://schemas.openxmlformats.org/officeDocument/2006/relationships/image" Target="../media/image4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43.jpg"/><Relationship Id="rId4" Type="http://schemas.openxmlformats.org/officeDocument/2006/relationships/slideLayout" Target="../slideLayouts/slideLayout57.xml"/><Relationship Id="rId9" Type="http://schemas.openxmlformats.org/officeDocument/2006/relationships/image" Target="../media/image46.w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image" Target="../media/image24.jpg"/><Relationship Id="rId1" Type="http://schemas.openxmlformats.org/officeDocument/2006/relationships/slideLayout" Target="../slideLayouts/slideLayout3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3.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không muôn 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859675" y="2740273"/>
            <a:ext cx="6852865"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8"/>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55841" y="2236339"/>
            <a:ext cx="7206703" cy="4188207"/>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dù không có đủ đời sống vật chất nhưng 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1554633" y="2407178"/>
            <a:ext cx="8957991" cy="39104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20508" y="2116850"/>
              <a:ext cx="862489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VD: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người dân đã dành cho các anh bộ đội tình cảm yêu mến, ngưỡng mộ và thán phục. Vì các anh trở về chứng tỏ kháng chiến thành công, chứng tỏ hoà bình đang được duy trì nên anh được trở về làng lại, chứng tỏ qua những gian khó các anh đều vượt qua an toàn và giữ mình về lại quê ta.</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Cao Lê Hà Trang  Nhạc thiếu nhi 2020  Nhạc Thiếu Nhi Hay, Ý Nghĩa Nhất Cho Bé Yêu">
            <a:hlinkClick r:id="" action="ppaction://media"/>
            <a:extLst>
              <a:ext uri="{FF2B5EF4-FFF2-40B4-BE49-F238E27FC236}">
                <a16:creationId xmlns:a16="http://schemas.microsoft.com/office/drawing/2014/main" id="{8413D80F-D01D-512A-35DA-E42D2DE8938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799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2206498" y="805022"/>
            <a:ext cx="9120632"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252208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809414" y="2240496"/>
            <a:ext cx="7946215" cy="3416320"/>
          </a:xfrm>
          <a:prstGeom prst="rect">
            <a:avLst/>
          </a:prstGeom>
          <a:noFill/>
        </p:spPr>
        <p:txBody>
          <a:bodyPr wrap="square" rtlCol="0">
            <a:spAutoFit/>
          </a:bodyPr>
          <a:lstStyle/>
          <a:p>
            <a:pPr lvl="0" algn="just"/>
            <a:r>
              <a:rPr lang="en-US" sz="3600" b="1" dirty="0">
                <a:solidFill>
                  <a:srgbClr val="FFFF00"/>
                </a:solidFill>
                <a:latin typeface="Calibri" panose="020F0502020204030204" pitchFamily="34" charset="0"/>
                <a:cs typeface="Calibri" panose="020F0502020204030204" pitchFamily="34" charset="0"/>
              </a:rPr>
              <a:t>   </a:t>
            </a:r>
            <a:r>
              <a:rPr lang="vi-VN" sz="3600" b="1" dirty="0">
                <a:solidFill>
                  <a:srgbClr val="FFFF00"/>
                </a:solidFill>
                <a:latin typeface="Calibri" panose="020F0502020204030204" pitchFamily="34" charset="0"/>
                <a:cs typeface="Calibri" panose="020F0502020204030204" pitchFamily="34" charset="0"/>
              </a:rPr>
              <a:t>Các anh bộ đội chiến đấu xa nhà là niềm mong mỏi, niềm tin cậy rất lớn của dân làng hậu phương. Được thấy các anh là thấy chiến thắng, là thấy quân thù bị đạp đổ, thấy đất nước thêm tươi đẹp; nhân dân thêm tự hào về các anh.</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3" name="Group 42">
            <a:extLst>
              <a:ext uri="{FF2B5EF4-FFF2-40B4-BE49-F238E27FC236}">
                <a16:creationId xmlns:a16="http://schemas.microsoft.com/office/drawing/2014/main" id="{3010AE8C-9A62-7597-D2F8-52A31F298A33}"/>
              </a:ext>
            </a:extLst>
          </p:cNvPr>
          <p:cNvGrpSpPr/>
          <p:nvPr/>
        </p:nvGrpSpPr>
        <p:grpSpPr>
          <a:xfrm>
            <a:off x="223791" y="1831782"/>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4"/>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52" name="Picture 51" descr="A group of children posing for a photo&#10;&#10;Description automatically generated with low confidence">
            <a:extLst>
              <a:ext uri="{FF2B5EF4-FFF2-40B4-BE49-F238E27FC236}">
                <a16:creationId xmlns:a16="http://schemas.microsoft.com/office/drawing/2014/main" id="{503B5E5E-DE4D-4CAE-8207-1BDA429756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497007" y="1527589"/>
            <a:ext cx="4875010" cy="5071486"/>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6FDFB7ED-5FEB-6A28-F6C1-3AD743853ACC}"/>
              </a:ext>
            </a:extLst>
          </p:cNvPr>
          <p:cNvPicPr>
            <a:picLocks noChangeAspect="1"/>
          </p:cNvPicPr>
          <p:nvPr/>
        </p:nvPicPr>
        <p:blipFill>
          <a:blip r:embed="rId8"/>
          <a:stretch>
            <a:fillRect/>
          </a:stretch>
        </p:blipFill>
        <p:spPr>
          <a:xfrm>
            <a:off x="2166803" y="294815"/>
            <a:ext cx="7492633" cy="1810669"/>
          </a:xfrm>
          <a:prstGeom prst="rect">
            <a:avLst/>
          </a:prstGeom>
        </p:spPr>
      </p:pic>
    </p:spTree>
    <p:extLst>
      <p:ext uri="{BB962C8B-B14F-4D97-AF65-F5344CB8AC3E}">
        <p14:creationId xmlns:p14="http://schemas.microsoft.com/office/powerpoint/2010/main" val="5958230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4721615" y="1686316"/>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11" name="图片 2">
            <a:extLst>
              <a:ext uri="{FF2B5EF4-FFF2-40B4-BE49-F238E27FC236}">
                <a16:creationId xmlns:a16="http://schemas.microsoft.com/office/drawing/2014/main" id="{8F57A0FB-7219-4C54-B708-D18F6585DF9E}"/>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flipH="1">
            <a:off x="777807" y="764227"/>
            <a:ext cx="3300696" cy="6042613"/>
          </a:xfrm>
          <a:prstGeom prst="rect">
            <a:avLst/>
          </a:prstGeom>
        </p:spPr>
      </p:pic>
      <p:pic>
        <p:nvPicPr>
          <p:cNvPr id="2" name="Picture 1">
            <a:extLst>
              <a:ext uri="{FF2B5EF4-FFF2-40B4-BE49-F238E27FC236}">
                <a16:creationId xmlns:a16="http://schemas.microsoft.com/office/drawing/2014/main" id="{CF3E0D82-8D6A-3F69-1F55-8B737905FFA5}"/>
              </a:ext>
            </a:extLst>
          </p:cNvPr>
          <p:cNvPicPr>
            <a:picLocks noChangeAspect="1"/>
          </p:cNvPicPr>
          <p:nvPr/>
        </p:nvPicPr>
        <p:blipFill>
          <a:blip r:embed="rId6"/>
          <a:stretch>
            <a:fillRect/>
          </a:stretch>
        </p:blipFill>
        <p:spPr>
          <a:xfrm>
            <a:off x="2129465" y="111172"/>
            <a:ext cx="7498730" cy="1835055"/>
          </a:xfrm>
          <a:prstGeom prst="rect">
            <a:avLst/>
          </a:prstGeom>
        </p:spPr>
      </p:pic>
    </p:spTree>
    <p:extLst>
      <p:ext uri="{BB962C8B-B14F-4D97-AF65-F5344CB8AC3E}">
        <p14:creationId xmlns:p14="http://schemas.microsoft.com/office/powerpoint/2010/main" val="9933100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8"/>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name="TextBox1" r:id="rId3" imgW="5060880" imgH="1079640"/>
        </mc:Choice>
        <mc:Fallback>
          <p:control name="TextBox1" r:id="rId3" imgW="5060880" imgH="107964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9"/>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501156"/>
            <a:ext cx="10041301" cy="1446550"/>
            <a:chOff x="1575311" y="330729"/>
            <a:chExt cx="11171227" cy="1446550"/>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70146" y="2072070"/>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E2B4D87-CAB4-44FE-A445-FB3C284D4E20}"/>
              </a:ext>
            </a:extLst>
          </p:cNvPr>
          <p:cNvSpPr txBox="1"/>
          <p:nvPr/>
        </p:nvSpPr>
        <p:spPr>
          <a:xfrm>
            <a:off x="2334416" y="331965"/>
            <a:ext cx="71894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từ</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khó</a:t>
            </a:r>
            <a:endPar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grpSp>
        <p:nvGrpSpPr>
          <p:cNvPr id="20" name="Group 19">
            <a:extLst>
              <a:ext uri="{FF2B5EF4-FFF2-40B4-BE49-F238E27FC236}">
                <a16:creationId xmlns:a16="http://schemas.microsoft.com/office/drawing/2014/main" id="{0E86BC09-DB22-46D3-8976-E22A3577F00F}"/>
              </a:ext>
            </a:extLst>
          </p:cNvPr>
          <p:cNvGrpSpPr/>
          <p:nvPr/>
        </p:nvGrpSpPr>
        <p:grpSpPr>
          <a:xfrm>
            <a:off x="1670799" y="1884197"/>
            <a:ext cx="4009684" cy="1544803"/>
            <a:chOff x="1528087" y="1911816"/>
            <a:chExt cx="4009684" cy="1544803"/>
          </a:xfrm>
        </p:grpSpPr>
        <p:grpSp>
          <p:nvGrpSpPr>
            <p:cNvPr id="6" name="Group 5">
              <a:extLst>
                <a:ext uri="{FF2B5EF4-FFF2-40B4-BE49-F238E27FC236}">
                  <a16:creationId xmlns:a16="http://schemas.microsoft.com/office/drawing/2014/main" id="{BD1BE4D8-EACB-48CA-8ABE-B891A03813B9}"/>
                </a:ext>
              </a:extLst>
            </p:cNvPr>
            <p:cNvGrpSpPr/>
            <p:nvPr/>
          </p:nvGrpSpPr>
          <p:grpSpPr>
            <a:xfrm>
              <a:off x="1528087" y="1911816"/>
              <a:ext cx="4009684" cy="1544803"/>
              <a:chOff x="2743567" y="2140467"/>
              <a:chExt cx="4009684" cy="1544803"/>
            </a:xfrm>
          </p:grpSpPr>
          <p:sp>
            <p:nvSpPr>
              <p:cNvPr id="4" name="Rectangle: Rounded Corners 3">
                <a:extLst>
                  <a:ext uri="{FF2B5EF4-FFF2-40B4-BE49-F238E27FC236}">
                    <a16:creationId xmlns:a16="http://schemas.microsoft.com/office/drawing/2014/main" id="{8E63F54B-46B7-40E8-8B8D-D4C2BF83E7D0}"/>
                  </a:ext>
                </a:extLst>
              </p:cNvPr>
              <p:cNvSpPr/>
              <p:nvPr/>
            </p:nvSpPr>
            <p:spPr>
              <a:xfrm>
                <a:off x="3879109" y="2140467"/>
                <a:ext cx="2874142" cy="1015663"/>
              </a:xfrm>
              <a:prstGeom prst="round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D828A00-E2CF-4C91-BA05-DC2E8C862B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243" b="96791" l="53600" r="98600">
                            <a14:foregroundMark x1="73600" y1="69426" x2="73000" y2="69088"/>
                            <a14:foregroundMark x1="68400" y1="77196" x2="66800" y2="82095"/>
                            <a14:foregroundMark x1="61400" y1="81926" x2="57400" y2="85980"/>
                            <a14:foregroundMark x1="57200" y1="80912" x2="57000" y2="84628"/>
                            <a14:foregroundMark x1="57600" y1="79223" x2="55800" y2="83784"/>
                            <a14:foregroundMark x1="58800" y1="77196" x2="53800" y2="84291"/>
                            <a14:foregroundMark x1="64200" y1="86486" x2="69000" y2="91216"/>
                            <a14:foregroundMark x1="71200" y1="86655" x2="73400" y2="91554"/>
                            <a14:foregroundMark x1="76600" y1="92568" x2="79600" y2="95946"/>
                            <a14:foregroundMark x1="80400" y1="95608" x2="81000" y2="96115"/>
                            <a14:foregroundMark x1="64400" y1="95270" x2="63000" y2="97297"/>
                            <a14:foregroundMark x1="60800" y1="94932" x2="61600" y2="97128"/>
                            <a14:foregroundMark x1="95800" y1="81926" x2="94800" y2="84797"/>
                            <a14:foregroundMark x1="94200" y1="81926" x2="92600" y2="86824"/>
                            <a14:foregroundMark x1="92400" y1="81926" x2="92600" y2="83108"/>
                            <a14:foregroundMark x1="96400" y1="80068" x2="96400" y2="81081"/>
                            <a14:foregroundMark x1="97800" y1="79561" x2="97800" y2="80068"/>
                            <a14:foregroundMark x1="98600" y1="81081" x2="97600" y2="81419"/>
                            <a14:foregroundMark x1="95200" y1="82264" x2="94800" y2="85642"/>
                            <a14:foregroundMark x1="93400" y1="86993" x2="91800" y2="87838"/>
                            <a14:foregroundMark x1="71800" y1="79223" x2="72200" y2="83446"/>
                            <a14:foregroundMark x1="74200" y1="68412" x2="75200" y2="68243"/>
                            <a14:foregroundMark x1="70800" y1="85980" x2="68400" y2="89696"/>
                            <a14:foregroundMark x1="68000" y1="88176" x2="68000" y2="89696"/>
                            <a14:foregroundMark x1="68400" y1="88176" x2="68400" y2="89189"/>
                          </a14:backgroundRemoval>
                        </a14:imgEffect>
                      </a14:imgLayer>
                    </a14:imgProps>
                  </a:ext>
                </a:extLst>
              </a:blip>
              <a:srcRect l="51765" t="65882"/>
              <a:stretch/>
            </p:blipFill>
            <p:spPr>
              <a:xfrm flipH="1">
                <a:off x="2743567" y="2242839"/>
                <a:ext cx="1722345" cy="1442431"/>
              </a:xfrm>
              <a:prstGeom prst="rect">
                <a:avLst/>
              </a:prstGeom>
            </p:spPr>
          </p:pic>
        </p:grpSp>
        <p:sp>
          <p:nvSpPr>
            <p:cNvPr id="19" name="TextBox 18">
              <a:extLst>
                <a:ext uri="{FF2B5EF4-FFF2-40B4-BE49-F238E27FC236}">
                  <a16:creationId xmlns:a16="http://schemas.microsoft.com/office/drawing/2014/main" id="{DB154E0A-23C6-4B7D-83F0-7D243C37D47D}"/>
                </a:ext>
              </a:extLst>
            </p:cNvPr>
            <p:cNvSpPr txBox="1"/>
            <p:nvPr/>
          </p:nvSpPr>
          <p:spPr>
            <a:xfrm>
              <a:off x="3131843" y="1975163"/>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bịn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rịn</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41450C8A-BD6F-4F0B-9001-0A0CF4ECF869}"/>
              </a:ext>
            </a:extLst>
          </p:cNvPr>
          <p:cNvGrpSpPr/>
          <p:nvPr/>
        </p:nvGrpSpPr>
        <p:grpSpPr>
          <a:xfrm>
            <a:off x="6532920" y="1824320"/>
            <a:ext cx="3959819" cy="1444992"/>
            <a:chOff x="6320149" y="2023304"/>
            <a:chExt cx="3959819" cy="1444992"/>
          </a:xfrm>
        </p:grpSpPr>
        <p:grpSp>
          <p:nvGrpSpPr>
            <p:cNvPr id="7" name="Group 6">
              <a:extLst>
                <a:ext uri="{FF2B5EF4-FFF2-40B4-BE49-F238E27FC236}">
                  <a16:creationId xmlns:a16="http://schemas.microsoft.com/office/drawing/2014/main" id="{2E87D96A-9FD5-4CA3-BBFC-ED46C3F2DE09}"/>
                </a:ext>
              </a:extLst>
            </p:cNvPr>
            <p:cNvGrpSpPr/>
            <p:nvPr/>
          </p:nvGrpSpPr>
          <p:grpSpPr>
            <a:xfrm>
              <a:off x="6320149" y="2023304"/>
              <a:ext cx="3886459" cy="1444992"/>
              <a:chOff x="7542080" y="5071446"/>
              <a:chExt cx="3886459" cy="1444992"/>
            </a:xfrm>
          </p:grpSpPr>
          <p:sp>
            <p:nvSpPr>
              <p:cNvPr id="18" name="Rectangle: Rounded Corners 17">
                <a:extLst>
                  <a:ext uri="{FF2B5EF4-FFF2-40B4-BE49-F238E27FC236}">
                    <a16:creationId xmlns:a16="http://schemas.microsoft.com/office/drawing/2014/main" id="{B074C55D-8C17-4A59-9C53-047A9DD8469F}"/>
                  </a:ext>
                </a:extLst>
              </p:cNvPr>
              <p:cNvSpPr/>
              <p:nvPr/>
            </p:nvSpPr>
            <p:spPr>
              <a:xfrm>
                <a:off x="8639284" y="5071446"/>
                <a:ext cx="2789255" cy="1025817"/>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88A5592-F3C0-48FE-A440-676A8A06A4B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5541" b="98986" l="200" r="44400">
                            <a14:foregroundMark x1="32600" y1="77027" x2="30200" y2="81757"/>
                            <a14:foregroundMark x1="34400" y1="82264" x2="37200" y2="85304"/>
                            <a14:foregroundMark x1="39400" y1="82770" x2="40000" y2="85980"/>
                            <a14:foregroundMark x1="40400" y1="80405" x2="41400" y2="84459"/>
                            <a14:foregroundMark x1="41400" y1="80405" x2="41600" y2="83615"/>
                            <a14:foregroundMark x1="26600" y1="71284" x2="26600" y2="72128"/>
                            <a14:foregroundMark x1="24000" y1="65709" x2="24600" y2="67568"/>
                            <a14:foregroundMark x1="22400" y1="71791" x2="19800" y2="82095"/>
                            <a14:foregroundMark x1="3400" y1="83953" x2="3400" y2="83953"/>
                            <a14:foregroundMark x1="5600" y1="82264" x2="5600" y2="87500"/>
                            <a14:foregroundMark x1="5600" y1="86655" x2="5600" y2="87838"/>
                            <a14:foregroundMark x1="3000" y1="87331" x2="3000" y2="87331"/>
                            <a14:foregroundMark x1="3000" y1="82264" x2="3400" y2="83953"/>
                            <a14:foregroundMark x1="5000" y1="81419" x2="8000" y2="85642"/>
                            <a14:foregroundMark x1="2600" y1="84797" x2="2000" y2="88345"/>
                            <a14:foregroundMark x1="2400" y1="82095" x2="2600" y2="84291"/>
                            <a14:foregroundMark x1="3400" y1="83446" x2="6600" y2="86655"/>
                            <a14:foregroundMark x1="19800" y1="95101" x2="17800" y2="97804"/>
                            <a14:foregroundMark x1="30200" y1="95101" x2="31600" y2="99493"/>
                            <a14:foregroundMark x1="35800" y1="96115" x2="35800" y2="97466"/>
                            <a14:foregroundMark x1="44400" y1="84291" x2="43400" y2="87331"/>
                            <a14:foregroundMark x1="41400" y1="87331" x2="41400" y2="88176"/>
                            <a14:foregroundMark x1="40000" y1="81250" x2="40000" y2="84797"/>
                            <a14:foregroundMark x1="39000" y1="79054" x2="40000" y2="82264"/>
                            <a14:foregroundMark x1="40000" y1="79223" x2="40800" y2="80912"/>
                            <a14:foregroundMark x1="41400" y1="77027" x2="41600" y2="80912"/>
                            <a14:foregroundMark x1="30200" y1="78378" x2="29200" y2="80912"/>
                            <a14:foregroundMark x1="26600" y1="71284" x2="28600" y2="82601"/>
                            <a14:foregroundMark x1="27000" y1="86486" x2="28600" y2="86993"/>
                            <a14:foregroundMark x1="1800" y1="80068" x2="1800" y2="81250"/>
                            <a14:foregroundMark x1="200" y1="82264" x2="200" y2="83615"/>
                            <a14:foregroundMark x1="2200" y1="85304" x2="2200" y2="87838"/>
                          </a14:backgroundRemoval>
                        </a14:imgEffect>
                      </a14:imgLayer>
                    </a14:imgProps>
                  </a:ext>
                </a:extLst>
              </a:blip>
              <a:srcRect t="65882" r="52736"/>
              <a:stretch/>
            </p:blipFill>
            <p:spPr>
              <a:xfrm>
                <a:off x="7542080" y="5071447"/>
                <a:ext cx="1690680" cy="1444991"/>
              </a:xfrm>
              <a:prstGeom prst="rect">
                <a:avLst/>
              </a:prstGeom>
            </p:spPr>
          </p:pic>
        </p:grpSp>
        <p:sp>
          <p:nvSpPr>
            <p:cNvPr id="22" name="TextBox 21">
              <a:extLst>
                <a:ext uri="{FF2B5EF4-FFF2-40B4-BE49-F238E27FC236}">
                  <a16:creationId xmlns:a16="http://schemas.microsoft.com/office/drawing/2014/main" id="{61B8464E-101D-4032-93FC-BBA380D4747D}"/>
                </a:ext>
              </a:extLst>
            </p:cNvPr>
            <p:cNvSpPr txBox="1"/>
            <p:nvPr/>
          </p:nvSpPr>
          <p:spPr>
            <a:xfrm>
              <a:off x="8008193" y="2110061"/>
              <a:ext cx="2271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đơn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sơ</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A9AA9310-A428-4283-BA01-4DB12DE3D1A6}"/>
              </a:ext>
            </a:extLst>
          </p:cNvPr>
          <p:cNvGrpSpPr/>
          <p:nvPr/>
        </p:nvGrpSpPr>
        <p:grpSpPr>
          <a:xfrm>
            <a:off x="4171445" y="3714126"/>
            <a:ext cx="4096608" cy="1473352"/>
            <a:chOff x="7541335" y="4007768"/>
            <a:chExt cx="4096608" cy="1473352"/>
          </a:xfrm>
        </p:grpSpPr>
        <p:grpSp>
          <p:nvGrpSpPr>
            <p:cNvPr id="8" name="Group 7">
              <a:extLst>
                <a:ext uri="{FF2B5EF4-FFF2-40B4-BE49-F238E27FC236}">
                  <a16:creationId xmlns:a16="http://schemas.microsoft.com/office/drawing/2014/main" id="{40DFDD71-27EF-4422-9BDC-105E4C8E6D65}"/>
                </a:ext>
              </a:extLst>
            </p:cNvPr>
            <p:cNvGrpSpPr/>
            <p:nvPr/>
          </p:nvGrpSpPr>
          <p:grpSpPr>
            <a:xfrm>
              <a:off x="7541335" y="4007768"/>
              <a:ext cx="4092445" cy="1473352"/>
              <a:chOff x="7517987" y="2834487"/>
              <a:chExt cx="4092445" cy="1473352"/>
            </a:xfrm>
          </p:grpSpPr>
          <p:sp>
            <p:nvSpPr>
              <p:cNvPr id="16" name="Rectangle: Rounded Corners 15">
                <a:extLst>
                  <a:ext uri="{FF2B5EF4-FFF2-40B4-BE49-F238E27FC236}">
                    <a16:creationId xmlns:a16="http://schemas.microsoft.com/office/drawing/2014/main" id="{9845280C-117B-4DFF-AD2E-DF1C11D28ADD}"/>
                  </a:ext>
                </a:extLst>
              </p:cNvPr>
              <p:cNvSpPr/>
              <p:nvPr/>
            </p:nvSpPr>
            <p:spPr>
              <a:xfrm>
                <a:off x="8695558" y="2834487"/>
                <a:ext cx="2914874" cy="963569"/>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A3F01297-5E88-4BC8-818D-6606C7ADA92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9" b="30236" l="54600" r="95800">
                            <a14:foregroundMark x1="69600" y1="2027" x2="63600" y2="5236"/>
                            <a14:foregroundMark x1="68200" y1="2534" x2="67200" y2="5574"/>
                            <a14:foregroundMark x1="64400" y1="12162" x2="63600" y2="16892"/>
                            <a14:foregroundMark x1="59800" y1="14020" x2="54800" y2="23480"/>
                            <a14:foregroundMark x1="55600" y1="18074" x2="66200" y2="26858"/>
                            <a14:foregroundMark x1="80000" y1="21115" x2="80200" y2="22297"/>
                            <a14:foregroundMark x1="95800" y1="21453" x2="95800" y2="21453"/>
                            <a14:foregroundMark x1="94800" y1="20270" x2="94800" y2="20270"/>
                            <a14:foregroundMark x1="70800" y1="20270" x2="66800" y2="21791"/>
                            <a14:foregroundMark x1="60800" y1="21453" x2="56600" y2="25338"/>
                            <a14:foregroundMark x1="55200" y1="22635" x2="55800" y2="23818"/>
                            <a14:foregroundMark x1="56200" y1="22297" x2="57000" y2="25000"/>
                            <a14:foregroundMark x1="57600" y1="21959" x2="58800" y2="24155"/>
                            <a14:foregroundMark x1="66800" y1="20270" x2="67200" y2="21959"/>
                            <a14:foregroundMark x1="70400" y1="18412" x2="70400" y2="20270"/>
                            <a14:foregroundMark x1="68600" y1="25845" x2="68600" y2="28547"/>
                            <a14:foregroundMark x1="69000" y1="29730" x2="69000" y2="29730"/>
                            <a14:foregroundMark x1="69000" y1="29561" x2="69000" y2="29561"/>
                            <a14:foregroundMark x1="66800" y1="23818" x2="68200" y2="28041"/>
                            <a14:foregroundMark x1="66200" y1="21791" x2="66200" y2="23142"/>
                            <a14:foregroundMark x1="66200" y1="19257" x2="66200" y2="22297"/>
                            <a14:foregroundMark x1="64000" y1="15203" x2="65400" y2="23818"/>
                            <a14:foregroundMark x1="67200" y1="24155" x2="68200" y2="28547"/>
                            <a14:foregroundMark x1="68600" y1="27703" x2="68600" y2="27703"/>
                            <a14:foregroundMark x1="68600" y1="28378" x2="69400" y2="30068"/>
                            <a14:foregroundMark x1="69400" y1="27703" x2="69400" y2="28547"/>
                            <a14:foregroundMark x1="64800" y1="15709" x2="66200" y2="20270"/>
                            <a14:foregroundMark x1="64000" y1="8953" x2="64000" y2="14020"/>
                          </a14:backgroundRemoval>
                        </a14:imgEffect>
                      </a14:imgLayer>
                    </a14:imgProps>
                  </a:ext>
                </a:extLst>
              </a:blip>
              <a:srcRect l="51765" t="-820" b="65975"/>
              <a:stretch/>
            </p:blipFill>
            <p:spPr>
              <a:xfrm flipH="1">
                <a:off x="7517987" y="2861762"/>
                <a:ext cx="1690680" cy="1446077"/>
              </a:xfrm>
              <a:prstGeom prst="rect">
                <a:avLst/>
              </a:prstGeom>
            </p:spPr>
          </p:pic>
        </p:grpSp>
        <p:sp>
          <p:nvSpPr>
            <p:cNvPr id="24" name="TextBox 23">
              <a:extLst>
                <a:ext uri="{FF2B5EF4-FFF2-40B4-BE49-F238E27FC236}">
                  <a16:creationId xmlns:a16="http://schemas.microsoft.com/office/drawing/2014/main" id="{792C1780-9C7A-4E2F-ABF7-F9392C41211F}"/>
                </a:ext>
              </a:extLst>
            </p:cNvPr>
            <p:cNvSpPr txBox="1"/>
            <p:nvPr/>
          </p:nvSpPr>
          <p:spPr>
            <a:xfrm>
              <a:off x="9232015" y="4083040"/>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hớn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hở</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CC3E226F-18AF-21D3-B38E-6BA0EDA29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20923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pic>
        <p:nvPicPr>
          <p:cNvPr id="3" name="Picture 2">
            <a:extLst>
              <a:ext uri="{FF2B5EF4-FFF2-40B4-BE49-F238E27FC236}">
                <a16:creationId xmlns:a16="http://schemas.microsoft.com/office/drawing/2014/main" id="{036F1E1B-20BA-5470-24A5-690CFB2FED6A}"/>
              </a:ext>
            </a:extLst>
          </p:cNvPr>
          <p:cNvPicPr>
            <a:picLocks noChangeAspect="1"/>
          </p:cNvPicPr>
          <p:nvPr/>
        </p:nvPicPr>
        <p:blipFill>
          <a:blip r:embed="rId5"/>
          <a:stretch>
            <a:fillRect/>
          </a:stretch>
        </p:blipFill>
        <p:spPr>
          <a:xfrm>
            <a:off x="3524250" y="633993"/>
            <a:ext cx="6135195" cy="989068"/>
          </a:xfrm>
          <a:prstGeom prst="rect">
            <a:avLst/>
          </a:prstGeom>
        </p:spPr>
      </p:pic>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929</Words>
  <Application>Microsoft Office PowerPoint</Application>
  <PresentationFormat>Widescreen</PresentationFormat>
  <Paragraphs>93</Paragraphs>
  <Slides>28</Slides>
  <Notes>3</Notes>
  <HiddenSlides>0</HiddenSlides>
  <MMClips>7</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28</vt:i4>
      </vt:variant>
    </vt:vector>
  </HeadingPairs>
  <TitlesOfParts>
    <vt:vector size="41" baseType="lpstr">
      <vt:lpstr>Arial-ItalicMT</vt:lpstr>
      <vt:lpstr>Arial</vt:lpstr>
      <vt:lpstr>Calibri</vt:lpstr>
      <vt:lpstr>Cambria</vt:lpstr>
      <vt:lpstr>iCiel Pony</vt:lpstr>
      <vt:lpstr>SVN-Poky's</vt:lpstr>
      <vt:lpstr>Office Theme</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30</cp:revision>
  <dcterms:created xsi:type="dcterms:W3CDTF">2024-12-13T01:46:40Z</dcterms:created>
  <dcterms:modified xsi:type="dcterms:W3CDTF">2025-02-14T12:14:33Z</dcterms:modified>
</cp:coreProperties>
</file>