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activeX/activeX1.xml" ContentType="application/vnd.ms-office.activeX+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34"/>
  </p:notesMasterIdLst>
  <p:sldIdLst>
    <p:sldId id="280" r:id="rId5"/>
    <p:sldId id="11718" r:id="rId6"/>
    <p:sldId id="8582" r:id="rId7"/>
    <p:sldId id="332" r:id="rId8"/>
    <p:sldId id="11710" r:id="rId9"/>
    <p:sldId id="8586" r:id="rId10"/>
    <p:sldId id="8584" r:id="rId11"/>
    <p:sldId id="8585" r:id="rId12"/>
    <p:sldId id="11711" r:id="rId13"/>
    <p:sldId id="11712" r:id="rId14"/>
    <p:sldId id="11713" r:id="rId15"/>
    <p:sldId id="11698" r:id="rId16"/>
    <p:sldId id="11696" r:id="rId17"/>
    <p:sldId id="11697" r:id="rId18"/>
    <p:sldId id="11699" r:id="rId19"/>
    <p:sldId id="11700" r:id="rId20"/>
    <p:sldId id="11701" r:id="rId21"/>
    <p:sldId id="11702" r:id="rId22"/>
    <p:sldId id="11703" r:id="rId23"/>
    <p:sldId id="11704" r:id="rId24"/>
    <p:sldId id="407" r:id="rId25"/>
    <p:sldId id="441" r:id="rId26"/>
    <p:sldId id="11714" r:id="rId27"/>
    <p:sldId id="11715" r:id="rId28"/>
    <p:sldId id="11705" r:id="rId29"/>
    <p:sldId id="11707" r:id="rId30"/>
    <p:sldId id="11716" r:id="rId31"/>
    <p:sldId id="11717" r:id="rId32"/>
    <p:sldId id="85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80" autoAdjust="0"/>
  </p:normalViewPr>
  <p:slideViewPr>
    <p:cSldViewPr snapToGrid="0">
      <p:cViewPr varScale="1">
        <p:scale>
          <a:sx n="67" d="100"/>
          <a:sy n="6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29</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15/4/2025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9.png"/><Relationship Id="rId3" Type="http://schemas.openxmlformats.org/officeDocument/2006/relationships/tags" Target="../tags/tag21.xml"/><Relationship Id="rId7" Type="http://schemas.openxmlformats.org/officeDocument/2006/relationships/image" Target="../media/image27.png"/><Relationship Id="rId12" Type="http://schemas.openxmlformats.org/officeDocument/2006/relationships/image" Target="../media/image38.png"/><Relationship Id="rId2" Type="http://schemas.openxmlformats.org/officeDocument/2006/relationships/tags" Target="../tags/tag20.xml"/><Relationship Id="rId16" Type="http://schemas.openxmlformats.org/officeDocument/2006/relationships/image" Target="../media/image45.png"/><Relationship Id="rId1" Type="http://schemas.openxmlformats.org/officeDocument/2006/relationships/tags" Target="../tags/tag19.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25.png"/><Relationship Id="rId15" Type="http://schemas.openxmlformats.org/officeDocument/2006/relationships/image" Target="../media/image54.svg"/><Relationship Id="rId10" Type="http://schemas.openxmlformats.org/officeDocument/2006/relationships/image" Target="../media/image52.svg"/><Relationship Id="rId4" Type="http://schemas.openxmlformats.org/officeDocument/2006/relationships/slideLayout" Target="../slideLayouts/slideLayout13.xml"/><Relationship Id="rId9" Type="http://schemas.openxmlformats.org/officeDocument/2006/relationships/image" Target="../media/image43.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6.png"/><Relationship Id="rId18" Type="http://schemas.openxmlformats.org/officeDocument/2006/relationships/image" Target="../media/image49.png"/><Relationship Id="rId3" Type="http://schemas.openxmlformats.org/officeDocument/2006/relationships/tags" Target="../tags/tag22.xml"/><Relationship Id="rId7" Type="http://schemas.openxmlformats.org/officeDocument/2006/relationships/image" Target="../media/image25.png"/><Relationship Id="rId12" Type="http://schemas.openxmlformats.org/officeDocument/2006/relationships/image" Target="../media/image52.svg"/><Relationship Id="rId17" Type="http://schemas.openxmlformats.org/officeDocument/2006/relationships/image" Target="../media/image59.svg"/><Relationship Id="rId2" Type="http://schemas.openxmlformats.org/officeDocument/2006/relationships/control" Target="../activeX/activeX1.xml"/><Relationship Id="rId16" Type="http://schemas.openxmlformats.org/officeDocument/2006/relationships/image" Target="../media/image48.png"/><Relationship Id="rId1" Type="http://schemas.openxmlformats.org/officeDocument/2006/relationships/vmlDrawing" Target="../drawings/vmlDrawing1.vml"/><Relationship Id="rId6" Type="http://schemas.openxmlformats.org/officeDocument/2006/relationships/slideLayout" Target="../slideLayouts/slideLayout13.xml"/><Relationship Id="rId11" Type="http://schemas.openxmlformats.org/officeDocument/2006/relationships/image" Target="../media/image43.png"/><Relationship Id="rId5" Type="http://schemas.openxmlformats.org/officeDocument/2006/relationships/tags" Target="../tags/tag24.xml"/><Relationship Id="rId15" Type="http://schemas.openxmlformats.org/officeDocument/2006/relationships/image" Target="../media/image57.svg"/><Relationship Id="rId10" Type="http://schemas.openxmlformats.org/officeDocument/2006/relationships/image" Target="../media/image28.png"/><Relationship Id="rId19" Type="http://schemas.openxmlformats.org/officeDocument/2006/relationships/image" Target="../media/image46.wmf"/><Relationship Id="rId4" Type="http://schemas.openxmlformats.org/officeDocument/2006/relationships/tags" Target="../tags/tag23.xml"/><Relationship Id="rId9" Type="http://schemas.openxmlformats.org/officeDocument/2006/relationships/image" Target="../media/image27.pn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5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7.xml"/><Relationship Id="rId7" Type="http://schemas.openxmlformats.org/officeDocument/2006/relationships/image" Target="../media/image27.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2.jpe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0.xml"/><Relationship Id="rId7" Type="http://schemas.openxmlformats.org/officeDocument/2006/relationships/image" Target="../media/image27.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3.xml"/><Relationship Id="rId7" Type="http://schemas.openxmlformats.org/officeDocument/2006/relationships/image" Target="../media/image2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6.xml"/><Relationship Id="rId7" Type="http://schemas.openxmlformats.org/officeDocument/2006/relationships/image" Target="../media/image27.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9.xml"/><Relationship Id="rId7" Type="http://schemas.openxmlformats.org/officeDocument/2006/relationships/image" Target="../media/image2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2.xml"/><Relationship Id="rId7" Type="http://schemas.openxmlformats.org/officeDocument/2006/relationships/image" Target="../media/image27.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5.xml"/><Relationship Id="rId7" Type="http://schemas.openxmlformats.org/officeDocument/2006/relationships/image" Target="../media/image27.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8.xml"/><Relationship Id="rId7" Type="http://schemas.openxmlformats.org/officeDocument/2006/relationships/image" Target="../media/image2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60.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4.svg"/><Relationship Id="rId18" Type="http://schemas.openxmlformats.org/officeDocument/2006/relationships/image" Target="../media/image89.svg"/><Relationship Id="rId3" Type="http://schemas.openxmlformats.org/officeDocument/2006/relationships/image" Target="../media/image62.png"/><Relationship Id="rId21" Type="http://schemas.openxmlformats.org/officeDocument/2006/relationships/image" Target="../media/image72.png"/><Relationship Id="rId7" Type="http://schemas.openxmlformats.org/officeDocument/2006/relationships/image" Target="../media/image78.sv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image" Target="../media/image61.png"/><Relationship Id="rId16" Type="http://schemas.openxmlformats.org/officeDocument/2006/relationships/image" Target="../media/image69.png"/><Relationship Id="rId20" Type="http://schemas.openxmlformats.org/officeDocument/2006/relationships/image" Target="../media/image91.svg"/><Relationship Id="rId1" Type="http://schemas.openxmlformats.org/officeDocument/2006/relationships/slideLayout" Target="../slideLayouts/slideLayout46.xml"/><Relationship Id="rId6" Type="http://schemas.openxmlformats.org/officeDocument/2006/relationships/image" Target="../media/image64.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73.png"/><Relationship Id="rId10" Type="http://schemas.openxmlformats.org/officeDocument/2006/relationships/image" Target="../media/image66.png"/><Relationship Id="rId19" Type="http://schemas.openxmlformats.org/officeDocument/2006/relationships/image" Target="../media/image71.png"/><Relationship Id="rId4" Type="http://schemas.openxmlformats.org/officeDocument/2006/relationships/image" Target="../media/image63.png"/><Relationship Id="rId9" Type="http://schemas.openxmlformats.org/officeDocument/2006/relationships/image" Target="../media/image80.svg"/><Relationship Id="rId14" Type="http://schemas.openxmlformats.org/officeDocument/2006/relationships/image" Target="../media/image68.png"/><Relationship Id="rId22" Type="http://schemas.openxmlformats.org/officeDocument/2006/relationships/image" Target="../media/image93.sv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image" Target="../media/image7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1.xml"/><Relationship Id="rId7" Type="http://schemas.openxmlformats.org/officeDocument/2006/relationships/image" Target="../media/image27.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4.xml"/><Relationship Id="rId7" Type="http://schemas.openxmlformats.org/officeDocument/2006/relationships/image" Target="../media/image27.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7.xml"/><Relationship Id="rId7" Type="http://schemas.openxmlformats.org/officeDocument/2006/relationships/image" Target="../media/image27.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60.xml"/><Relationship Id="rId7" Type="http://schemas.openxmlformats.org/officeDocument/2006/relationships/image" Target="../media/image27.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79.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63.xml"/><Relationship Id="rId7" Type="http://schemas.openxmlformats.org/officeDocument/2006/relationships/image" Target="../media/image26.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5.png"/><Relationship Id="rId5" Type="http://schemas.openxmlformats.org/officeDocument/2006/relationships/audio" Target="../media/audio1.wav"/><Relationship Id="rId10" Type="http://schemas.openxmlformats.org/officeDocument/2006/relationships/image" Target="../media/image80.png"/><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xml"/><Relationship Id="rId7" Type="http://schemas.openxmlformats.org/officeDocument/2006/relationships/image" Target="../media/image2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6.xml"/><Relationship Id="rId7" Type="http://schemas.openxmlformats.org/officeDocument/2006/relationships/image" Target="../media/image2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openxmlformats.org/officeDocument/2006/relationships/tags" Target="../tags/tag9.xml"/><Relationship Id="rId7" Type="http://schemas.openxmlformats.org/officeDocument/2006/relationships/image" Target="../media/image26.png"/><Relationship Id="rId12" Type="http://schemas.openxmlformats.org/officeDocument/2006/relationships/image" Target="../media/image3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2.xml"/><Relationship Id="rId7" Type="http://schemas.openxmlformats.org/officeDocument/2006/relationships/image" Target="../media/image2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5.xml"/><Relationship Id="rId7" Type="http://schemas.openxmlformats.org/officeDocument/2006/relationships/image" Target="../media/image2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png"/><Relationship Id="rId3" Type="http://schemas.openxmlformats.org/officeDocument/2006/relationships/tags" Target="../tags/tag18.xml"/><Relationship Id="rId7" Type="http://schemas.openxmlformats.org/officeDocument/2006/relationships/image" Target="../media/image27.png"/><Relationship Id="rId12" Type="http://schemas.openxmlformats.org/officeDocument/2006/relationships/image" Target="../media/image39.png"/><Relationship Id="rId2" Type="http://schemas.openxmlformats.org/officeDocument/2006/relationships/tags" Target="../tags/tag17.xml"/><Relationship Id="rId16" Type="http://schemas.openxmlformats.org/officeDocument/2006/relationships/image" Target="../media/image50.svg"/><Relationship Id="rId1" Type="http://schemas.openxmlformats.org/officeDocument/2006/relationships/tags" Target="../tags/tag16.xml"/><Relationship Id="rId6" Type="http://schemas.openxmlformats.org/officeDocument/2006/relationships/image" Target="../media/image26.png"/><Relationship Id="rId11" Type="http://schemas.openxmlformats.org/officeDocument/2006/relationships/image" Target="../media/image38.png"/><Relationship Id="rId5" Type="http://schemas.openxmlformats.org/officeDocument/2006/relationships/image" Target="../media/image25.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slideLayout" Target="../slideLayouts/slideLayout13.xml"/><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6" name="Freeform 2">
            <a:extLst>
              <a:ext uri="{FF2B5EF4-FFF2-40B4-BE49-F238E27FC236}">
                <a16:creationId xmlns:a16="http://schemas.microsoft.com/office/drawing/2014/main" id="{C31413B0-2C12-8742-80F1-1E194851C0DC}"/>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2603E2ED-98AE-606C-4D6A-4910B32E1BAF}"/>
              </a:ext>
            </a:extLst>
          </p:cNvPr>
          <p:cNvGrpSpPr/>
          <p:nvPr/>
        </p:nvGrpSpPr>
        <p:grpSpPr>
          <a:xfrm>
            <a:off x="2356641" y="2649240"/>
            <a:ext cx="8003906" cy="3635813"/>
            <a:chOff x="4882939" y="3804755"/>
            <a:chExt cx="6206258" cy="2874404"/>
          </a:xfrm>
        </p:grpSpPr>
        <p:grpSp>
          <p:nvGrpSpPr>
            <p:cNvPr id="10" name="Group 9">
              <a:extLst>
                <a:ext uri="{FF2B5EF4-FFF2-40B4-BE49-F238E27FC236}">
                  <a16:creationId xmlns:a16="http://schemas.microsoft.com/office/drawing/2014/main" id="{5C985F8C-BFBF-08DD-2A74-C1C31DFF0FBF}"/>
                </a:ext>
              </a:extLst>
            </p:cNvPr>
            <p:cNvGrpSpPr/>
            <p:nvPr/>
          </p:nvGrpSpPr>
          <p:grpSpPr>
            <a:xfrm>
              <a:off x="4882939" y="3804755"/>
              <a:ext cx="6206258" cy="2874404"/>
              <a:chOff x="3017039" y="1242806"/>
              <a:chExt cx="6206258" cy="2874404"/>
            </a:xfrm>
          </p:grpSpPr>
          <p:sp>
            <p:nvSpPr>
              <p:cNvPr id="48" name="Rectangle: Rounded Corners 12">
                <a:extLst>
                  <a:ext uri="{FF2B5EF4-FFF2-40B4-BE49-F238E27FC236}">
                    <a16:creationId xmlns:a16="http://schemas.microsoft.com/office/drawing/2014/main" id="{86A26790-DC8C-21D5-ECDD-E80FB4C85763}"/>
                  </a:ext>
                </a:extLst>
              </p:cNvPr>
              <p:cNvSpPr/>
              <p:nvPr/>
            </p:nvSpPr>
            <p:spPr>
              <a:xfrm>
                <a:off x="3017039" y="1866302"/>
                <a:ext cx="6206258" cy="2250908"/>
              </a:xfrm>
              <a:custGeom>
                <a:avLst/>
                <a:gdLst>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 name="connsiteX0" fmla="*/ 0 w 6206258"/>
                  <a:gd name="connsiteY0" fmla="*/ 454052 h 2250908"/>
                  <a:gd name="connsiteX1" fmla="*/ 420157 w 6206258"/>
                  <a:gd name="connsiteY1" fmla="*/ 0 h 2250908"/>
                  <a:gd name="connsiteX2" fmla="*/ 1070032 w 6206258"/>
                  <a:gd name="connsiteY2" fmla="*/ 0 h 2250908"/>
                  <a:gd name="connsiteX3" fmla="*/ 1558930 w 6206258"/>
                  <a:gd name="connsiteY3" fmla="*/ 0 h 2250908"/>
                  <a:gd name="connsiteX4" fmla="*/ 2047826 w 6206258"/>
                  <a:gd name="connsiteY4" fmla="*/ 0 h 2250908"/>
                  <a:gd name="connsiteX5" fmla="*/ 2697702 w 6206258"/>
                  <a:gd name="connsiteY5" fmla="*/ 0 h 2250908"/>
                  <a:gd name="connsiteX6" fmla="*/ 3240258 w 6206258"/>
                  <a:gd name="connsiteY6" fmla="*/ 0 h 2250908"/>
                  <a:gd name="connsiteX7" fmla="*/ 3943792 w 6206258"/>
                  <a:gd name="connsiteY7" fmla="*/ 0 h 2250908"/>
                  <a:gd name="connsiteX8" fmla="*/ 4647327 w 6206258"/>
                  <a:gd name="connsiteY8" fmla="*/ 0 h 2250908"/>
                  <a:gd name="connsiteX9" fmla="*/ 5786099 w 6206258"/>
                  <a:gd name="connsiteY9" fmla="*/ 0 h 2250908"/>
                  <a:gd name="connsiteX10" fmla="*/ 6206258 w 6206258"/>
                  <a:gd name="connsiteY10" fmla="*/ 454052 h 2250908"/>
                  <a:gd name="connsiteX11" fmla="*/ 6206258 w 6206258"/>
                  <a:gd name="connsiteY11" fmla="*/ 901653 h 2250908"/>
                  <a:gd name="connsiteX12" fmla="*/ 6206258 w 6206258"/>
                  <a:gd name="connsiteY12" fmla="*/ 1349254 h 2250908"/>
                  <a:gd name="connsiteX13" fmla="*/ 6206258 w 6206258"/>
                  <a:gd name="connsiteY13" fmla="*/ 1796854 h 2250908"/>
                  <a:gd name="connsiteX14" fmla="*/ 5786099 w 6206258"/>
                  <a:gd name="connsiteY14" fmla="*/ 2250908 h 2250908"/>
                  <a:gd name="connsiteX15" fmla="*/ 5136224 w 6206258"/>
                  <a:gd name="connsiteY15" fmla="*/ 2250908 h 2250908"/>
                  <a:gd name="connsiteX16" fmla="*/ 4593668 w 6206258"/>
                  <a:gd name="connsiteY16" fmla="*/ 2250908 h 2250908"/>
                  <a:gd name="connsiteX17" fmla="*/ 4051112 w 6206258"/>
                  <a:gd name="connsiteY17" fmla="*/ 2250908 h 2250908"/>
                  <a:gd name="connsiteX18" fmla="*/ 3347577 w 6206258"/>
                  <a:gd name="connsiteY18" fmla="*/ 2250908 h 2250908"/>
                  <a:gd name="connsiteX19" fmla="*/ 2697702 w 6206258"/>
                  <a:gd name="connsiteY19" fmla="*/ 2250908 h 2250908"/>
                  <a:gd name="connsiteX20" fmla="*/ 2155144 w 6206258"/>
                  <a:gd name="connsiteY20" fmla="*/ 2250908 h 2250908"/>
                  <a:gd name="connsiteX21" fmla="*/ 1666248 w 6206258"/>
                  <a:gd name="connsiteY21" fmla="*/ 2250908 h 2250908"/>
                  <a:gd name="connsiteX22" fmla="*/ 1177351 w 6206258"/>
                  <a:gd name="connsiteY22" fmla="*/ 2250908 h 2250908"/>
                  <a:gd name="connsiteX23" fmla="*/ 420157 w 6206258"/>
                  <a:gd name="connsiteY23" fmla="*/ 2250908 h 2250908"/>
                  <a:gd name="connsiteX24" fmla="*/ 0 w 6206258"/>
                  <a:gd name="connsiteY24" fmla="*/ 1796854 h 2250908"/>
                  <a:gd name="connsiteX25" fmla="*/ 0 w 6206258"/>
                  <a:gd name="connsiteY25" fmla="*/ 1362682 h 2250908"/>
                  <a:gd name="connsiteX26" fmla="*/ 0 w 6206258"/>
                  <a:gd name="connsiteY26" fmla="*/ 928509 h 2250908"/>
                  <a:gd name="connsiteX27" fmla="*/ 0 w 6206258"/>
                  <a:gd name="connsiteY27" fmla="*/ 454052 h 2250908"/>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6258" h="2250908" fill="none" extrusionOk="0">
                    <a:moveTo>
                      <a:pt x="0" y="454052"/>
                    </a:moveTo>
                    <a:cubicBezTo>
                      <a:pt x="75445" y="256289"/>
                      <a:pt x="158507" y="8956"/>
                      <a:pt x="420157" y="0"/>
                    </a:cubicBezTo>
                    <a:cubicBezTo>
                      <a:pt x="638058" y="28420"/>
                      <a:pt x="829873" y="-34025"/>
                      <a:pt x="962713" y="0"/>
                    </a:cubicBezTo>
                    <a:cubicBezTo>
                      <a:pt x="1068150" y="-38393"/>
                      <a:pt x="1217038" y="-7415"/>
                      <a:pt x="1397951" y="0"/>
                    </a:cubicBezTo>
                    <a:cubicBezTo>
                      <a:pt x="1598258" y="-11894"/>
                      <a:pt x="1665039" y="6524"/>
                      <a:pt x="1886848" y="0"/>
                    </a:cubicBezTo>
                    <a:cubicBezTo>
                      <a:pt x="2138888" y="49424"/>
                      <a:pt x="2316248" y="46461"/>
                      <a:pt x="2590382" y="0"/>
                    </a:cubicBezTo>
                    <a:cubicBezTo>
                      <a:pt x="2775544" y="-40952"/>
                      <a:pt x="2902418" y="-16425"/>
                      <a:pt x="3025619" y="0"/>
                    </a:cubicBezTo>
                    <a:cubicBezTo>
                      <a:pt x="3111696" y="-681"/>
                      <a:pt x="3311923" y="-42618"/>
                      <a:pt x="3460858" y="0"/>
                    </a:cubicBezTo>
                    <a:cubicBezTo>
                      <a:pt x="3632442" y="23302"/>
                      <a:pt x="3832822" y="-20112"/>
                      <a:pt x="3896096" y="0"/>
                    </a:cubicBezTo>
                    <a:cubicBezTo>
                      <a:pt x="3953481" y="107590"/>
                      <a:pt x="4298116" y="-4243"/>
                      <a:pt x="4492311" y="0"/>
                    </a:cubicBezTo>
                    <a:cubicBezTo>
                      <a:pt x="4702061" y="-68242"/>
                      <a:pt x="4846744" y="667"/>
                      <a:pt x="5088527" y="0"/>
                    </a:cubicBezTo>
                    <a:cubicBezTo>
                      <a:pt x="5243872" y="2061"/>
                      <a:pt x="5668511" y="-51539"/>
                      <a:pt x="5786099" y="0"/>
                    </a:cubicBezTo>
                    <a:cubicBezTo>
                      <a:pt x="5992551" y="43830"/>
                      <a:pt x="6188435" y="219904"/>
                      <a:pt x="6206258" y="454052"/>
                    </a:cubicBezTo>
                    <a:cubicBezTo>
                      <a:pt x="6212641" y="621427"/>
                      <a:pt x="6210377" y="679072"/>
                      <a:pt x="6206258" y="874797"/>
                    </a:cubicBezTo>
                    <a:cubicBezTo>
                      <a:pt x="6188828" y="1024826"/>
                      <a:pt x="6226229" y="1229456"/>
                      <a:pt x="6206258" y="1335825"/>
                    </a:cubicBezTo>
                    <a:cubicBezTo>
                      <a:pt x="6159839" y="1433416"/>
                      <a:pt x="6222747" y="1684991"/>
                      <a:pt x="6206258" y="1796854"/>
                    </a:cubicBezTo>
                    <a:cubicBezTo>
                      <a:pt x="6176759" y="2034849"/>
                      <a:pt x="6079423" y="2233737"/>
                      <a:pt x="5786099" y="2250908"/>
                    </a:cubicBezTo>
                    <a:cubicBezTo>
                      <a:pt x="5658309" y="2278151"/>
                      <a:pt x="5387424" y="2309097"/>
                      <a:pt x="5136224" y="2250908"/>
                    </a:cubicBezTo>
                    <a:cubicBezTo>
                      <a:pt x="4837378" y="2226067"/>
                      <a:pt x="4780005" y="2241576"/>
                      <a:pt x="4593668" y="2250908"/>
                    </a:cubicBezTo>
                    <a:cubicBezTo>
                      <a:pt x="4429188" y="2277793"/>
                      <a:pt x="4205594" y="2271491"/>
                      <a:pt x="4104770" y="2250908"/>
                    </a:cubicBezTo>
                    <a:cubicBezTo>
                      <a:pt x="4011162" y="2251909"/>
                      <a:pt x="3755833" y="2212213"/>
                      <a:pt x="3669533" y="2250908"/>
                    </a:cubicBezTo>
                    <a:cubicBezTo>
                      <a:pt x="3618312" y="2213647"/>
                      <a:pt x="3169376" y="2220516"/>
                      <a:pt x="2965998" y="2250908"/>
                    </a:cubicBezTo>
                    <a:cubicBezTo>
                      <a:pt x="2692352" y="2209741"/>
                      <a:pt x="2577036" y="2243117"/>
                      <a:pt x="2369783" y="2250908"/>
                    </a:cubicBezTo>
                    <a:cubicBezTo>
                      <a:pt x="2173117" y="2300305"/>
                      <a:pt x="2056568" y="2266436"/>
                      <a:pt x="1827226" y="2250908"/>
                    </a:cubicBezTo>
                    <a:cubicBezTo>
                      <a:pt x="1587003" y="2238417"/>
                      <a:pt x="1333697" y="2279637"/>
                      <a:pt x="1177351" y="2250908"/>
                    </a:cubicBezTo>
                    <a:cubicBezTo>
                      <a:pt x="914050" y="2254210"/>
                      <a:pt x="589221" y="2204031"/>
                      <a:pt x="420157" y="2250908"/>
                    </a:cubicBezTo>
                    <a:cubicBezTo>
                      <a:pt x="219614" y="2328747"/>
                      <a:pt x="63307" y="2122880"/>
                      <a:pt x="0" y="1796854"/>
                    </a:cubicBezTo>
                    <a:cubicBezTo>
                      <a:pt x="-5677" y="1605471"/>
                      <a:pt x="16068" y="1563438"/>
                      <a:pt x="0" y="1376110"/>
                    </a:cubicBezTo>
                    <a:cubicBezTo>
                      <a:pt x="-31499" y="1213956"/>
                      <a:pt x="669" y="1138743"/>
                      <a:pt x="0" y="941937"/>
                    </a:cubicBezTo>
                    <a:cubicBezTo>
                      <a:pt x="-12680" y="731707"/>
                      <a:pt x="18525" y="646013"/>
                      <a:pt x="0" y="454052"/>
                    </a:cubicBezTo>
                    <a:close/>
                  </a:path>
                  <a:path w="6206258" h="2250908" stroke="0" extrusionOk="0">
                    <a:moveTo>
                      <a:pt x="0" y="454052"/>
                    </a:moveTo>
                    <a:cubicBezTo>
                      <a:pt x="15895" y="191928"/>
                      <a:pt x="214584" y="106185"/>
                      <a:pt x="420157" y="0"/>
                    </a:cubicBezTo>
                    <a:cubicBezTo>
                      <a:pt x="746828" y="-13534"/>
                      <a:pt x="784931" y="16270"/>
                      <a:pt x="1070032" y="0"/>
                    </a:cubicBezTo>
                    <a:cubicBezTo>
                      <a:pt x="1353324" y="-27261"/>
                      <a:pt x="1362855" y="-25785"/>
                      <a:pt x="1558930" y="0"/>
                    </a:cubicBezTo>
                    <a:cubicBezTo>
                      <a:pt x="1807540" y="20468"/>
                      <a:pt x="1871766" y="16268"/>
                      <a:pt x="2047826" y="0"/>
                    </a:cubicBezTo>
                    <a:cubicBezTo>
                      <a:pt x="2117965" y="17024"/>
                      <a:pt x="2486670" y="56691"/>
                      <a:pt x="2697702" y="0"/>
                    </a:cubicBezTo>
                    <a:cubicBezTo>
                      <a:pt x="2906327" y="-49739"/>
                      <a:pt x="3101803" y="-37371"/>
                      <a:pt x="3240258" y="0"/>
                    </a:cubicBezTo>
                    <a:cubicBezTo>
                      <a:pt x="3367444" y="-19593"/>
                      <a:pt x="3821642" y="54156"/>
                      <a:pt x="3943792" y="0"/>
                    </a:cubicBezTo>
                    <a:cubicBezTo>
                      <a:pt x="4124404" y="-127875"/>
                      <a:pt x="4405992" y="-79704"/>
                      <a:pt x="4647327" y="0"/>
                    </a:cubicBezTo>
                    <a:cubicBezTo>
                      <a:pt x="4982656" y="52873"/>
                      <a:pt x="5417081" y="42805"/>
                      <a:pt x="5786099" y="0"/>
                    </a:cubicBezTo>
                    <a:cubicBezTo>
                      <a:pt x="6053507" y="34158"/>
                      <a:pt x="6181744" y="242446"/>
                      <a:pt x="6206258" y="454052"/>
                    </a:cubicBezTo>
                    <a:cubicBezTo>
                      <a:pt x="6210655" y="638879"/>
                      <a:pt x="6182802" y="739621"/>
                      <a:pt x="6206258" y="901653"/>
                    </a:cubicBezTo>
                    <a:cubicBezTo>
                      <a:pt x="6201080" y="1041368"/>
                      <a:pt x="6182782" y="1251603"/>
                      <a:pt x="6206258" y="1349254"/>
                    </a:cubicBezTo>
                    <a:cubicBezTo>
                      <a:pt x="6193160" y="1500374"/>
                      <a:pt x="6224433" y="1591718"/>
                      <a:pt x="6206258" y="1796854"/>
                    </a:cubicBezTo>
                    <a:cubicBezTo>
                      <a:pt x="6295666" y="2040734"/>
                      <a:pt x="6030722" y="2315007"/>
                      <a:pt x="5786099" y="2250908"/>
                    </a:cubicBezTo>
                    <a:cubicBezTo>
                      <a:pt x="5625158" y="2210547"/>
                      <a:pt x="5369728" y="2219253"/>
                      <a:pt x="5136224" y="2250908"/>
                    </a:cubicBezTo>
                    <a:cubicBezTo>
                      <a:pt x="4998700" y="2277104"/>
                      <a:pt x="4756238" y="2201684"/>
                      <a:pt x="4593668" y="2250908"/>
                    </a:cubicBezTo>
                    <a:cubicBezTo>
                      <a:pt x="4375703" y="2213276"/>
                      <a:pt x="4294252" y="2225516"/>
                      <a:pt x="4051112" y="2250908"/>
                    </a:cubicBezTo>
                    <a:cubicBezTo>
                      <a:pt x="3812187" y="2310864"/>
                      <a:pt x="3526191" y="2301194"/>
                      <a:pt x="3347577" y="2250908"/>
                    </a:cubicBezTo>
                    <a:cubicBezTo>
                      <a:pt x="3161321" y="2252080"/>
                      <a:pt x="2917327" y="2143834"/>
                      <a:pt x="2697702" y="2250908"/>
                    </a:cubicBezTo>
                    <a:cubicBezTo>
                      <a:pt x="2524536" y="2227170"/>
                      <a:pt x="2410214" y="2195565"/>
                      <a:pt x="2155144" y="2250908"/>
                    </a:cubicBezTo>
                    <a:cubicBezTo>
                      <a:pt x="1913110" y="2231726"/>
                      <a:pt x="1732940" y="2239052"/>
                      <a:pt x="1666248" y="2250908"/>
                    </a:cubicBezTo>
                    <a:cubicBezTo>
                      <a:pt x="1563845" y="2282055"/>
                      <a:pt x="1254831" y="2198776"/>
                      <a:pt x="1177351" y="2250908"/>
                    </a:cubicBezTo>
                    <a:cubicBezTo>
                      <a:pt x="994553" y="2281236"/>
                      <a:pt x="732639" y="2205867"/>
                      <a:pt x="420157" y="2250908"/>
                    </a:cubicBezTo>
                    <a:cubicBezTo>
                      <a:pt x="269984" y="2294199"/>
                      <a:pt x="30208" y="2100685"/>
                      <a:pt x="0" y="1796854"/>
                    </a:cubicBezTo>
                    <a:cubicBezTo>
                      <a:pt x="-35491" y="1601505"/>
                      <a:pt x="26971" y="1449126"/>
                      <a:pt x="0" y="1362682"/>
                    </a:cubicBezTo>
                    <a:cubicBezTo>
                      <a:pt x="44502" y="1223717"/>
                      <a:pt x="7552" y="1114157"/>
                      <a:pt x="0" y="928509"/>
                    </a:cubicBezTo>
                    <a:cubicBezTo>
                      <a:pt x="-6612" y="800617"/>
                      <a:pt x="-15514" y="555400"/>
                      <a:pt x="0" y="454052"/>
                    </a:cubicBezTo>
                    <a:close/>
                  </a:path>
                  <a:path w="6206258" h="2250908" fill="none" stroke="0" extrusionOk="0">
                    <a:moveTo>
                      <a:pt x="0" y="454052"/>
                    </a:moveTo>
                    <a:cubicBezTo>
                      <a:pt x="-6517" y="240478"/>
                      <a:pt x="204171" y="-3053"/>
                      <a:pt x="420157" y="0"/>
                    </a:cubicBezTo>
                    <a:cubicBezTo>
                      <a:pt x="614970" y="38211"/>
                      <a:pt x="813100" y="9119"/>
                      <a:pt x="962713" y="0"/>
                    </a:cubicBezTo>
                    <a:cubicBezTo>
                      <a:pt x="1114953" y="-27186"/>
                      <a:pt x="1185809" y="15268"/>
                      <a:pt x="1397951" y="0"/>
                    </a:cubicBezTo>
                    <a:cubicBezTo>
                      <a:pt x="1621609" y="-7537"/>
                      <a:pt x="1682778" y="-20564"/>
                      <a:pt x="1886848" y="0"/>
                    </a:cubicBezTo>
                    <a:cubicBezTo>
                      <a:pt x="2133336" y="-26297"/>
                      <a:pt x="2391456" y="-8785"/>
                      <a:pt x="2590382" y="0"/>
                    </a:cubicBezTo>
                    <a:cubicBezTo>
                      <a:pt x="2800657" y="-28077"/>
                      <a:pt x="2919566" y="5624"/>
                      <a:pt x="3025619" y="0"/>
                    </a:cubicBezTo>
                    <a:cubicBezTo>
                      <a:pt x="3127320" y="-2330"/>
                      <a:pt x="3270726" y="-28045"/>
                      <a:pt x="3460858" y="0"/>
                    </a:cubicBezTo>
                    <a:cubicBezTo>
                      <a:pt x="3647326" y="12278"/>
                      <a:pt x="3809739" y="-38416"/>
                      <a:pt x="3896096" y="0"/>
                    </a:cubicBezTo>
                    <a:cubicBezTo>
                      <a:pt x="3928126" y="-15008"/>
                      <a:pt x="4267278" y="6055"/>
                      <a:pt x="4492311" y="0"/>
                    </a:cubicBezTo>
                    <a:cubicBezTo>
                      <a:pt x="4744672" y="-99336"/>
                      <a:pt x="4923091" y="34745"/>
                      <a:pt x="5088527" y="0"/>
                    </a:cubicBezTo>
                    <a:cubicBezTo>
                      <a:pt x="5259915" y="-1418"/>
                      <a:pt x="5650467" y="-49890"/>
                      <a:pt x="5786099" y="0"/>
                    </a:cubicBezTo>
                    <a:cubicBezTo>
                      <a:pt x="6040210" y="-65468"/>
                      <a:pt x="6223946" y="166114"/>
                      <a:pt x="6206258" y="454052"/>
                    </a:cubicBezTo>
                    <a:cubicBezTo>
                      <a:pt x="6211983" y="571462"/>
                      <a:pt x="6200081" y="707575"/>
                      <a:pt x="6206258" y="874797"/>
                    </a:cubicBezTo>
                    <a:cubicBezTo>
                      <a:pt x="6165435" y="1073434"/>
                      <a:pt x="6208339" y="1213660"/>
                      <a:pt x="6206258" y="1335825"/>
                    </a:cubicBezTo>
                    <a:cubicBezTo>
                      <a:pt x="6244186" y="1425985"/>
                      <a:pt x="6219252" y="1630189"/>
                      <a:pt x="6206258" y="1796854"/>
                    </a:cubicBezTo>
                    <a:cubicBezTo>
                      <a:pt x="6112397" y="2087106"/>
                      <a:pt x="6014288" y="2210798"/>
                      <a:pt x="5786099" y="2250908"/>
                    </a:cubicBezTo>
                    <a:cubicBezTo>
                      <a:pt x="5639144" y="2285939"/>
                      <a:pt x="5443574" y="2267924"/>
                      <a:pt x="5136224" y="2250908"/>
                    </a:cubicBezTo>
                    <a:cubicBezTo>
                      <a:pt x="4848355" y="2249818"/>
                      <a:pt x="4781490" y="2233613"/>
                      <a:pt x="4593668" y="2250908"/>
                    </a:cubicBezTo>
                    <a:cubicBezTo>
                      <a:pt x="4411768" y="2294091"/>
                      <a:pt x="4223313" y="2232774"/>
                      <a:pt x="4104770" y="2250908"/>
                    </a:cubicBezTo>
                    <a:cubicBezTo>
                      <a:pt x="3982705" y="2254710"/>
                      <a:pt x="3782733" y="2254277"/>
                      <a:pt x="3669533" y="2250908"/>
                    </a:cubicBezTo>
                    <a:cubicBezTo>
                      <a:pt x="3568083" y="2355739"/>
                      <a:pt x="3289002" y="2225696"/>
                      <a:pt x="2965998" y="2250908"/>
                    </a:cubicBezTo>
                    <a:cubicBezTo>
                      <a:pt x="2681736" y="2230839"/>
                      <a:pt x="2579645" y="2288659"/>
                      <a:pt x="2369783" y="2250908"/>
                    </a:cubicBezTo>
                    <a:cubicBezTo>
                      <a:pt x="2186640" y="2233496"/>
                      <a:pt x="1965613" y="2239013"/>
                      <a:pt x="1827226" y="2250908"/>
                    </a:cubicBezTo>
                    <a:cubicBezTo>
                      <a:pt x="1638349" y="2256099"/>
                      <a:pt x="1419058" y="2303516"/>
                      <a:pt x="1177351" y="2250908"/>
                    </a:cubicBezTo>
                    <a:cubicBezTo>
                      <a:pt x="900909" y="2266559"/>
                      <a:pt x="636550" y="2234487"/>
                      <a:pt x="420157" y="2250908"/>
                    </a:cubicBezTo>
                    <a:cubicBezTo>
                      <a:pt x="296649" y="2301655"/>
                      <a:pt x="67010" y="2087162"/>
                      <a:pt x="0" y="1796854"/>
                    </a:cubicBezTo>
                    <a:cubicBezTo>
                      <a:pt x="1331" y="1591109"/>
                      <a:pt x="27284" y="1536126"/>
                      <a:pt x="0" y="1376110"/>
                    </a:cubicBezTo>
                    <a:cubicBezTo>
                      <a:pt x="-21143" y="1204784"/>
                      <a:pt x="-2446" y="1168446"/>
                      <a:pt x="0" y="941937"/>
                    </a:cubicBezTo>
                    <a:cubicBezTo>
                      <a:pt x="17230" y="722338"/>
                      <a:pt x="-15102" y="670565"/>
                      <a:pt x="0" y="454052"/>
                    </a:cubicBezTo>
                    <a:close/>
                  </a:path>
                  <a:path w="6206258" h="2250908" fill="none" stroke="0" extrusionOk="0">
                    <a:moveTo>
                      <a:pt x="0" y="454052"/>
                    </a:moveTo>
                    <a:cubicBezTo>
                      <a:pt x="23155" y="280766"/>
                      <a:pt x="164079" y="23859"/>
                      <a:pt x="420157" y="0"/>
                    </a:cubicBezTo>
                    <a:cubicBezTo>
                      <a:pt x="631456" y="25647"/>
                      <a:pt x="806428" y="3162"/>
                      <a:pt x="962713" y="0"/>
                    </a:cubicBezTo>
                    <a:cubicBezTo>
                      <a:pt x="1112592" y="-38979"/>
                      <a:pt x="1179819" y="4464"/>
                      <a:pt x="1397951" y="0"/>
                    </a:cubicBezTo>
                    <a:cubicBezTo>
                      <a:pt x="1601782" y="-2559"/>
                      <a:pt x="1670941" y="-2668"/>
                      <a:pt x="1886848" y="0"/>
                    </a:cubicBezTo>
                    <a:cubicBezTo>
                      <a:pt x="2168581" y="35808"/>
                      <a:pt x="2372627" y="6264"/>
                      <a:pt x="2590382" y="0"/>
                    </a:cubicBezTo>
                    <a:cubicBezTo>
                      <a:pt x="2784096" y="-39845"/>
                      <a:pt x="2903139" y="-1792"/>
                      <a:pt x="3025619" y="0"/>
                    </a:cubicBezTo>
                    <a:cubicBezTo>
                      <a:pt x="3129453" y="-41847"/>
                      <a:pt x="3311154" y="742"/>
                      <a:pt x="3460858" y="0"/>
                    </a:cubicBezTo>
                    <a:cubicBezTo>
                      <a:pt x="3636479" y="21419"/>
                      <a:pt x="3813062" y="-24151"/>
                      <a:pt x="3896096" y="0"/>
                    </a:cubicBezTo>
                    <a:cubicBezTo>
                      <a:pt x="3918285" y="54120"/>
                      <a:pt x="4299702" y="-4364"/>
                      <a:pt x="4492311" y="0"/>
                    </a:cubicBezTo>
                    <a:cubicBezTo>
                      <a:pt x="4715443" y="-56301"/>
                      <a:pt x="4906230" y="13229"/>
                      <a:pt x="5088527" y="0"/>
                    </a:cubicBezTo>
                    <a:cubicBezTo>
                      <a:pt x="5239461" y="3080"/>
                      <a:pt x="5657970" y="-51158"/>
                      <a:pt x="5786099" y="0"/>
                    </a:cubicBezTo>
                    <a:cubicBezTo>
                      <a:pt x="5996171" y="5211"/>
                      <a:pt x="6194774" y="217210"/>
                      <a:pt x="6206258" y="454052"/>
                    </a:cubicBezTo>
                    <a:cubicBezTo>
                      <a:pt x="6225191" y="610340"/>
                      <a:pt x="6212179" y="693492"/>
                      <a:pt x="6206258" y="874797"/>
                    </a:cubicBezTo>
                    <a:cubicBezTo>
                      <a:pt x="6181535" y="1044502"/>
                      <a:pt x="6211796" y="1222125"/>
                      <a:pt x="6206258" y="1335825"/>
                    </a:cubicBezTo>
                    <a:cubicBezTo>
                      <a:pt x="6196109" y="1452011"/>
                      <a:pt x="6216142" y="1668227"/>
                      <a:pt x="6206258" y="1796854"/>
                    </a:cubicBezTo>
                    <a:cubicBezTo>
                      <a:pt x="6124098" y="2075296"/>
                      <a:pt x="6058860" y="2201113"/>
                      <a:pt x="5786099" y="2250908"/>
                    </a:cubicBezTo>
                    <a:cubicBezTo>
                      <a:pt x="5620489" y="2318105"/>
                      <a:pt x="5462421" y="2278956"/>
                      <a:pt x="5136224" y="2250908"/>
                    </a:cubicBezTo>
                    <a:cubicBezTo>
                      <a:pt x="4838845" y="2237501"/>
                      <a:pt x="4788301" y="2235321"/>
                      <a:pt x="4593668" y="2250908"/>
                    </a:cubicBezTo>
                    <a:cubicBezTo>
                      <a:pt x="4426391" y="2291599"/>
                      <a:pt x="4188232" y="2252717"/>
                      <a:pt x="4104770" y="2250908"/>
                    </a:cubicBezTo>
                    <a:cubicBezTo>
                      <a:pt x="4001658" y="2260572"/>
                      <a:pt x="3762170" y="2222967"/>
                      <a:pt x="3669533" y="2250908"/>
                    </a:cubicBezTo>
                    <a:cubicBezTo>
                      <a:pt x="3561466" y="2282778"/>
                      <a:pt x="3215511" y="2211609"/>
                      <a:pt x="2965998" y="2250908"/>
                    </a:cubicBezTo>
                    <a:cubicBezTo>
                      <a:pt x="2690218" y="2230846"/>
                      <a:pt x="2581207" y="2271217"/>
                      <a:pt x="2369783" y="2250908"/>
                    </a:cubicBezTo>
                    <a:cubicBezTo>
                      <a:pt x="2171141" y="2276733"/>
                      <a:pt x="2007429" y="2256373"/>
                      <a:pt x="1827226" y="2250908"/>
                    </a:cubicBezTo>
                    <a:cubicBezTo>
                      <a:pt x="1609409" y="2270881"/>
                      <a:pt x="1360696" y="2299401"/>
                      <a:pt x="1177351" y="2250908"/>
                    </a:cubicBezTo>
                    <a:cubicBezTo>
                      <a:pt x="917501" y="2268062"/>
                      <a:pt x="596584" y="2193610"/>
                      <a:pt x="420157" y="2250908"/>
                    </a:cubicBezTo>
                    <a:cubicBezTo>
                      <a:pt x="254785" y="2316315"/>
                      <a:pt x="62941" y="2117329"/>
                      <a:pt x="0" y="1796854"/>
                    </a:cubicBezTo>
                    <a:cubicBezTo>
                      <a:pt x="-1869" y="1594573"/>
                      <a:pt x="22407" y="1547001"/>
                      <a:pt x="0" y="1376110"/>
                    </a:cubicBezTo>
                    <a:cubicBezTo>
                      <a:pt x="-43791" y="1204457"/>
                      <a:pt x="223" y="1147058"/>
                      <a:pt x="0" y="941937"/>
                    </a:cubicBezTo>
                    <a:cubicBezTo>
                      <a:pt x="1324" y="723019"/>
                      <a:pt x="171" y="660963"/>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dirty="0">
                    <a:solidFill>
                      <a:srgbClr val="000000"/>
                    </a:solidFill>
                    <a:latin typeface="Cambria" panose="02040503050406030204" pitchFamily="18" charset="0"/>
                    <a:ea typeface="Cambria" panose="02040503050406030204" pitchFamily="18" charset="0"/>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49" name="Rectangle: Rounded Corners 48">
                <a:extLst>
                  <a:ext uri="{FF2B5EF4-FFF2-40B4-BE49-F238E27FC236}">
                    <a16:creationId xmlns:a16="http://schemas.microsoft.com/office/drawing/2014/main" id="{077191C6-90E6-5ABF-DF55-4DF2BF60531E}"/>
                  </a:ext>
                </a:extLst>
              </p:cNvPr>
              <p:cNvSpPr/>
              <p:nvPr/>
            </p:nvSpPr>
            <p:spPr>
              <a:xfrm>
                <a:off x="3605838" y="1242806"/>
                <a:ext cx="5028659"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499D482D-4D10-1B6C-11FC-02DBBD0B0170}"/>
                </a:ext>
              </a:extLst>
            </p:cNvPr>
            <p:cNvPicPr>
              <a:picLocks noChangeAspect="1"/>
            </p:cNvPicPr>
            <p:nvPr/>
          </p:nvPicPr>
          <p:blipFill>
            <a:blip r:embed="rId11"/>
            <a:stretch>
              <a:fillRect/>
            </a:stretch>
          </p:blipFill>
          <p:spPr>
            <a:xfrm>
              <a:off x="7463086" y="5227578"/>
              <a:ext cx="469963" cy="469963"/>
            </a:xfrm>
            <a:prstGeom prst="rect">
              <a:avLst/>
            </a:prstGeom>
          </p:spPr>
        </p:pic>
        <p:pic>
          <p:nvPicPr>
            <p:cNvPr id="37" name="Picture 36">
              <a:extLst>
                <a:ext uri="{FF2B5EF4-FFF2-40B4-BE49-F238E27FC236}">
                  <a16:creationId xmlns:a16="http://schemas.microsoft.com/office/drawing/2014/main" id="{1782BF10-B69C-3EFD-45A7-3ECBEC5E2D6B}"/>
                </a:ext>
              </a:extLst>
            </p:cNvPr>
            <p:cNvPicPr>
              <a:picLocks noChangeAspect="1"/>
            </p:cNvPicPr>
            <p:nvPr/>
          </p:nvPicPr>
          <p:blipFill>
            <a:blip r:embed="rId12"/>
            <a:stretch>
              <a:fillRect/>
            </a:stretch>
          </p:blipFill>
          <p:spPr>
            <a:xfrm>
              <a:off x="6942313" y="5206879"/>
              <a:ext cx="469963" cy="469963"/>
            </a:xfrm>
            <a:prstGeom prst="rect">
              <a:avLst/>
            </a:prstGeom>
          </p:spPr>
        </p:pic>
        <p:pic>
          <p:nvPicPr>
            <p:cNvPr id="39" name="Picture 38">
              <a:extLst>
                <a:ext uri="{FF2B5EF4-FFF2-40B4-BE49-F238E27FC236}">
                  <a16:creationId xmlns:a16="http://schemas.microsoft.com/office/drawing/2014/main" id="{8396E79A-EF54-E3FA-875B-88B0B6BAAB23}"/>
                </a:ext>
              </a:extLst>
            </p:cNvPr>
            <p:cNvPicPr>
              <a:picLocks noChangeAspect="1"/>
            </p:cNvPicPr>
            <p:nvPr/>
          </p:nvPicPr>
          <p:blipFill>
            <a:blip r:embed="rId13"/>
            <a:stretch>
              <a:fillRect/>
            </a:stretch>
          </p:blipFill>
          <p:spPr>
            <a:xfrm>
              <a:off x="7995059" y="5206479"/>
              <a:ext cx="469963" cy="469963"/>
            </a:xfrm>
            <a:prstGeom prst="rect">
              <a:avLst/>
            </a:prstGeom>
          </p:spPr>
        </p:pic>
        <p:pic>
          <p:nvPicPr>
            <p:cNvPr id="40" name="Picture 39">
              <a:extLst>
                <a:ext uri="{FF2B5EF4-FFF2-40B4-BE49-F238E27FC236}">
                  <a16:creationId xmlns:a16="http://schemas.microsoft.com/office/drawing/2014/main" id="{864FE9E9-99AE-6EE8-6341-59E13CC672EB}"/>
                </a:ext>
              </a:extLst>
            </p:cNvPr>
            <p:cNvPicPr>
              <a:picLocks noChangeAspect="1"/>
            </p:cNvPicPr>
            <p:nvPr/>
          </p:nvPicPr>
          <p:blipFill>
            <a:blip r:embed="rId11"/>
            <a:stretch>
              <a:fillRect/>
            </a:stretch>
          </p:blipFill>
          <p:spPr>
            <a:xfrm>
              <a:off x="7584375" y="5748378"/>
              <a:ext cx="469963" cy="469963"/>
            </a:xfrm>
            <a:prstGeom prst="rect">
              <a:avLst/>
            </a:prstGeom>
          </p:spPr>
        </p:pic>
        <p:pic>
          <p:nvPicPr>
            <p:cNvPr id="42" name="Picture 41">
              <a:extLst>
                <a:ext uri="{FF2B5EF4-FFF2-40B4-BE49-F238E27FC236}">
                  <a16:creationId xmlns:a16="http://schemas.microsoft.com/office/drawing/2014/main" id="{DD82D0F1-2043-CDC6-3C67-3C08D118FD97}"/>
                </a:ext>
              </a:extLst>
            </p:cNvPr>
            <p:cNvPicPr>
              <a:picLocks noChangeAspect="1"/>
            </p:cNvPicPr>
            <p:nvPr/>
          </p:nvPicPr>
          <p:blipFill>
            <a:blip r:embed="rId12"/>
            <a:stretch>
              <a:fillRect/>
            </a:stretch>
          </p:blipFill>
          <p:spPr>
            <a:xfrm>
              <a:off x="6991262" y="5720800"/>
              <a:ext cx="469963" cy="469963"/>
            </a:xfrm>
            <a:prstGeom prst="rect">
              <a:avLst/>
            </a:prstGeom>
          </p:spPr>
        </p:pic>
        <p:pic>
          <p:nvPicPr>
            <p:cNvPr id="44" name="Picture 43">
              <a:extLst>
                <a:ext uri="{FF2B5EF4-FFF2-40B4-BE49-F238E27FC236}">
                  <a16:creationId xmlns:a16="http://schemas.microsoft.com/office/drawing/2014/main" id="{5C8C2E21-FA55-7835-FDA0-4017575B7202}"/>
                </a:ext>
              </a:extLst>
            </p:cNvPr>
            <p:cNvPicPr>
              <a:picLocks noChangeAspect="1"/>
            </p:cNvPicPr>
            <p:nvPr/>
          </p:nvPicPr>
          <p:blipFill>
            <a:blip r:embed="rId13"/>
            <a:stretch>
              <a:fillRect/>
            </a:stretch>
          </p:blipFill>
          <p:spPr>
            <a:xfrm>
              <a:off x="8119646" y="5753182"/>
              <a:ext cx="469963" cy="469963"/>
            </a:xfrm>
            <a:prstGeom prst="rect">
              <a:avLst/>
            </a:prstGeom>
          </p:spPr>
        </p:pic>
        <p:pic>
          <p:nvPicPr>
            <p:cNvPr id="45" name="Picture 44">
              <a:extLst>
                <a:ext uri="{FF2B5EF4-FFF2-40B4-BE49-F238E27FC236}">
                  <a16:creationId xmlns:a16="http://schemas.microsoft.com/office/drawing/2014/main" id="{4317DCF5-1975-405A-9EAC-A450B4E127D2}"/>
                </a:ext>
              </a:extLst>
            </p:cNvPr>
            <p:cNvPicPr>
              <a:picLocks noChangeAspect="1"/>
            </p:cNvPicPr>
            <p:nvPr/>
          </p:nvPicPr>
          <p:blipFill>
            <a:blip r:embed="rId11"/>
            <a:stretch>
              <a:fillRect/>
            </a:stretch>
          </p:blipFill>
          <p:spPr>
            <a:xfrm>
              <a:off x="9105556" y="6172462"/>
              <a:ext cx="469963" cy="469963"/>
            </a:xfrm>
            <a:prstGeom prst="rect">
              <a:avLst/>
            </a:prstGeom>
          </p:spPr>
        </p:pic>
        <p:pic>
          <p:nvPicPr>
            <p:cNvPr id="46" name="Picture 45">
              <a:extLst>
                <a:ext uri="{FF2B5EF4-FFF2-40B4-BE49-F238E27FC236}">
                  <a16:creationId xmlns:a16="http://schemas.microsoft.com/office/drawing/2014/main" id="{ECAF1461-F72E-04EC-089B-0A4DAB5440E6}"/>
                </a:ext>
              </a:extLst>
            </p:cNvPr>
            <p:cNvPicPr>
              <a:picLocks noChangeAspect="1"/>
            </p:cNvPicPr>
            <p:nvPr/>
          </p:nvPicPr>
          <p:blipFill>
            <a:blip r:embed="rId12"/>
            <a:stretch>
              <a:fillRect/>
            </a:stretch>
          </p:blipFill>
          <p:spPr>
            <a:xfrm>
              <a:off x="8548882" y="6172462"/>
              <a:ext cx="469963" cy="469963"/>
            </a:xfrm>
            <a:prstGeom prst="rect">
              <a:avLst/>
            </a:prstGeom>
          </p:spPr>
        </p:pic>
        <p:pic>
          <p:nvPicPr>
            <p:cNvPr id="47" name="Picture 46">
              <a:extLst>
                <a:ext uri="{FF2B5EF4-FFF2-40B4-BE49-F238E27FC236}">
                  <a16:creationId xmlns:a16="http://schemas.microsoft.com/office/drawing/2014/main" id="{898C872F-1EE4-BFE5-917A-755EE1D95D54}"/>
                </a:ext>
              </a:extLst>
            </p:cNvPr>
            <p:cNvPicPr>
              <a:picLocks noChangeAspect="1"/>
            </p:cNvPicPr>
            <p:nvPr/>
          </p:nvPicPr>
          <p:blipFill>
            <a:blip r:embed="rId13"/>
            <a:stretch>
              <a:fillRect/>
            </a:stretch>
          </p:blipFill>
          <p:spPr>
            <a:xfrm>
              <a:off x="9662231" y="6172462"/>
              <a:ext cx="469963" cy="469963"/>
            </a:xfrm>
            <a:prstGeom prst="rect">
              <a:avLst/>
            </a:prstGeom>
          </p:spPr>
        </p:pic>
      </p:grpSp>
      <p:sp>
        <p:nvSpPr>
          <p:cNvPr id="50" name="Freeform 7">
            <a:extLst>
              <a:ext uri="{FF2B5EF4-FFF2-40B4-BE49-F238E27FC236}">
                <a16:creationId xmlns:a16="http://schemas.microsoft.com/office/drawing/2014/main" id="{E43CCD5C-2A44-F629-F85F-50F0EEB3BF20}"/>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79EDCAF2-5D0A-6229-DE78-8CF153A87611}"/>
              </a:ext>
            </a:extLst>
          </p:cNvPr>
          <p:cNvPicPr>
            <a:picLocks noChangeAspect="1"/>
          </p:cNvPicPr>
          <p:nvPr/>
        </p:nvPicPr>
        <p:blipFill>
          <a:blip r:embed="rId16"/>
          <a:stretch>
            <a:fillRect/>
          </a:stretch>
        </p:blipFill>
        <p:spPr>
          <a:xfrm>
            <a:off x="-125935" y="283404"/>
            <a:ext cx="12058933" cy="2261812"/>
          </a:xfrm>
          <a:prstGeom prst="rect">
            <a:avLst/>
          </a:prstGeom>
        </p:spPr>
      </p:pic>
    </p:spTree>
    <p:extLst>
      <p:ext uri="{BB962C8B-B14F-4D97-AF65-F5344CB8AC3E}">
        <p14:creationId xmlns:p14="http://schemas.microsoft.com/office/powerpoint/2010/main" val="3703360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3"/>
                </p:custDataLst>
              </p:nvPr>
            </p:nvPicPr>
            <p:blipFill>
              <a:blip r:embed="rId9"/>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5" name="图片 34" descr="组 9"/>
              <p:cNvPicPr>
                <a:picLocks noChangeAspect="1"/>
              </p:cNvPicPr>
              <p:nvPr>
                <p:custDataLst>
                  <p:tags r:id="rId5"/>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cs typeface="+mn-cs"/>
              </a:endParaRPr>
            </a:p>
          </p:txBody>
        </p:sp>
      </p:grpSp>
      <p:sp>
        <p:nvSpPr>
          <p:cNvPr id="4" name="Freeform 2">
            <a:extLst>
              <a:ext uri="{FF2B5EF4-FFF2-40B4-BE49-F238E27FC236}">
                <a16:creationId xmlns:a16="http://schemas.microsoft.com/office/drawing/2014/main" id="{0D6B1AFC-82CC-4E4B-D6D1-74F13F8CAA41}"/>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5" name="Freeform 18">
            <a:extLst>
              <a:ext uri="{FF2B5EF4-FFF2-40B4-BE49-F238E27FC236}">
                <a16:creationId xmlns:a16="http://schemas.microsoft.com/office/drawing/2014/main" id="{69AA30F3-A94C-CF7A-943B-743329E93D0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13"/>
            <a:stretch>
              <a:fillRect/>
            </a:stretch>
          </a:blipFill>
        </p:spPr>
        <p:txBody>
          <a:bodyPr/>
          <a:lstStyle/>
          <a:p>
            <a:endParaRPr lang="vi-VN"/>
          </a:p>
        </p:txBody>
      </p:sp>
      <p:sp>
        <p:nvSpPr>
          <p:cNvPr id="7" name="Freeform 2">
            <a:extLst>
              <a:ext uri="{FF2B5EF4-FFF2-40B4-BE49-F238E27FC236}">
                <a16:creationId xmlns:a16="http://schemas.microsoft.com/office/drawing/2014/main" id="{9AC8A625-A37E-2134-8AEF-A99B32B63DD3}"/>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pic>
        <p:nvPicPr>
          <p:cNvPr id="9" name="Picture 7">
            <a:extLst>
              <a:ext uri="{FF2B5EF4-FFF2-40B4-BE49-F238E27FC236}">
                <a16:creationId xmlns:a16="http://schemas.microsoft.com/office/drawing/2014/main" id="{465E4299-E3C4-ABF8-5D00-00B22C42982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45179" y="3650031"/>
            <a:ext cx="3508236" cy="1762889"/>
          </a:xfrm>
          <a:prstGeom prst="rect">
            <a:avLst/>
          </a:prstGeom>
        </p:spPr>
      </p:pic>
      <p:pic>
        <p:nvPicPr>
          <p:cNvPr id="11" name="Picture 10">
            <a:extLst>
              <a:ext uri="{FF2B5EF4-FFF2-40B4-BE49-F238E27FC236}">
                <a16:creationId xmlns:a16="http://schemas.microsoft.com/office/drawing/2014/main" id="{83FA7DEE-0999-820C-5C65-BC4EC4DC5877}"/>
              </a:ext>
            </a:extLst>
          </p:cNvPr>
          <p:cNvPicPr>
            <a:picLocks noChangeAspect="1"/>
          </p:cNvPicPr>
          <p:nvPr/>
        </p:nvPicPr>
        <p:blipFill>
          <a:blip r:embed="rId18"/>
          <a:stretch>
            <a:fillRect/>
          </a:stretch>
        </p:blipFill>
        <p:spPr>
          <a:xfrm>
            <a:off x="72630" y="368759"/>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12" name="TextBox1">
                  <a:extLst>
                    <a:ext uri="{FF2B5EF4-FFF2-40B4-BE49-F238E27FC236}">
                      <a16:creationId xmlns:a16="http://schemas.microsoft.com/office/drawing/2014/main" id="{E69AF562-48D0-5EA4-0A38-E15550979D1F}"/>
                    </a:ext>
                  </a:extLst>
                </p:cNvPr>
                <p:cNvPicPr>
                  <a:picLocks/>
                </p:cNvPicPr>
                <p:nvPr/>
              </p:nvPicPr>
              <p:blipFill>
                <a:blip r:embed="rId19"/>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4726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3"/>
            <a:ext cx="3242624" cy="985765"/>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543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Bom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1200329"/>
          </a:xfrm>
          <a:prstGeom prst="rect">
            <a:avLst/>
          </a:prstGeom>
          <a:noFill/>
        </p:spPr>
        <p:txBody>
          <a:bodyPr wrap="square">
            <a:spAutoFit/>
          </a:bodyPr>
          <a:lstStyle/>
          <a:p>
            <a:pPr algn="just"/>
            <a:r>
              <a:rPr lang="en-US" sz="3600" b="1" dirty="0">
                <a:solidFill>
                  <a:srgbClr val="002060"/>
                </a:solidFill>
                <a:latin typeface="Cambria" panose="02040503050406030204" pitchFamily="18" charset="0"/>
                <a:ea typeface="字魂131号-酷乐潮玩体" panose="00000500000000000000" pitchFamily="2" charset="-122"/>
                <a:cs typeface="+mn-ea"/>
              </a:rPr>
              <a:t>Bom </a:t>
            </a:r>
            <a:r>
              <a:rPr lang="en-US" sz="3600" b="1" dirty="0" err="1">
                <a:solidFill>
                  <a:srgbClr val="002060"/>
                </a:solidFill>
                <a:latin typeface="Cambria" panose="02040503050406030204" pitchFamily="18" charset="0"/>
                <a:ea typeface="字魂131号-酷乐潮玩体" panose="00000500000000000000" pitchFamily="2" charset="-122"/>
                <a:cs typeface="+mn-ea"/>
              </a:rPr>
              <a:t>có</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sức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sát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thương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và</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công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phá</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mạnh</a:t>
            </a:r>
            <a:r>
              <a:rPr lang="en-US" sz="3600" b="1" dirty="0">
                <a:solidFill>
                  <a:srgbClr val="002060"/>
                </a:solidFill>
                <a:latin typeface="Cambria" panose="02040503050406030204" pitchFamily="18" charset="0"/>
                <a:ea typeface="字魂131号-酷乐潮玩体" panose="00000500000000000000" pitchFamily="2" charset="-122"/>
                <a:cs typeface="+mn-ea"/>
              </a:rPr>
              <a:t> gấp </a:t>
            </a:r>
            <a:r>
              <a:rPr lang="en-US" sz="3600" b="1" dirty="0" err="1">
                <a:solidFill>
                  <a:srgbClr val="002060"/>
                </a:solidFill>
                <a:latin typeface="Cambria" panose="02040503050406030204" pitchFamily="18" charset="0"/>
                <a:ea typeface="字魂131号-酷乐潮玩体" panose="00000500000000000000" pitchFamily="2" charset="-122"/>
                <a:cs typeface="+mn-ea"/>
              </a:rPr>
              <a:t>nhiều</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lần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bom</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thường</a:t>
            </a:r>
            <a:r>
              <a:rPr lang="en-US" sz="3600" b="1" dirty="0">
                <a:solidFill>
                  <a:srgbClr val="002060"/>
                </a:solidFill>
                <a:latin typeface="Cambria" panose="02040503050406030204" pitchFamily="18" charset="0"/>
                <a:ea typeface="字魂131号-酷乐潮玩体" panose="00000500000000000000" pitchFamily="2" charset="-122"/>
                <a:cs typeface="+mn-ea"/>
              </a:rPr>
              <a:t>.</a:t>
            </a:r>
            <a:endParaRPr lang="en-US" dirty="0"/>
          </a:p>
        </p:txBody>
      </p:sp>
      <p:pic>
        <p:nvPicPr>
          <p:cNvPr id="4" name="Picture 2" descr="Những sự thật về 2 vụ ném bom nguyên tử ở Hiroshima và Nagasaki | VOV.VN">
            <a:extLst>
              <a:ext uri="{FF2B5EF4-FFF2-40B4-BE49-F238E27FC236}">
                <a16:creationId xmlns:a16="http://schemas.microsoft.com/office/drawing/2014/main" id="{DE786606-B2BB-DA58-6304-4B25718AB2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899" y="2772050"/>
            <a:ext cx="5161043" cy="37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330567" y="1659038"/>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Phóng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xạ</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49041" y="1845880"/>
            <a:ext cx="8135232" cy="1200329"/>
          </a:xfrm>
          <a:prstGeom prst="rect">
            <a:avLst/>
          </a:prstGeom>
          <a:noFill/>
        </p:spPr>
        <p:txBody>
          <a:bodyPr wrap="square">
            <a:spAutoFit/>
          </a:bodyPr>
          <a:lstStyle/>
          <a:p>
            <a:pPr lvl="0" algn="just"/>
            <a:r>
              <a:rPr lang="en-US" sz="3600" b="1" dirty="0" err="1">
                <a:solidFill>
                  <a:srgbClr val="002060"/>
                </a:solidFill>
                <a:latin typeface="Cambria" panose="02040503050406030204" pitchFamily="18" charset="0"/>
                <a:ea typeface="字魂131号-酷乐潮玩体" panose="00000500000000000000" pitchFamily="2" charset="-122"/>
              </a:rPr>
              <a:t>Chất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sinh</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ra</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bom</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nguyên</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tử</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nổ</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có</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hại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cho</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sức</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khoẻ</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và</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môi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trường</a:t>
            </a:r>
            <a:r>
              <a:rPr lang="en-US" sz="3600" b="1" dirty="0">
                <a:solidFill>
                  <a:srgbClr val="002060"/>
                </a:solidFill>
                <a:latin typeface="Cambria" panose="02040503050406030204" pitchFamily="18" charset="0"/>
                <a:ea typeface="字魂131号-酷乐潮玩体" panose="00000500000000000000" pitchFamily="2" charset="-122"/>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Những chi tiết nào trong bài đọc cho thấy hậu quả của việc chính phủ Mỹ ném hai quả bom nguyên tử xuống Nhật Bản?</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046988"/>
          </a:xfrm>
          <a:prstGeom prst="rect">
            <a:avLst/>
          </a:prstGeom>
          <a:noFill/>
        </p:spPr>
        <p:txBody>
          <a:bodyPr wrap="square">
            <a:spAutoFit/>
          </a:bodyPr>
          <a:lstStyle/>
          <a:p>
            <a:pPr algn="just"/>
            <a:r>
              <a:rPr lang="en-US" sz="3200" b="1" dirty="0">
                <a:solidFill>
                  <a:srgbClr val="FF0066"/>
                </a:solidFill>
                <a:latin typeface="Cambria" panose="02040503050406030204" pitchFamily="18" charset="0"/>
              </a:rPr>
              <a:t>   </a:t>
            </a:r>
            <a:r>
              <a:rPr lang="vi-VN" sz="3200" b="1" dirty="0">
                <a:solidFill>
                  <a:srgbClr val="FF0066"/>
                </a:solidFill>
                <a:latin typeface="Cambria" panose="02040503050406030204" pitchFamily="18" charset="0"/>
              </a:rPr>
              <a:t>Hai quả bom lần lượt ném xuống các thành phố Hi-rô-si-ma và Na-ga-xa-ki đã cướp đi mạng sống của hàng trăm nghìn người Tính đến cuối năm 1945, tống số người chết vì hai quả bom và bị nhiễm phóng xạ nguyên tử đã lên đến nửa triệu.)</a:t>
            </a:r>
            <a:endParaRPr lang="en-US" sz="3200" b="1" dirty="0">
              <a:solidFill>
                <a:srgbClr val="FF0066"/>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821620" y="1070856"/>
              <a:ext cx="7480539" cy="1488794"/>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Chuyện gì đã xảy ra với cô bé Xa-đa-cô khi Hì-rô-si-ma bị ném bom?</a:t>
              </a:r>
              <a:endParaRPr lang="en-US" sz="36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FF0066"/>
                </a:solidFill>
                <a:latin typeface="Cambria" panose="02040503050406030204" pitchFamily="18" charset="0"/>
              </a:rPr>
              <a:t>    </a:t>
            </a:r>
            <a:r>
              <a:rPr lang="vi-VN" sz="3600" b="1" dirty="0">
                <a:solidFill>
                  <a:srgbClr val="FF0066"/>
                </a:solidFill>
                <a:latin typeface="Cambria" panose="02040503050406030204" pitchFamily="18" charset="0"/>
              </a:rPr>
              <a:t>Khi Hi-rô-si-ma bị ném bom, cô bé Xa-đa-cô lúc đó hai tuổi đã may mắn thoát chết, nhưng em bị nhiễm phóng xạ. Mười năm sau, từ một cô bé khoẻ mạnh, nhanh nhẹn, sức khoẻ của em bị giảm sút nhanh chóng, phải nằm viện để chữa trị.</a:t>
            </a:r>
            <a:endParaRPr lang="en-US" sz="3600" b="1" dirty="0">
              <a:solidFill>
                <a:srgbClr val="FF0066"/>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149584"/>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764907" y="1101689"/>
              <a:ext cx="7334398" cy="822216"/>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Cô bé hi vọng kéo dài cuộc sống của mình bằng cách nào?</a:t>
              </a:r>
              <a:endParaRPr lang="en-US" sz="40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57348" y="3010765"/>
            <a:ext cx="7587057" cy="2862322"/>
          </a:xfrm>
          <a:prstGeom prst="rect">
            <a:avLst/>
          </a:prstGeom>
          <a:noFill/>
        </p:spPr>
        <p:txBody>
          <a:bodyPr wrap="square">
            <a:spAutoFit/>
          </a:bodyPr>
          <a:lstStyle/>
          <a:p>
            <a:pPr algn="ctr"/>
            <a:r>
              <a:rPr lang="en-US" sz="3600" b="1" dirty="0" err="1">
                <a:solidFill>
                  <a:srgbClr val="FF0066"/>
                </a:solidFill>
                <a:latin typeface="Cambria" panose="02040503050406030204" pitchFamily="18" charset="0"/>
              </a:rPr>
              <a:t>Cô</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bé</a:t>
            </a:r>
            <a:r>
              <a:rPr lang="en-US" sz="3600" b="1" dirty="0">
                <a:solidFill>
                  <a:srgbClr val="FF0066"/>
                </a:solidFill>
                <a:latin typeface="Cambria" panose="02040503050406030204" pitchFamily="18" charset="0"/>
              </a:rPr>
              <a:t> tin </a:t>
            </a:r>
            <a:r>
              <a:rPr lang="en-US" sz="3600" b="1" dirty="0" err="1">
                <a:solidFill>
                  <a:srgbClr val="FF0066"/>
                </a:solidFill>
                <a:latin typeface="Cambria" panose="02040503050406030204" pitchFamily="18" charset="0"/>
              </a:rPr>
              <a:t>vào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truyền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thuyết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nói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rằng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nếu</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đủ</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nghìn</a:t>
            </a:r>
            <a:r>
              <a:rPr lang="en-US" sz="3600" b="1" dirty="0">
                <a:solidFill>
                  <a:srgbClr val="FF0066"/>
                </a:solidFill>
                <a:latin typeface="Cambria" panose="02040503050406030204" pitchFamily="18" charset="0"/>
              </a:rPr>
              <a:t> con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giấy</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treo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trong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phòng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thì</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sẽ</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khỏi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bệnh</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Và</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đã</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lặng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lễ</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nén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đau</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miệt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mài</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48297" y="270214"/>
            <a:ext cx="8375924" cy="1315517"/>
            <a:chOff x="3333649" y="1032016"/>
            <a:chExt cx="8123174"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893532" y="1388483"/>
              <a:ext cx="7563291" cy="834663"/>
            </a:xfrm>
            <a:prstGeom prst="rect">
              <a:avLst/>
            </a:prstGeom>
            <a:noFill/>
          </p:spPr>
          <p:txBody>
            <a:bodyPr wrap="square">
              <a:spAutoFit/>
            </a:bodyPr>
            <a:lstStyle/>
            <a:p>
              <a:pPr marL="0" marR="0">
                <a:lnSpc>
                  <a:spcPct val="112000"/>
                </a:lnSpc>
                <a:spcBef>
                  <a:spcPts val="0"/>
                </a:spcBef>
                <a:spcAft>
                  <a:spcPts val="800"/>
                </a:spcAft>
              </a:pPr>
              <a:r>
                <a:rPr lang="en-US" sz="3600" b="1" dirty="0" err="1">
                  <a:effectLst/>
                  <a:latin typeface="Cambria" panose="02040503050406030204" pitchFamily="18" charset="0"/>
                  <a:ea typeface="Cambria" panose="02040503050406030204" pitchFamily="18" charset="0"/>
                </a:rPr>
                <a:t>Nêu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756" y="3864908"/>
            <a:ext cx="2625019" cy="2993092"/>
          </a:xfrm>
          <a:prstGeom prst="rect">
            <a:avLst/>
          </a:prstGeom>
        </p:spPr>
      </p:pic>
      <p:sp>
        <p:nvSpPr>
          <p:cNvPr id="8" name="Rectangle: Rounded Corners 7">
            <a:extLst>
              <a:ext uri="{FF2B5EF4-FFF2-40B4-BE49-F238E27FC236}">
                <a16:creationId xmlns:a16="http://schemas.microsoft.com/office/drawing/2014/main" id="{261B620B-2D15-80DB-C771-B567324350CE}"/>
              </a:ext>
            </a:extLst>
          </p:cNvPr>
          <p:cNvSpPr/>
          <p:nvPr/>
        </p:nvSpPr>
        <p:spPr>
          <a:xfrm>
            <a:off x="648181" y="214131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giúp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cho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nguyện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Xa-</a:t>
            </a:r>
            <a:r>
              <a:rPr lang="en-US" sz="2800" dirty="0" err="1">
                <a:solidFill>
                  <a:srgbClr val="FF0066"/>
                </a:solidFill>
                <a:latin typeface="Cambria" panose="02040503050406030204" pitchFamily="18" charset="0"/>
                <a:ea typeface="Cambria" panose="02040503050406030204" pitchFamily="18" charset="0"/>
              </a:rPr>
              <a:t>đa</a:t>
            </a:r>
            <a:r>
              <a:rPr lang="en-US" sz="2800" dirty="0">
                <a:solidFill>
                  <a:srgbClr val="FF0066"/>
                </a:solidFill>
                <a:latin typeface="Cambria" panose="02040503050406030204" pitchFamily="18" charset="0"/>
                <a:ea typeface="Cambria" panose="02040503050406030204" pitchFamily="18" charset="0"/>
              </a:rPr>
              <a:t>-</a:t>
            </a:r>
            <a:r>
              <a:rPr lang="en-US" sz="2800" dirty="0" err="1">
                <a:solidFill>
                  <a:srgbClr val="FF0066"/>
                </a:solidFill>
                <a:latin typeface="Cambria" panose="02040503050406030204" pitchFamily="18" charset="0"/>
                <a:ea typeface="Cambria" panose="02040503050406030204" pitchFamily="18" charset="0"/>
              </a:rPr>
              <a:t>cô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trở</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thành</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thực</a:t>
            </a:r>
            <a:endParaRPr lang="en-US" sz="2800" dirty="0">
              <a:solidFill>
                <a:srgbClr val="FF0066"/>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8EC938F-BFFA-9219-F0AF-36E30FB9B2F1}"/>
              </a:ext>
            </a:extLst>
          </p:cNvPr>
          <p:cNvSpPr/>
          <p:nvPr/>
        </p:nvSpPr>
        <p:spPr>
          <a:xfrm>
            <a:off x="6053558" y="216446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bày</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tỏ</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vọng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hoà</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bình</a:t>
            </a:r>
            <a:endParaRPr lang="en-US" sz="2800" dirty="0">
              <a:solidFill>
                <a:srgbClr val="FF0066"/>
              </a:solidFill>
              <a:latin typeface="Cambria" panose="02040503050406030204" pitchFamily="18" charset="0"/>
              <a:ea typeface="Cambria" panose="02040503050406030204" pitchFamily="18" charset="0"/>
            </a:endParaRPr>
          </a:p>
        </p:txBody>
      </p:sp>
      <p:sp>
        <p:nvSpPr>
          <p:cNvPr id="15" name="Arrow: Down 14">
            <a:extLst>
              <a:ext uri="{FF2B5EF4-FFF2-40B4-BE49-F238E27FC236}">
                <a16:creationId xmlns:a16="http://schemas.microsoft.com/office/drawing/2014/main" id="{76175EBC-DB48-4712-F8F4-56B1C6A25F89}"/>
              </a:ext>
            </a:extLst>
          </p:cNvPr>
          <p:cNvSpPr/>
          <p:nvPr/>
        </p:nvSpPr>
        <p:spPr>
          <a:xfrm>
            <a:off x="2685327" y="3356658"/>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018B47-93F3-D51F-A223-BCB63EF23E08}"/>
              </a:ext>
            </a:extLst>
          </p:cNvPr>
          <p:cNvSpPr txBox="1"/>
          <p:nvPr/>
        </p:nvSpPr>
        <p:spPr>
          <a:xfrm>
            <a:off x="636608" y="4201610"/>
            <a:ext cx="4803494" cy="2554545"/>
          </a:xfrm>
          <a:prstGeom prst="rect">
            <a:avLst/>
          </a:prstGeom>
          <a:noFill/>
        </p:spPr>
        <p:txBody>
          <a:bodyPr wrap="square" rtlCol="0">
            <a:spAutoFit/>
          </a:bodyPr>
          <a:lstStyle/>
          <a:p>
            <a:pPr algn="just"/>
            <a:r>
              <a:rPr lang="nl-NL" sz="3200" dirty="0">
                <a:solidFill>
                  <a:srgbClr val="002060"/>
                </a:solidFill>
                <a:effectLst/>
                <a:latin typeface="Cambria" panose="02040503050406030204" pitchFamily="18" charset="0"/>
                <a:ea typeface="Cambria" panose="02040503050406030204" pitchFamily="18" charset="0"/>
              </a:rPr>
              <a:t>Các bạn nhỏ trên toàn nước Nhật đã gửi hàng nghìn con hạc giấy đến cho Xa-đa-cô.</a:t>
            </a:r>
            <a:endParaRPr lang="en-US" sz="3200" dirty="0">
              <a:solidFill>
                <a:srgbClr val="002060"/>
              </a:solidFill>
              <a:effectLst/>
              <a:latin typeface="Cambria" panose="02040503050406030204" pitchFamily="18" charset="0"/>
              <a:ea typeface="Cambria" panose="02040503050406030204" pitchFamily="18" charset="0"/>
            </a:endParaRPr>
          </a:p>
          <a:p>
            <a:pPr algn="just"/>
            <a:endParaRPr lang="en-US" sz="3200" dirty="0">
              <a:solidFill>
                <a:srgbClr val="002060"/>
              </a:solidFill>
              <a:latin typeface="Cambria" panose="02040503050406030204" pitchFamily="18" charset="0"/>
              <a:ea typeface="Cambria" panose="02040503050406030204" pitchFamily="18" charset="0"/>
            </a:endParaRPr>
          </a:p>
        </p:txBody>
      </p:sp>
      <p:sp>
        <p:nvSpPr>
          <p:cNvPr id="17" name="Arrow: Down 16">
            <a:extLst>
              <a:ext uri="{FF2B5EF4-FFF2-40B4-BE49-F238E27FC236}">
                <a16:creationId xmlns:a16="http://schemas.microsoft.com/office/drawing/2014/main" id="{1D532231-7598-B2F6-C008-E8466F31B48B}"/>
              </a:ext>
            </a:extLst>
          </p:cNvPr>
          <p:cNvSpPr/>
          <p:nvPr/>
        </p:nvSpPr>
        <p:spPr>
          <a:xfrm>
            <a:off x="7917084" y="3310359"/>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0B057E-B81E-140C-628B-963A0E4894EA}"/>
              </a:ext>
            </a:extLst>
          </p:cNvPr>
          <p:cNvSpPr txBox="1"/>
          <p:nvPr/>
        </p:nvSpPr>
        <p:spPr>
          <a:xfrm>
            <a:off x="5868365" y="4155311"/>
            <a:ext cx="4803494" cy="2308324"/>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Câu chuyện Những con hạc giấy có ý nghĩa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2554545"/>
          </a:xfrm>
          <a:prstGeom prst="rect">
            <a:avLst/>
          </a:prstGeom>
          <a:noFill/>
        </p:spPr>
        <p:txBody>
          <a:bodyPr wrap="square">
            <a:spAutoFit/>
          </a:bodyPr>
          <a:lstStyle/>
          <a:p>
            <a:pPr algn="just"/>
            <a:r>
              <a:rPr lang="en-US" sz="4000" b="1" dirty="0">
                <a:solidFill>
                  <a:srgbClr val="002060"/>
                </a:solidFill>
                <a:latin typeface="Cambria" panose="02040503050406030204" pitchFamily="18" charset="0"/>
              </a:rPr>
              <a:t>   </a:t>
            </a:r>
            <a:r>
              <a:rPr lang="vi-VN" sz="4000" b="1" dirty="0">
                <a:solidFill>
                  <a:srgbClr val="002060"/>
                </a:solidFill>
                <a:latin typeface="Cambria" panose="02040503050406030204" pitchFamily="18" charset="0"/>
              </a:rPr>
              <a:t>Câu chuyện lên án sự tàn bạo của chiến tranh, bày tỏ ước vọng hoà bình của trẻ em, kêu gọi thế giới đoàn kết chống chiến tranh,...)</a:t>
            </a:r>
            <a:endParaRPr lang="en-US" sz="40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847FA-FC9C-9750-746A-A8021409ADCD}"/>
              </a:ext>
            </a:extLst>
          </p:cNvPr>
          <p:cNvSpPr txBox="1"/>
          <p:nvPr/>
        </p:nvSpPr>
        <p:spPr>
          <a:xfrm>
            <a:off x="1266616" y="0"/>
            <a:ext cx="10220533" cy="1600438"/>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nhan đề và tranh minh hoạ, hãy dự đoán nội dung của bài đọc.</a:t>
            </a:r>
          </a:p>
        </p:txBody>
      </p:sp>
      <p:pic>
        <p:nvPicPr>
          <p:cNvPr id="3" name="Picture 2">
            <a:extLst>
              <a:ext uri="{FF2B5EF4-FFF2-40B4-BE49-F238E27FC236}">
                <a16:creationId xmlns:a16="http://schemas.microsoft.com/office/drawing/2014/main" id="{532C0E99-E34E-332B-9498-6F090CB8F708}"/>
              </a:ext>
            </a:extLst>
          </p:cNvPr>
          <p:cNvPicPr>
            <a:picLocks noChangeAspect="1"/>
          </p:cNvPicPr>
          <p:nvPr/>
        </p:nvPicPr>
        <p:blipFill>
          <a:blip r:embed="rId2"/>
          <a:stretch>
            <a:fillRect/>
          </a:stretch>
        </p:blipFill>
        <p:spPr>
          <a:xfrm>
            <a:off x="1447800" y="1769744"/>
            <a:ext cx="9399270" cy="4722901"/>
          </a:xfrm>
          <a:prstGeom prst="rect">
            <a:avLst/>
          </a:prstGeom>
        </p:spPr>
      </p:pic>
      <p:grpSp>
        <p:nvGrpSpPr>
          <p:cNvPr id="4" name="Group 3">
            <a:extLst>
              <a:ext uri="{FF2B5EF4-FFF2-40B4-BE49-F238E27FC236}">
                <a16:creationId xmlns:a16="http://schemas.microsoft.com/office/drawing/2014/main" id="{F74A225F-BA9C-78E4-0B5E-DEBD32FF8829}"/>
              </a:ext>
            </a:extLst>
          </p:cNvPr>
          <p:cNvGrpSpPr/>
          <p:nvPr/>
        </p:nvGrpSpPr>
        <p:grpSpPr>
          <a:xfrm>
            <a:off x="495370" y="0"/>
            <a:ext cx="10991779" cy="1600438"/>
            <a:chOff x="1222140" y="943641"/>
            <a:chExt cx="7687861" cy="1424199"/>
          </a:xfrm>
        </p:grpSpPr>
        <p:sp>
          <p:nvSpPr>
            <p:cNvPr id="5" name="TextBox 4">
              <a:extLst>
                <a:ext uri="{FF2B5EF4-FFF2-40B4-BE49-F238E27FC236}">
                  <a16:creationId xmlns:a16="http://schemas.microsoft.com/office/drawing/2014/main" id="{DC6847FA-FC9C-9750-746A-A8021409ADCD}"/>
                </a:ext>
              </a:extLst>
            </p:cNvPr>
            <p:cNvSpPr txBox="1"/>
            <p:nvPr/>
          </p:nvSpPr>
          <p:spPr>
            <a:xfrm>
              <a:off x="1761564" y="943641"/>
              <a:ext cx="7148437" cy="1424199"/>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nhan đề và tranh minh hoạ, hãy dự đoán nội dung của bài đọc.</a:t>
              </a:r>
            </a:p>
          </p:txBody>
        </p:sp>
        <p:pic>
          <p:nvPicPr>
            <p:cNvPr id="6" name="Picture 5">
              <a:extLst>
                <a:ext uri="{FF2B5EF4-FFF2-40B4-BE49-F238E27FC236}">
                  <a16:creationId xmlns:a16="http://schemas.microsoft.com/office/drawing/2014/main" id="{A7246CD4-81E9-5EDA-2F9F-942731F95762}"/>
                </a:ext>
              </a:extLst>
            </p:cNvPr>
            <p:cNvPicPr>
              <a:picLocks noChangeAspect="1"/>
            </p:cNvPicPr>
            <p:nvPr/>
          </p:nvPicPr>
          <p:blipFill>
            <a:blip r:embed="rId3"/>
            <a:stretch>
              <a:fillRect/>
            </a:stretch>
          </p:blipFill>
          <p:spPr>
            <a:xfrm>
              <a:off x="1222140" y="1185728"/>
              <a:ext cx="666270" cy="802640"/>
            </a:xfrm>
            <a:prstGeom prst="rect">
              <a:avLst/>
            </a:prstGeom>
          </p:spPr>
        </p:pic>
      </p:grpSp>
    </p:spTree>
    <p:extLst>
      <p:ext uri="{BB962C8B-B14F-4D97-AF65-F5344CB8AC3E}">
        <p14:creationId xmlns:p14="http://schemas.microsoft.com/office/powerpoint/2010/main" val="151745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7183471"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Chiến tranh, bom đạn đã cướp đi sinh mạng của rất nhiều người trong đó có trẻ em. Câu chuyên về cái chết của Xa-đa-cô là lời tố cáo tội ác của chiến tranh hạt nhân và lời bày tỏ ước vọng hoà bình của trẻ em.</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3318686"/>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trầm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buồn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mạnh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chiến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Xa-</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16 tháng 7 năm 1945, nước Mỹ chế tạo được bom nguyên tử. Hơn nửa tháng sau, chính phủ Mỹ quyết định ném cả hai quả bom mới chế tạo xuống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1307443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kêu gọi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nguyện cầu: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 bình cho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mẩu chuyện lịch sử thế giới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33083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descr="A black and orange text&#10;&#10;Description automatically generated">
            <a:extLst>
              <a:ext uri="{FF2B5EF4-FFF2-40B4-BE49-F238E27FC236}">
                <a16:creationId xmlns:a16="http://schemas.microsoft.com/office/drawing/2014/main" id="{8F4A6C96-D762-3FCF-B06E-9CA82F7423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7364" y="474563"/>
            <a:ext cx="15468797" cy="3729816"/>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4524315"/>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Chọn nghĩa phù hợp với từ </a:t>
            </a:r>
            <a:r>
              <a:rPr lang="vi-VN" sz="3600" b="1" i="1" dirty="0">
                <a:solidFill>
                  <a:srgbClr val="000000"/>
                </a:solidFill>
                <a:effectLst/>
                <a:latin typeface="Cambria" panose="02040503050406030204" pitchFamily="18" charset="0"/>
                <a:ea typeface="Cambria" panose="02040503050406030204" pitchFamily="18" charset="0"/>
              </a:rPr>
              <a:t>hoà bình </a:t>
            </a:r>
            <a:r>
              <a:rPr lang="vi-VN" sz="3600" b="1" i="0" dirty="0">
                <a:solidFill>
                  <a:srgbClr val="000000"/>
                </a:solidFill>
                <a:effectLst/>
                <a:latin typeface="Cambria" panose="02040503050406030204" pitchFamily="18" charset="0"/>
                <a:ea typeface="Cambria" panose="02040503050406030204" pitchFamily="18" charset="0"/>
              </a:rPr>
              <a:t>trong đoạn dưới đây:</a:t>
            </a:r>
          </a:p>
          <a:p>
            <a:pPr algn="ctr"/>
            <a:r>
              <a:rPr lang="vi-VN" sz="3600" b="0" i="0" dirty="0">
                <a:solidFill>
                  <a:srgbClr val="000000"/>
                </a:solidFill>
                <a:effectLst/>
                <a:latin typeface="Cambria" panose="02040503050406030204" pitchFamily="18" charset="0"/>
                <a:ea typeface="Cambria" panose="02040503050406030204" pitchFamily="18" charset="0"/>
              </a:rPr>
              <a:t>Chúng em kêu gọi</a:t>
            </a:r>
          </a:p>
          <a:p>
            <a:pPr algn="ctr"/>
            <a:r>
              <a:rPr lang="vi-VN" sz="3600" b="0" i="0" dirty="0">
                <a:solidFill>
                  <a:srgbClr val="000000"/>
                </a:solidFill>
                <a:effectLst/>
                <a:latin typeface="Cambria" panose="02040503050406030204" pitchFamily="18" charset="0"/>
                <a:ea typeface="Cambria" panose="02040503050406030204" pitchFamily="18" charset="0"/>
              </a:rPr>
              <a:t>Chúng em nguyện cầu:</a:t>
            </a:r>
          </a:p>
          <a:p>
            <a:pPr algn="ctr"/>
            <a:r>
              <a:rPr lang="vi-VN" sz="3600" b="0" i="0" dirty="0">
                <a:solidFill>
                  <a:srgbClr val="000000"/>
                </a:solidFill>
                <a:effectLst/>
                <a:latin typeface="Cambria" panose="02040503050406030204" pitchFamily="18" charset="0"/>
                <a:ea typeface="Cambria" panose="02040503050406030204" pitchFamily="18" charset="0"/>
              </a:rPr>
              <a:t>Hoà bình cho thế giới!</a:t>
            </a: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Trạng thái yên ả</a:t>
            </a:r>
            <a:endParaRPr lang="en-US" sz="3600" b="0" i="0" dirty="0">
              <a:solidFill>
                <a:srgbClr val="000000"/>
              </a:solidFill>
              <a:effectLst/>
              <a:latin typeface="Cambria" panose="02040503050406030204" pitchFamily="18" charset="0"/>
              <a:ea typeface="Cambria" panose="02040503050406030204" pitchFamily="18" charset="0"/>
            </a:endParaRP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chiến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tranh</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 Trạng thái bình thản</a:t>
            </a:r>
          </a:p>
        </p:txBody>
      </p:sp>
      <p:sp>
        <p:nvSpPr>
          <p:cNvPr id="7" name="Oval 6">
            <a:extLst>
              <a:ext uri="{FF2B5EF4-FFF2-40B4-BE49-F238E27FC236}">
                <a16:creationId xmlns:a16="http://schemas.microsoft.com/office/drawing/2014/main" id="{952ED4A4-74BA-24A3-EEB7-93BFF495DF5D}"/>
              </a:ext>
            </a:extLst>
          </p:cNvPr>
          <p:cNvSpPr/>
          <p:nvPr/>
        </p:nvSpPr>
        <p:spPr>
          <a:xfrm>
            <a:off x="370390" y="4213185"/>
            <a:ext cx="509286" cy="486137"/>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416"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từ nào dưới đây đồng nghĩa với từ </a:t>
            </a:r>
            <a:r>
              <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 bình</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B5064A0-C86E-4D5F-D8AF-01AC3DE00D2A}"/>
              </a:ext>
            </a:extLst>
          </p:cNvPr>
          <p:cNvPicPr>
            <a:picLocks noChangeAspect="1"/>
          </p:cNvPicPr>
          <p:nvPr/>
        </p:nvPicPr>
        <p:blipFill>
          <a:blip r:embed="rId10"/>
          <a:stretch>
            <a:fillRect/>
          </a:stretch>
        </p:blipFill>
        <p:spPr>
          <a:xfrm>
            <a:off x="280384" y="2556437"/>
            <a:ext cx="9396051" cy="650089"/>
          </a:xfrm>
          <a:prstGeom prst="rect">
            <a:avLst/>
          </a:prstGeom>
        </p:spPr>
      </p:pic>
      <p:sp>
        <p:nvSpPr>
          <p:cNvPr id="8" name="Oval 7">
            <a:extLst>
              <a:ext uri="{FF2B5EF4-FFF2-40B4-BE49-F238E27FC236}">
                <a16:creationId xmlns:a16="http://schemas.microsoft.com/office/drawing/2014/main" id="{04DD8E31-1537-0F2F-A9D2-3E9D3C9A4F8A}"/>
              </a:ext>
            </a:extLst>
          </p:cNvPr>
          <p:cNvSpPr/>
          <p:nvPr/>
        </p:nvSpPr>
        <p:spPr>
          <a:xfrm>
            <a:off x="1851949" y="2407534"/>
            <a:ext cx="1608881"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35E1CC-9C07-158D-C70A-30B1BD1B8EB6}"/>
              </a:ext>
            </a:extLst>
          </p:cNvPr>
          <p:cNvSpPr/>
          <p:nvPr/>
        </p:nvSpPr>
        <p:spPr>
          <a:xfrm>
            <a:off x="3553427" y="2395959"/>
            <a:ext cx="1273216"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556F36-A04D-FF0C-071E-FAA2FC222191}"/>
              </a:ext>
            </a:extLst>
          </p:cNvPr>
          <p:cNvSpPr/>
          <p:nvPr/>
        </p:nvSpPr>
        <p:spPr>
          <a:xfrm>
            <a:off x="4930815" y="2338085"/>
            <a:ext cx="1655180"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3. </a:t>
            </a:r>
            <a:r>
              <a:rPr lang="en-US" sz="3600" b="1" dirty="0" err="1">
                <a:solidFill>
                  <a:srgbClr val="000000"/>
                </a:solidFill>
                <a:latin typeface="Cambria" panose="02040503050406030204" pitchFamily="18" charset="0"/>
                <a:ea typeface="Cambria" panose="02040503050406030204" pitchFamily="18" charset="0"/>
              </a:rPr>
              <a:t>Chọn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hợp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đồng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nghiêng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179EE1-FAB0-252D-C0FD-3C58C60624C1}"/>
              </a:ext>
            </a:extLst>
          </p:cNvPr>
          <p:cNvSpPr txBox="1"/>
          <p:nvPr/>
        </p:nvSpPr>
        <p:spPr>
          <a:xfrm>
            <a:off x="289368" y="2268638"/>
            <a:ext cx="11528384"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Hà Nội là thành phố châu Á đầu tiên được tặng danh hiệu “Thành phố vì </a:t>
            </a:r>
            <a:r>
              <a:rPr lang="vi-VN" sz="3200" b="1" dirty="0">
                <a:latin typeface="Cambria" panose="02040503050406030204" pitchFamily="18" charset="0"/>
                <a:ea typeface="Cambria" panose="02040503050406030204" pitchFamily="18" charset="0"/>
              </a:rPr>
              <a:t>hoà bình</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Đến thăm nơi đây, tâm hồn mỗi người như lắng lại, tìm thấy sự </a:t>
            </a:r>
            <a:r>
              <a:rPr lang="vi-VN" sz="3200" b="1" dirty="0">
                <a:latin typeface="Cambria" panose="02040503050406030204" pitchFamily="18" charset="0"/>
                <a:ea typeface="Cambria" panose="02040503050406030204" pitchFamily="18" charset="0"/>
              </a:rPr>
              <a:t>bình yên</a:t>
            </a:r>
            <a:r>
              <a:rPr lang="vi-VN" sz="3200" i="1" dirty="0">
                <a:latin typeface="Cambria" panose="02040503050406030204" pitchFamily="18" charset="0"/>
                <a:ea typeface="Cambria" panose="02040503050406030204" pitchFamily="18" charset="0"/>
              </a:rPr>
              <a:t>.</a:t>
            </a:r>
            <a:r>
              <a:rPr lang="en-US" dirty="0"/>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yên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c. Dưới thung lũng, phong cảnh làng quê hiện ra thật </a:t>
            </a:r>
            <a:r>
              <a:rPr lang="vi-VN" sz="3200" b="1" dirty="0">
                <a:latin typeface="Cambria" panose="02040503050406030204" pitchFamily="18" charset="0"/>
                <a:ea typeface="Cambria" panose="02040503050406030204" pitchFamily="18" charset="0"/>
              </a:rPr>
              <a:t>thanh bình</a:t>
            </a:r>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thanh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CC541E60-C58C-168D-EB53-7ED5B55B48FC}"/>
              </a:ext>
            </a:extLst>
          </p:cNvPr>
          <p:cNvPicPr>
            <a:picLocks noChangeAspect="1"/>
          </p:cNvPicPr>
          <p:nvPr/>
        </p:nvPicPr>
        <p:blipFill>
          <a:blip r:embed="rId10"/>
          <a:stretch>
            <a:fillRect/>
          </a:stretch>
        </p:blipFill>
        <p:spPr>
          <a:xfrm>
            <a:off x="2853642" y="2720050"/>
            <a:ext cx="1996150" cy="673864"/>
          </a:xfrm>
          <a:prstGeom prst="rect">
            <a:avLst/>
          </a:prstGeom>
        </p:spPr>
      </p:pic>
      <p:pic>
        <p:nvPicPr>
          <p:cNvPr id="12" name="Picture 11">
            <a:extLst>
              <a:ext uri="{FF2B5EF4-FFF2-40B4-BE49-F238E27FC236}">
                <a16:creationId xmlns:a16="http://schemas.microsoft.com/office/drawing/2014/main" id="{025C9CE8-3DBB-C82C-6C72-17E29C32092A}"/>
              </a:ext>
            </a:extLst>
          </p:cNvPr>
          <p:cNvPicPr>
            <a:picLocks noChangeAspect="1"/>
          </p:cNvPicPr>
          <p:nvPr/>
        </p:nvPicPr>
        <p:blipFill>
          <a:blip r:embed="rId10"/>
          <a:stretch>
            <a:fillRect/>
          </a:stretch>
        </p:blipFill>
        <p:spPr>
          <a:xfrm>
            <a:off x="862797" y="3703898"/>
            <a:ext cx="1695208" cy="673864"/>
          </a:xfrm>
          <a:prstGeom prst="rect">
            <a:avLst/>
          </a:prstGeom>
        </p:spPr>
      </p:pic>
      <p:pic>
        <p:nvPicPr>
          <p:cNvPr id="14" name="Picture 13">
            <a:extLst>
              <a:ext uri="{FF2B5EF4-FFF2-40B4-BE49-F238E27FC236}">
                <a16:creationId xmlns:a16="http://schemas.microsoft.com/office/drawing/2014/main" id="{2D51BA77-5B1D-E549-0667-9EA402CDD3AF}"/>
              </a:ext>
            </a:extLst>
          </p:cNvPr>
          <p:cNvPicPr>
            <a:picLocks noChangeAspect="1"/>
          </p:cNvPicPr>
          <p:nvPr/>
        </p:nvPicPr>
        <p:blipFill>
          <a:blip r:embed="rId10"/>
          <a:stretch>
            <a:fillRect/>
          </a:stretch>
        </p:blipFill>
        <p:spPr>
          <a:xfrm>
            <a:off x="9659555" y="4224759"/>
            <a:ext cx="2216070" cy="673864"/>
          </a:xfrm>
          <a:prstGeom prst="rect">
            <a:avLst/>
          </a:prstGeom>
        </p:spPr>
      </p:pic>
    </p:spTree>
    <p:extLst>
      <p:ext uri="{BB962C8B-B14F-4D97-AF65-F5344CB8AC3E}">
        <p14:creationId xmlns:p14="http://schemas.microsoft.com/office/powerpoint/2010/main" val="3678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16 tháng 7 năm 1945, nước Mỹ chế tạo được bom nguyên tử. Hơn nửa tháng sau, chính phủ Mỹ quyết định ném cả hai quả bom mới chế tạo xuống Nhật Bản.</a:t>
            </a:r>
          </a:p>
          <a:p>
            <a:pPr algn="just"/>
            <a:r>
              <a:rPr lang="vi-VN" sz="2400" dirty="0">
                <a:latin typeface="Cambria" panose="02040503050406030204" pitchFamily="18" charset="0"/>
                <a:ea typeface="Cambria" panose="02040503050406030204" pitchFamily="18" charset="0"/>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algn="ctr"/>
            <a:r>
              <a:rPr lang="vi-VN" sz="2800" dirty="0">
                <a:latin typeface="Cambria" panose="02040503050406030204" pitchFamily="18" charset="0"/>
                <a:ea typeface="Cambria" panose="02040503050406030204" pitchFamily="18" charset="0"/>
              </a:rPr>
              <a:t>Chúng em kêu gọi</a:t>
            </a:r>
          </a:p>
          <a:p>
            <a:pPr algn="ctr"/>
            <a:r>
              <a:rPr lang="vi-VN" sz="2800" dirty="0">
                <a:latin typeface="Cambria" panose="02040503050406030204" pitchFamily="18" charset="0"/>
                <a:ea typeface="Cambria" panose="02040503050406030204" pitchFamily="18" charset="0"/>
              </a:rPr>
              <a:t>Chúng em nguyện cầu:</a:t>
            </a:r>
          </a:p>
          <a:p>
            <a:pPr algn="ctr"/>
            <a:r>
              <a:rPr lang="vi-VN" sz="2800" dirty="0">
                <a:latin typeface="Cambria" panose="02040503050406030204" pitchFamily="18" charset="0"/>
                <a:ea typeface="Cambria" panose="02040503050406030204" pitchFamily="18" charset="0"/>
              </a:rPr>
              <a:t>Hoà bình cho thế giới!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Những mẩu chuyện lịch sử thế giới</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13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910643"/>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09538" y="4723286"/>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501188" y="2825314"/>
              <a:ext cx="2838871" cy="546152"/>
            </a:xfrm>
            <a:prstGeom prst="rect">
              <a:avLst/>
            </a:prstGeom>
            <a:noFill/>
          </p:spPr>
          <p:txBody>
            <a:bodyPr wrap="non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lên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đến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nửa</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triệu</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6"/>
            <a:ext cx="8047467" cy="1663154"/>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1547" y="2794260"/>
              <a:ext cx="2752156" cy="631562"/>
            </a:xfrm>
            <a:prstGeom prst="rect">
              <a:avLst/>
            </a:prstGeom>
            <a:noFill/>
          </p:spPr>
          <p:txBody>
            <a:bodyPr wrap="squar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Tiếp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theo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a:effectLst/>
                  <a:latin typeface="Cambria" panose="02040503050406030204" pitchFamily="18" charset="0"/>
                  <a:ea typeface="Cambria" panose="02040503050406030204" pitchFamily="18" charset="0"/>
                </a:rPr>
                <a:t>gấp </a:t>
              </a:r>
              <a:r>
                <a:rPr lang="en-US" sz="3200" b="1" i="1" dirty="0" err="1">
                  <a:effectLst/>
                  <a:latin typeface="Cambria" panose="02040503050406030204" pitchFamily="18" charset="0"/>
                  <a:ea typeface="Cambria" panose="02040503050406030204" pitchFamily="18" charset="0"/>
                </a:rPr>
                <a:t>được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nghìn</a:t>
              </a:r>
              <a:r>
                <a:rPr lang="en-US" sz="3200" b="1" i="1" dirty="0">
                  <a:effectLst/>
                  <a:latin typeface="Cambria" panose="02040503050406030204" pitchFamily="18" charset="0"/>
                  <a:ea typeface="Cambria" panose="02040503050406030204" pitchFamily="18" charset="0"/>
                </a:rPr>
                <a:t> con </a:t>
              </a:r>
              <a:r>
                <a:rPr lang="en-US" sz="3200" b="1" i="1" dirty="0" err="1">
                  <a:effectLst/>
                  <a:latin typeface="Cambria" panose="02040503050406030204" pitchFamily="18" charset="0"/>
                  <a:ea typeface="Cambria" panose="02040503050406030204" pitchFamily="18" charset="0"/>
                </a:rPr>
                <a:t>hạc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giấy</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488526" y="4967733"/>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648182" y="2028458"/>
            <a:ext cx="4468082"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044382" y="4342244"/>
              <a:ext cx="239640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Hi-</a:t>
              </a:r>
              <a:r>
                <a:rPr lang="en-US" sz="3600" b="1" i="1" dirty="0" err="1">
                  <a:effectLst/>
                  <a:latin typeface="Cambria" panose="02040503050406030204" pitchFamily="18" charset="0"/>
                  <a:ea typeface="Cambria" panose="02040503050406030204" pitchFamily="18" charset="0"/>
                </a:rPr>
                <a:t>rô</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si</a:t>
              </a:r>
              <a:r>
                <a:rPr lang="en-US" sz="3600" b="1" i="1" dirty="0">
                  <a:effectLst/>
                  <a:latin typeface="Cambria" panose="02040503050406030204" pitchFamily="18" charset="0"/>
                  <a:ea typeface="Cambria" panose="02040503050406030204" pitchFamily="18" charset="0"/>
                </a:rPr>
                <a:t>-ma</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937549" y="3417752"/>
            <a:ext cx="4222277"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576782" y="4310738"/>
              <a:ext cx="17111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Na-ga-xa-ki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778116" y="2005332"/>
            <a:ext cx="536830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553129" y="4279671"/>
              <a:ext cx="197143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Xa-xa-ki Xa-</a:t>
              </a:r>
              <a:r>
                <a:rPr lang="en-US" sz="3600" b="1" i="1" dirty="0" err="1">
                  <a:effectLst/>
                  <a:latin typeface="Cambria" panose="02040503050406030204" pitchFamily="18" charset="0"/>
                  <a:ea typeface="Cambria" panose="02040503050406030204" pitchFamily="18" charset="0"/>
                </a:rPr>
                <a:t>đa</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cô</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3C09E873-DD0D-A5E2-C48A-71A129F74ACD}"/>
              </a:ext>
            </a:extLst>
          </p:cNvPr>
          <p:cNvGrpSpPr/>
          <p:nvPr/>
        </p:nvGrpSpPr>
        <p:grpSpPr>
          <a:xfrm>
            <a:off x="6447098" y="3359879"/>
            <a:ext cx="4222277" cy="997675"/>
            <a:chOff x="3151568" y="4106352"/>
            <a:chExt cx="2774950" cy="892629"/>
          </a:xfrm>
        </p:grpSpPr>
        <p:grpSp>
          <p:nvGrpSpPr>
            <p:cNvPr id="10" name="组合 31">
              <a:extLst>
                <a:ext uri="{FF2B5EF4-FFF2-40B4-BE49-F238E27FC236}">
                  <a16:creationId xmlns:a16="http://schemas.microsoft.com/office/drawing/2014/main" id="{BD10F054-205F-06A0-8964-FA8039441F4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6F901999-7F40-CC0A-19E8-CE42462B9C8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4" name="圆角矩形 33">
                <a:extLst>
                  <a:ext uri="{FF2B5EF4-FFF2-40B4-BE49-F238E27FC236}">
                    <a16:creationId xmlns:a16="http://schemas.microsoft.com/office/drawing/2014/main" id="{A6611896-CE5D-8975-9858-A826422320E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A68ABC80-D19B-52C4-DFB0-98ABDC8A973C}"/>
                </a:ext>
              </a:extLst>
            </p:cNvPr>
            <p:cNvSpPr txBox="1"/>
            <p:nvPr/>
          </p:nvSpPr>
          <p:spPr>
            <a:xfrm>
              <a:off x="3446146" y="4310738"/>
              <a:ext cx="197240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truyền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thuyết</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667807" y="591616"/>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752717" y="2299358"/>
            <a:ext cx="10775667"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07763" y="3490111"/>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vi-VN" sz="4000" b="1" i="1" dirty="0">
                  <a:effectLst/>
                  <a:latin typeface="Cambria" panose="02040503050406030204" pitchFamily="18" charset="0"/>
                  <a:ea typeface="Cambria" panose="02040503050406030204" pitchFamily="18" charset="0"/>
                </a:rPr>
                <a:t>Trên đỉnh đài tưởng niệm cao 9 mét/ là tượng một bé gái mô phỏng hình ảnh Xa-đa-cô/ - giơ cao hai tay/ nâng một con hạc lớn/ đang dang cánh bay.//</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5" name="Freeform 18">
            <a:extLst>
              <a:ext uri="{FF2B5EF4-FFF2-40B4-BE49-F238E27FC236}">
                <a16:creationId xmlns:a16="http://schemas.microsoft.com/office/drawing/2014/main" id="{FDC50938-8142-9AD2-42D3-CEDB03D4D9B7}"/>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9"/>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85897FC-D3D7-5AD3-8AB6-9DB59663892D}"/>
              </a:ext>
            </a:extLst>
          </p:cNvPr>
          <p:cNvGrpSpPr/>
          <p:nvPr/>
        </p:nvGrpSpPr>
        <p:grpSpPr>
          <a:xfrm>
            <a:off x="6136626" y="3342819"/>
            <a:ext cx="5655839" cy="3019996"/>
            <a:chOff x="6096000" y="2933765"/>
            <a:chExt cx="5655839" cy="3019996"/>
          </a:xfrm>
        </p:grpSpPr>
        <p:sp>
          <p:nvSpPr>
            <p:cNvPr id="9" name="Rectangle: Rounded Corners 8">
              <a:extLst>
                <a:ext uri="{FF2B5EF4-FFF2-40B4-BE49-F238E27FC236}">
                  <a16:creationId xmlns:a16="http://schemas.microsoft.com/office/drawing/2014/main" id="{2658F049-0B65-D34F-4086-DB33700C5B36}"/>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A998B19-E433-D374-F784-C037C262887B}"/>
                </a:ext>
              </a:extLst>
            </p:cNvPr>
            <p:cNvGrpSpPr/>
            <p:nvPr/>
          </p:nvGrpSpPr>
          <p:grpSpPr>
            <a:xfrm>
              <a:off x="8176249" y="4093402"/>
              <a:ext cx="1583311" cy="469963"/>
              <a:chOff x="3005213" y="4285889"/>
              <a:chExt cx="1583311" cy="469963"/>
            </a:xfrm>
          </p:grpSpPr>
          <p:pic>
            <p:nvPicPr>
              <p:cNvPr id="22" name="Picture 21">
                <a:extLst>
                  <a:ext uri="{FF2B5EF4-FFF2-40B4-BE49-F238E27FC236}">
                    <a16:creationId xmlns:a16="http://schemas.microsoft.com/office/drawing/2014/main" id="{BA704014-A05C-99CC-6902-99DCFD3C3BF7}"/>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3" name="Picture 22">
                <a:extLst>
                  <a:ext uri="{FF2B5EF4-FFF2-40B4-BE49-F238E27FC236}">
                    <a16:creationId xmlns:a16="http://schemas.microsoft.com/office/drawing/2014/main" id="{6B26258A-640A-E376-19F4-456039A6FE87}"/>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4" name="Picture 23">
                <a:extLst>
                  <a:ext uri="{FF2B5EF4-FFF2-40B4-BE49-F238E27FC236}">
                    <a16:creationId xmlns:a16="http://schemas.microsoft.com/office/drawing/2014/main" id="{D9EED549-D3BD-90FA-B33D-75B76FC66F2D}"/>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2" name="Group 11">
              <a:extLst>
                <a:ext uri="{FF2B5EF4-FFF2-40B4-BE49-F238E27FC236}">
                  <a16:creationId xmlns:a16="http://schemas.microsoft.com/office/drawing/2014/main" id="{8A5FEDAC-6330-9FDF-1CA8-E9F73F82C95D}"/>
                </a:ext>
              </a:extLst>
            </p:cNvPr>
            <p:cNvGrpSpPr/>
            <p:nvPr/>
          </p:nvGrpSpPr>
          <p:grpSpPr>
            <a:xfrm>
              <a:off x="8282940" y="4669127"/>
              <a:ext cx="1583311" cy="469963"/>
              <a:chOff x="3005213" y="4285889"/>
              <a:chExt cx="1583311" cy="469963"/>
            </a:xfrm>
          </p:grpSpPr>
          <p:pic>
            <p:nvPicPr>
              <p:cNvPr id="19" name="Picture 18">
                <a:extLst>
                  <a:ext uri="{FF2B5EF4-FFF2-40B4-BE49-F238E27FC236}">
                    <a16:creationId xmlns:a16="http://schemas.microsoft.com/office/drawing/2014/main" id="{D47057F2-AB3C-E2F7-281E-2C09B26F3CB3}"/>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0" name="Picture 19">
                <a:extLst>
                  <a:ext uri="{FF2B5EF4-FFF2-40B4-BE49-F238E27FC236}">
                    <a16:creationId xmlns:a16="http://schemas.microsoft.com/office/drawing/2014/main" id="{AF9DF275-59BD-7FF0-4CF5-A51A862D888A}"/>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1" name="Picture 20">
                <a:extLst>
                  <a:ext uri="{FF2B5EF4-FFF2-40B4-BE49-F238E27FC236}">
                    <a16:creationId xmlns:a16="http://schemas.microsoft.com/office/drawing/2014/main" id="{C7F11FE1-9FCD-03E8-5EDA-499CD68E6A20}"/>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4" name="Group 13">
              <a:extLst>
                <a:ext uri="{FF2B5EF4-FFF2-40B4-BE49-F238E27FC236}">
                  <a16:creationId xmlns:a16="http://schemas.microsoft.com/office/drawing/2014/main" id="{B8A8F5DF-B919-0AB0-C441-AD6E5D279963}"/>
                </a:ext>
              </a:extLst>
            </p:cNvPr>
            <p:cNvGrpSpPr/>
            <p:nvPr/>
          </p:nvGrpSpPr>
          <p:grpSpPr>
            <a:xfrm>
              <a:off x="9714727" y="5173990"/>
              <a:ext cx="1583311" cy="469963"/>
              <a:chOff x="2912616" y="4204867"/>
              <a:chExt cx="1583311" cy="469963"/>
            </a:xfrm>
          </p:grpSpPr>
          <p:pic>
            <p:nvPicPr>
              <p:cNvPr id="16" name="Picture 15">
                <a:extLst>
                  <a:ext uri="{FF2B5EF4-FFF2-40B4-BE49-F238E27FC236}">
                    <a16:creationId xmlns:a16="http://schemas.microsoft.com/office/drawing/2014/main" id="{44293D98-14E6-007F-431E-4CB1DCBBD9A9}"/>
                  </a:ext>
                </a:extLst>
              </p:cNvPr>
              <p:cNvPicPr>
                <a:picLocks noChangeAspect="1"/>
              </p:cNvPicPr>
              <p:nvPr/>
            </p:nvPicPr>
            <p:blipFill>
              <a:blip r:embed="rId10"/>
              <a:stretch>
                <a:fillRect/>
              </a:stretch>
            </p:blipFill>
            <p:spPr>
              <a:xfrm>
                <a:off x="3469290" y="4204867"/>
                <a:ext cx="469963" cy="469963"/>
              </a:xfrm>
              <a:prstGeom prst="rect">
                <a:avLst/>
              </a:prstGeom>
            </p:spPr>
          </p:pic>
          <p:pic>
            <p:nvPicPr>
              <p:cNvPr id="17" name="Picture 16">
                <a:extLst>
                  <a:ext uri="{FF2B5EF4-FFF2-40B4-BE49-F238E27FC236}">
                    <a16:creationId xmlns:a16="http://schemas.microsoft.com/office/drawing/2014/main" id="{B9A44460-239F-BDB7-0638-D7F23505B925}"/>
                  </a:ext>
                </a:extLst>
              </p:cNvPr>
              <p:cNvPicPr>
                <a:picLocks noChangeAspect="1"/>
              </p:cNvPicPr>
              <p:nvPr/>
            </p:nvPicPr>
            <p:blipFill>
              <a:blip r:embed="rId11"/>
              <a:stretch>
                <a:fillRect/>
              </a:stretch>
            </p:blipFill>
            <p:spPr>
              <a:xfrm>
                <a:off x="2912616" y="4204867"/>
                <a:ext cx="469963" cy="469963"/>
              </a:xfrm>
              <a:prstGeom prst="rect">
                <a:avLst/>
              </a:prstGeom>
            </p:spPr>
          </p:pic>
          <p:pic>
            <p:nvPicPr>
              <p:cNvPr id="18" name="Picture 17">
                <a:extLst>
                  <a:ext uri="{FF2B5EF4-FFF2-40B4-BE49-F238E27FC236}">
                    <a16:creationId xmlns:a16="http://schemas.microsoft.com/office/drawing/2014/main" id="{4EE17021-8DAD-7CA5-76E8-96F440DAD92C}"/>
                  </a:ext>
                </a:extLst>
              </p:cNvPr>
              <p:cNvPicPr>
                <a:picLocks noChangeAspect="1"/>
              </p:cNvPicPr>
              <p:nvPr/>
            </p:nvPicPr>
            <p:blipFill>
              <a:blip r:embed="rId12"/>
              <a:stretch>
                <a:fillRect/>
              </a:stretch>
            </p:blipFill>
            <p:spPr>
              <a:xfrm>
                <a:off x="4025964" y="4204867"/>
                <a:ext cx="469963" cy="469963"/>
              </a:xfrm>
              <a:prstGeom prst="rect">
                <a:avLst/>
              </a:prstGeom>
            </p:spPr>
          </p:pic>
        </p:grpSp>
        <p:sp>
          <p:nvSpPr>
            <p:cNvPr id="15" name="Rectangle: Rounded Corners 14">
              <a:extLst>
                <a:ext uri="{FF2B5EF4-FFF2-40B4-BE49-F238E27FC236}">
                  <a16:creationId xmlns:a16="http://schemas.microsoft.com/office/drawing/2014/main" id="{DBCC083C-311A-C966-4FF4-353851AA4DC3}"/>
                </a:ext>
              </a:extLst>
            </p:cNvPr>
            <p:cNvSpPr/>
            <p:nvPr/>
          </p:nvSpPr>
          <p:spPr>
            <a:xfrm>
              <a:off x="6297779" y="2933765"/>
              <a:ext cx="5454060"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BBFD57C-1FAE-E7CA-3CEC-B853CEEBD6E4}"/>
              </a:ext>
            </a:extLst>
          </p:cNvPr>
          <p:cNvGrpSpPr/>
          <p:nvPr/>
        </p:nvGrpSpPr>
        <p:grpSpPr>
          <a:xfrm>
            <a:off x="308078" y="3578282"/>
            <a:ext cx="5561110" cy="2784533"/>
            <a:chOff x="226098" y="3169228"/>
            <a:chExt cx="5561110" cy="2784533"/>
          </a:xfrm>
        </p:grpSpPr>
        <p:sp>
          <p:nvSpPr>
            <p:cNvPr id="26" name="Rectangle: Rounded Corners 25">
              <a:extLst>
                <a:ext uri="{FF2B5EF4-FFF2-40B4-BE49-F238E27FC236}">
                  <a16:creationId xmlns:a16="http://schemas.microsoft.com/office/drawing/2014/main" id="{55D04D80-90FC-F46C-3A5B-85346DFCD207}"/>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7E7FCAA5-26AB-85AD-F872-B8A9BA2752CC}"/>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Cầu</a:t>
              </a:r>
              <a:endPar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7A5E1111-C40D-AA61-0B12-58FCD788D193}"/>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1" name="Picture 30">
              <a:extLst>
                <a:ext uri="{FF2B5EF4-FFF2-40B4-BE49-F238E27FC236}">
                  <a16:creationId xmlns:a16="http://schemas.microsoft.com/office/drawing/2014/main" id="{029DF8CF-2114-5323-C60F-4BF7ADCE0804}"/>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965ED5FB-90C6-0E1D-DE7A-082A52605765}"/>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7985F296-E283-E216-B69B-9A3F598B2333}"/>
              </a:ext>
            </a:extLst>
          </p:cNvPr>
          <p:cNvPicPr>
            <a:picLocks noChangeAspect="1"/>
          </p:cNvPicPr>
          <p:nvPr/>
        </p:nvPicPr>
        <p:blipFill>
          <a:blip r:embed="rId14"/>
          <a:stretch>
            <a:fillRect/>
          </a:stretch>
        </p:blipFill>
        <p:spPr>
          <a:xfrm>
            <a:off x="0" y="622635"/>
            <a:ext cx="12058933" cy="2353260"/>
          </a:xfrm>
          <a:prstGeom prst="rect">
            <a:avLst/>
          </a:prstGeom>
        </p:spPr>
      </p:pic>
      <p:sp>
        <p:nvSpPr>
          <p:cNvPr id="38" name="Freeform 11">
            <a:extLst>
              <a:ext uri="{FF2B5EF4-FFF2-40B4-BE49-F238E27FC236}">
                <a16:creationId xmlns:a16="http://schemas.microsoft.com/office/drawing/2014/main" id="{C34FF8A8-3C35-6651-811C-A84F06AE384C}"/>
              </a:ext>
            </a:extLst>
          </p:cNvPr>
          <p:cNvSpPr/>
          <p:nvPr/>
        </p:nvSpPr>
        <p:spPr>
          <a:xfrm>
            <a:off x="66533" y="1936334"/>
            <a:ext cx="2038436" cy="1749350"/>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21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1505</Words>
  <Application>Microsoft Office PowerPoint</Application>
  <PresentationFormat>Widescreen</PresentationFormat>
  <Paragraphs>77</Paragraphs>
  <Slides>29</Slides>
  <Notes>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29</vt:i4>
      </vt:variant>
    </vt:vector>
  </HeadingPairs>
  <TitlesOfParts>
    <vt:vector size="45" baseType="lpstr">
      <vt:lpstr>宋体</vt:lpstr>
      <vt:lpstr>Arial</vt:lpstr>
      <vt:lpstr>Calibri</vt:lpstr>
      <vt:lpstr>Calibri Light</vt:lpstr>
      <vt:lpstr>Cambria</vt:lpstr>
      <vt:lpstr>等线</vt:lpstr>
      <vt:lpstr>等线 Light</vt:lpstr>
      <vt:lpstr>Roboto</vt:lpstr>
      <vt:lpstr>字魂131号-酷乐潮玩体</vt:lpstr>
      <vt:lpstr>字魂50号-白鸽天行体</vt:lpstr>
      <vt:lpstr>思源黑体 CN</vt:lpstr>
      <vt:lpstr>思源黑体 CN Bold</vt:lpstr>
      <vt:lpstr>千图网海量PPT模板www.58pic.com ​​</vt:lpstr>
      <vt:lpstr>office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95</cp:revision>
  <dcterms:created xsi:type="dcterms:W3CDTF">2023-07-25T07:36:31Z</dcterms:created>
  <dcterms:modified xsi:type="dcterms:W3CDTF">2025-04-15T01:21:31Z</dcterms:modified>
</cp:coreProperties>
</file>