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80" r:id="rId4"/>
  </p:sldMasterIdLst>
  <p:notesMasterIdLst>
    <p:notesMasterId r:id="rId21"/>
  </p:notesMasterIdLst>
  <p:sldIdLst>
    <p:sldId id="260" r:id="rId5"/>
    <p:sldId id="282" r:id="rId6"/>
    <p:sldId id="286" r:id="rId7"/>
    <p:sldId id="283" r:id="rId8"/>
    <p:sldId id="284" r:id="rId9"/>
    <p:sldId id="262" r:id="rId10"/>
    <p:sldId id="263" r:id="rId11"/>
    <p:sldId id="285" r:id="rId12"/>
    <p:sldId id="256" r:id="rId13"/>
    <p:sldId id="2007577126" r:id="rId14"/>
    <p:sldId id="276" r:id="rId15"/>
    <p:sldId id="525" r:id="rId16"/>
    <p:sldId id="2007577127" r:id="rId17"/>
    <p:sldId id="529" r:id="rId18"/>
    <p:sldId id="273" r:id="rId19"/>
    <p:sldId id="279"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7E9"/>
    <a:srgbClr val="88CBBA"/>
    <a:srgbClr val="C5E0EB"/>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618" y="60"/>
      </p:cViewPr>
      <p:guideLst>
        <p:guide orient="horz" pos="2160"/>
        <p:guide pos="3840"/>
      </p:guideLst>
    </p:cSldViewPr>
  </p:slideViewPr>
  <p:notesTextViewPr>
    <p:cViewPr>
      <p:scale>
        <a:sx n="1" d="1"/>
        <a:sy n="1" d="1"/>
      </p:scale>
      <p:origin x="0" y="0"/>
    </p:cViewPr>
  </p:notesTextViewPr>
  <p:sorterViewPr>
    <p:cViewPr>
      <p:scale>
        <a:sx n="139" d="100"/>
        <a:sy n="139" d="100"/>
      </p:scale>
      <p:origin x="0" y="-5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53A2-ABDD-4056-8CE6-B98700659FA9}" type="datetimeFigureOut">
              <a:rPr lang="zh-CN" altLang="en-US" smtClean="0"/>
              <a:t>2025/4/16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F9B47-6DF8-4E1E-A7F4-FF1749D6F715}" type="slidenum">
              <a:rPr lang="zh-CN" altLang="en-US" smtClean="0"/>
              <a:t>‹#›</a:t>
            </a:fld>
            <a:endParaRPr lang="zh-CN" altLang="en-US"/>
          </a:p>
        </p:txBody>
      </p:sp>
    </p:spTree>
    <p:extLst>
      <p:ext uri="{BB962C8B-B14F-4D97-AF65-F5344CB8AC3E}">
        <p14:creationId xmlns:p14="http://schemas.microsoft.com/office/powerpoint/2010/main" val="399152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75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220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15</a:t>
            </a:fld>
            <a:endParaRPr lang="en-US"/>
          </a:p>
        </p:txBody>
      </p:sp>
    </p:spTree>
    <p:extLst>
      <p:ext uri="{BB962C8B-B14F-4D97-AF65-F5344CB8AC3E}">
        <p14:creationId xmlns:p14="http://schemas.microsoft.com/office/powerpoint/2010/main" val="470366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2FD284B-B6B1-48C0-8F32-41776A48D154}"/>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1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91E2DCD-6EF3-47CA-939F-0E285CE594CC}"/>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03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4942A72-9BD4-4F4F-9B99-39C3A0CEEC6A}"/>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61423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993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82299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99576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2689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3460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9647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9723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8407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BA66174-3328-40E4-AADF-655C79A2A8DD}"/>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42570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3811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9713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32232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33395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71891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50248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38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360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043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4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B2325A1-5419-4E2B-9422-B4F96BE32499}"/>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92473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41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854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41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638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9907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618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48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EBFD6E4-B295-43C9-AC11-8D2495366D49}"/>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7757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5287C14-A4B0-4F1B-8E5A-89FD29364D21}"/>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xmlns=""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600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5276493-8949-47D2-A31E-3697CEF21ED1}"/>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xmlns=""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0913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7E2CB0-1E5C-4D6D-8111-447F5484230F}"/>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xmlns=""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35643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67B5ECA-415D-4C02-B62A-EEE0C0B32E66}"/>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489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F8C2AF9-1C3B-4D55-97BD-2BB1383D6710}"/>
              </a:ext>
            </a:extLst>
          </p:cNvPr>
          <p:cNvSpPr>
            <a:spLocks noGrp="1"/>
          </p:cNvSpPr>
          <p:nvPr>
            <p:ph type="dt" sz="half" idx="10"/>
          </p:nvPr>
        </p:nvSpPr>
        <p:spPr/>
        <p:txBody>
          <a:bodyPr/>
          <a:lstStyle/>
          <a:p>
            <a:fld id="{71105ECC-05DB-4A25-8E6A-E61FCA6F5619}"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xmlns=""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1513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xmlns=""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xmlns=""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886C911A-9196-4F09-87BE-8803B4E812A0}"/>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757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6C4D570C-AF36-46FF-9604-3115B924A18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xmlns="" id="{2A55372E-B0E0-4188-804F-04CC135AC1F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10552327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22005858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4/16/2025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37296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2.xml"/><Relationship Id="rId6" Type="http://schemas.openxmlformats.org/officeDocument/2006/relationships/image" Target="../media/image43.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70.svg"/><Relationship Id="rId4" Type="http://schemas.openxmlformats.org/officeDocument/2006/relationships/image" Target="../media/image48.png"/><Relationship Id="rId9"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8.svg"/><Relationship Id="rId7" Type="http://schemas.openxmlformats.org/officeDocument/2006/relationships/image" Target="../media/image76.sv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70.svg"/><Relationship Id="rId4" Type="http://schemas.openxmlformats.org/officeDocument/2006/relationships/image" Target="../media/image48.png"/><Relationship Id="rId9" Type="http://schemas.openxmlformats.org/officeDocument/2006/relationships/image" Target="../media/image78.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9.wdp"/><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0.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2.png"/><Relationship Id="rId26" Type="http://schemas.openxmlformats.org/officeDocument/2006/relationships/slide" Target="slide6.xml"/><Relationship Id="rId39" Type="http://schemas.openxmlformats.org/officeDocument/2006/relationships/image" Target="../media/image32.png"/><Relationship Id="rId21" Type="http://schemas.microsoft.com/office/2007/relationships/hdphoto" Target="../media/hdphoto12.wdp"/><Relationship Id="rId34" Type="http://schemas.openxmlformats.org/officeDocument/2006/relationships/image" Target="../media/image29.png"/><Relationship Id="rId7" Type="http://schemas.microsoft.com/office/2007/relationships/hdphoto" Target="../media/hdphoto5.wdp"/><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26.png"/><Relationship Id="rId41" Type="http://schemas.openxmlformats.org/officeDocument/2006/relationships/slide" Target="slide9.xml"/><Relationship Id="rId1" Type="http://schemas.openxmlformats.org/officeDocument/2006/relationships/slideLayout" Target="../slideLayouts/slideLayout15.xml"/><Relationship Id="rId6" Type="http://schemas.openxmlformats.org/officeDocument/2006/relationships/image" Target="../media/image16.png"/><Relationship Id="rId11" Type="http://schemas.microsoft.com/office/2007/relationships/hdphoto" Target="../media/hdphoto7.wdp"/><Relationship Id="rId24" Type="http://schemas.openxmlformats.org/officeDocument/2006/relationships/image" Target="../media/image25.png"/><Relationship Id="rId32" Type="http://schemas.openxmlformats.org/officeDocument/2006/relationships/image" Target="../media/image28.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5.xml"/><Relationship Id="rId36" Type="http://schemas.openxmlformats.org/officeDocument/2006/relationships/image" Target="../media/image30.png"/><Relationship Id="rId10" Type="http://schemas.openxmlformats.org/officeDocument/2006/relationships/image" Target="../media/image18.png"/><Relationship Id="rId19" Type="http://schemas.microsoft.com/office/2007/relationships/hdphoto" Target="../media/hdphoto11.wdp"/><Relationship Id="rId31" Type="http://schemas.openxmlformats.org/officeDocument/2006/relationships/slide" Target="slide8.xml"/><Relationship Id="rId4" Type="http://schemas.openxmlformats.org/officeDocument/2006/relationships/image" Target="../media/image15.png"/><Relationship Id="rId9" Type="http://schemas.microsoft.com/office/2007/relationships/hdphoto" Target="../media/hdphoto6.wdp"/><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7.gif"/><Relationship Id="rId35" Type="http://schemas.microsoft.com/office/2007/relationships/hdphoto" Target="../media/hdphoto15.wdp"/><Relationship Id="rId8" Type="http://schemas.openxmlformats.org/officeDocument/2006/relationships/image" Target="../media/image17.png"/><Relationship Id="rId3" Type="http://schemas.microsoft.com/office/2007/relationships/hdphoto" Target="../media/hdphoto3.wdp"/><Relationship Id="rId12" Type="http://schemas.openxmlformats.org/officeDocument/2006/relationships/image" Target="../media/image19.png"/><Relationship Id="rId17" Type="http://schemas.microsoft.com/office/2007/relationships/hdphoto" Target="../media/hdphoto10.wdp"/><Relationship Id="rId25" Type="http://schemas.openxmlformats.org/officeDocument/2006/relationships/slide" Target="slide4.xml"/><Relationship Id="rId33" Type="http://schemas.microsoft.com/office/2007/relationships/hdphoto" Target="../media/hdphoto14.wdp"/><Relationship Id="rId38"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C21DFCB-ECB4-4E7A-A98C-D58B98F1266A}"/>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xmlns="" id="{B3F9BA6C-94B4-4300-84BF-BA64570C183B}"/>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xmlns="" id="{703A0A67-278D-45C8-A1DA-45628BD91795}"/>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xmlns="" id="{552E7211-E0D1-4D8C-BD90-38C442620991}"/>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xmlns="" id="{BA5E5D83-6868-484B-950D-2608C37440B8}"/>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xmlns="" id="{E6968904-5F63-4F94-AD63-46DACE7BBF14}"/>
              </a:ext>
            </a:extLst>
          </p:cNvPr>
          <p:cNvPicPr>
            <a:picLocks noChangeAspect="1"/>
          </p:cNvPicPr>
          <p:nvPr/>
        </p:nvPicPr>
        <p:blipFill>
          <a:blip r:embed="rId8"/>
          <a:stretch>
            <a:fillRect/>
          </a:stretch>
        </p:blipFill>
        <p:spPr>
          <a:xfrm flipH="1">
            <a:off x="1971784" y="1384578"/>
            <a:ext cx="1371719" cy="835224"/>
          </a:xfrm>
          <a:prstGeom prst="rect">
            <a:avLst/>
          </a:prstGeom>
        </p:spPr>
      </p:pic>
      <p:sp>
        <p:nvSpPr>
          <p:cNvPr id="12" name="TextBox 11">
            <a:extLst>
              <a:ext uri="{FF2B5EF4-FFF2-40B4-BE49-F238E27FC236}">
                <a16:creationId xmlns:a16="http://schemas.microsoft.com/office/drawing/2014/main" xmlns="" id="{A592889F-D450-4622-8C9B-F514C8888480}"/>
              </a:ext>
            </a:extLst>
          </p:cNvPr>
          <p:cNvSpPr txBox="1"/>
          <p:nvPr/>
        </p:nvSpPr>
        <p:spPr>
          <a:xfrm>
            <a:off x="2499731" y="2066000"/>
            <a:ext cx="7192537"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ABC7C5EC-6CF0-4D30-8D17-D2C58CEF4CF6}"/>
              </a:ext>
            </a:extLst>
          </p:cNvPr>
          <p:cNvSpPr txBox="1"/>
          <p:nvPr/>
        </p:nvSpPr>
        <p:spPr>
          <a:xfrm>
            <a:off x="3757961" y="2676292"/>
            <a:ext cx="4125951"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Luyện</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đọc</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hiểu</a:t>
            </a:r>
            <a:endParaRPr kumimoji="0" lang="en-US" sz="6000" b="0" i="0" u="none" strike="noStrike" kern="1200" cap="none" spc="0" normalizeH="0" baseline="0" noProof="0" dirty="0">
              <a:ln>
                <a:noFill/>
              </a:ln>
              <a:solidFill>
                <a:srgbClr val="097737"/>
              </a:solidFill>
              <a:effectLst/>
              <a:uLnTx/>
              <a:uFillTx/>
              <a:latin typeface="Arial-Rounded"/>
              <a:ea typeface="Arial-Rounded"/>
              <a:cs typeface="+mn-cs"/>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16"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1" y="503804"/>
            <a:ext cx="9918192" cy="54784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dẻo dai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758068" y="5628668"/>
            <a:ext cx="3505200" cy="914400"/>
          </a:xfrm>
          <a:prstGeom prst="cloud">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267075" y="3363351"/>
            <a:ext cx="4562774" cy="1231106"/>
          </a:xfrm>
          <a:prstGeom prst="rect">
            <a:avLst/>
          </a:prstGeom>
        </p:spPr>
        <p:txBody>
          <a:bodyPr wrap="square" lIns="0" tIns="0" rIns="0" bIns="0" rtlCol="0" anchor="t">
            <a:spAutoFit/>
          </a:bodyPr>
          <a:lstStyle/>
          <a:p>
            <a:pPr marL="0" marR="0" lvl="0" indent="0" algn="just" defTabSz="60935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27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xmlns="" id="{9EFEF329-71F2-4414-A997-5642EB96022A}"/>
              </a:ext>
            </a:extLst>
          </p:cNvPr>
          <p:cNvSpPr txBox="1"/>
          <p:nvPr/>
        </p:nvSpPr>
        <p:spPr>
          <a:xfrm>
            <a:off x="3820913" y="1159345"/>
            <a:ext cx="4652656" cy="1200072"/>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03959">
            <a:off x="10365415" y="4574056"/>
            <a:ext cx="1414470" cy="1310656"/>
          </a:xfrm>
          <a:prstGeom prst="rect">
            <a:avLst/>
          </a:prstGeom>
        </p:spPr>
      </p:pic>
      <p:pic>
        <p:nvPicPr>
          <p:cNvPr id="9" name="Picture 8">
            <a:extLst>
              <a:ext uri="{FF2B5EF4-FFF2-40B4-BE49-F238E27FC236}">
                <a16:creationId xmlns:a16="http://schemas.microsoft.com/office/drawing/2014/main" xmlns="" id="{C6CDD949-7B87-427D-B949-3EE34E3954DD}"/>
              </a:ext>
            </a:extLst>
          </p:cNvPr>
          <p:cNvPicPr>
            <a:picLocks noChangeAspect="1"/>
          </p:cNvPicPr>
          <p:nvPr/>
        </p:nvPicPr>
        <p:blipFill>
          <a:blip r:embed="rId12"/>
          <a:stretch>
            <a:fillRect/>
          </a:stretch>
        </p:blipFill>
        <p:spPr>
          <a:xfrm>
            <a:off x="9312402" y="2503748"/>
            <a:ext cx="1868403" cy="20317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3373246" y="2529278"/>
            <a:ext cx="3441785" cy="1477328"/>
          </a:xfrm>
          <a:prstGeom prst="rect">
            <a:avLst/>
          </a:prstGeom>
        </p:spPr>
        <p:txBody>
          <a:bodyPr wrap="square" lIns="0" tIns="0" rIns="0" bIns="0" rtlCol="0" anchor="t">
            <a:spAutoFit/>
          </a:bodyPr>
          <a:lstStyle/>
          <a:p>
            <a:pPr marL="0" marR="0" lvl="0" indent="0" algn="ctr" defTabSz="60935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3199"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xmlns="" id="{A2EAFAC1-8B31-4A64-9346-DC1FFA68B050}"/>
              </a:ext>
            </a:extLst>
          </p:cNvPr>
          <p:cNvSpPr txBox="1"/>
          <p:nvPr/>
        </p:nvSpPr>
        <p:spPr>
          <a:xfrm>
            <a:off x="7490468" y="1204806"/>
            <a:ext cx="3607896"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416751"/>
            <a:ext cx="3318955" cy="1846275"/>
          </a:xfrm>
          <a:prstGeom prst="rect">
            <a:avLst/>
          </a:prstGeom>
        </p:spPr>
        <p:txBody>
          <a:bodyPr wrap="square" lIns="0" tIns="0" rIns="0" bIns="0"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4295474" cy="2215991"/>
          </a:xfrm>
          <a:prstGeom prst="rect">
            <a:avLst/>
          </a:prstGeom>
        </p:spPr>
        <p:txBody>
          <a:bodyPr wrap="square" lIns="0" tIns="0" rIns="0" bIns="0" rtlCol="0" anchor="t">
            <a:spAutoFit/>
          </a:bodyPr>
          <a:lstStyle/>
          <a:p>
            <a:pPr marL="0" lvl="1" algn="just" defTabSz="457200"/>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cành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non.</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983">
            <a:off x="1160984" y="3608430"/>
            <a:ext cx="1195911" cy="2057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3"/>
          <a:stretch>
            <a:fillRect/>
          </a:stretch>
        </p:blipFill>
        <p:spPr>
          <a:xfrm>
            <a:off x="8975498" y="-152400"/>
            <a:ext cx="3216502" cy="6781800"/>
          </a:xfrm>
          <a:prstGeom prst="rect">
            <a:avLst/>
          </a:prstGeom>
        </p:spPr>
      </p:pic>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a:off x="-284018" y="3610973"/>
            <a:ext cx="12476018" cy="2147323"/>
            <a:chOff x="-78314" y="3503806"/>
            <a:chExt cx="8977578" cy="2147323"/>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8314" y="3964307"/>
              <a:ext cx="4658077"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Thân cây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d</a:t>
              </a:r>
              <a:r>
                <a:rPr lang="el-GR" sz="3350" b="1" dirty="0">
                  <a:solidFill>
                    <a:srgbClr val="7030A0"/>
                  </a:solidFill>
                  <a:latin typeface="HP001 4 hàng" pitchFamily="34" charset="0"/>
                  <a:ea typeface="Arial-Rounded" pitchFamily="34" charset="0"/>
                  <a:cs typeface="Arial-Rounded" pitchFamily="34" charset="0"/>
                </a:rPr>
                <a:t>ϗ</a:t>
              </a:r>
              <a:r>
                <a:rPr lang="en-US" sz="3350" b="1" dirty="0">
                  <a:solidFill>
                    <a:srgbClr val="7030A0"/>
                  </a:solidFill>
                  <a:latin typeface="HP001 4 hàng" pitchFamily="34" charset="0"/>
                  <a:ea typeface="Arial-Rounded" pitchFamily="34" charset="0"/>
                  <a:cs typeface="Arial-Rounded" pitchFamily="34" charset="0"/>
                </a:rPr>
                <a:t>o dai. </a:t>
              </a:r>
            </a:p>
          </p:txBody>
        </p:sp>
      </p:grpSp>
      <p:sp>
        <p:nvSpPr>
          <p:cNvPr id="17" name="Rectangle 16"/>
          <p:cNvSpPr/>
          <p:nvPr/>
        </p:nvSpPr>
        <p:spPr>
          <a:xfrm>
            <a:off x="-318654" y="5382485"/>
            <a:ext cx="12476018"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b. Cành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a:t>
            </a:r>
            <a:r>
              <a:rPr lang="el-GR" sz="3350" b="1" dirty="0">
                <a:solidFill>
                  <a:srgbClr val="7030A0"/>
                </a:solidFill>
                <a:latin typeface="HP001 4 hàng" pitchFamily="34" charset="0"/>
                <a:ea typeface="Arial-Rounded" pitchFamily="34" charset="0"/>
                <a:cs typeface="Arial-Rounded" pitchFamily="34" charset="0"/>
              </a:rPr>
              <a:t>Εϛ</a:t>
            </a:r>
            <a:r>
              <a:rPr lang="en-US" sz="3350" b="1" dirty="0">
                <a:solidFill>
                  <a:srgbClr val="7030A0"/>
                </a:solidFill>
                <a:latin typeface="HP001 4 hàng" pitchFamily="34" charset="0"/>
                <a:ea typeface="Arial-Rounded" pitchFamily="34" charset="0"/>
                <a:cs typeface="Arial-Rounded" pitchFamily="34" charset="0"/>
              </a:rPr>
              <a:t>m mại, có </a:t>
            </a:r>
            <a:r>
              <a:rPr lang="en-US" sz="3350" b="1" dirty="0" err="1">
                <a:solidFill>
                  <a:srgbClr val="7030A0"/>
                </a:solidFill>
                <a:latin typeface="HP001 4 hàng" pitchFamily="34" charset="0"/>
                <a:ea typeface="Arial-Rounded" pitchFamily="34" charset="0"/>
                <a:cs typeface="Arial-Rounded" pitchFamily="34" charset="0"/>
              </a:rPr>
              <a:t>th</a:t>
            </a:r>
            <a:r>
              <a:rPr lang="en-US" sz="3350" b="1" dirty="0">
                <a:solidFill>
                  <a:srgbClr val="7030A0"/>
                </a:solidFill>
                <a:latin typeface="HP001 4 hàng" pitchFamily="34" charset="0"/>
                <a:ea typeface="Arial-Rounded" pitchFamily="34" charset="0"/>
                <a:cs typeface="Arial-Rounded" pitchFamily="34" charset="0"/>
              </a:rPr>
              <a:t>∫ chuyển động theo chiều gió.</a:t>
            </a:r>
          </a:p>
        </p:txBody>
      </p:sp>
      <p:sp>
        <p:nvSpPr>
          <p:cNvPr id="18" name="TextBox 17"/>
          <p:cNvSpPr txBox="1"/>
          <p:nvPr/>
        </p:nvSpPr>
        <p:spPr>
          <a:xfrm>
            <a:off x="2087933" y="620336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19" name="Right Arrow 18"/>
          <p:cNvSpPr/>
          <p:nvPr/>
        </p:nvSpPr>
        <p:spPr>
          <a:xfrm>
            <a:off x="337125" y="4336027"/>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TextBox 19"/>
          <p:cNvSpPr txBox="1"/>
          <p:nvPr/>
        </p:nvSpPr>
        <p:spPr>
          <a:xfrm>
            <a:off x="2087933" y="6231868"/>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1" name="Minus 20"/>
          <p:cNvSpPr/>
          <p:nvPr/>
        </p:nvSpPr>
        <p:spPr>
          <a:xfrm>
            <a:off x="867349" y="4383633"/>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2087933"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3" name="Right Arrow 22"/>
          <p:cNvSpPr/>
          <p:nvPr/>
        </p:nvSpPr>
        <p:spPr>
          <a:xfrm rot="6791113">
            <a:off x="4852843" y="398865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p:cNvSpPr txBox="1"/>
          <p:nvPr/>
        </p:nvSpPr>
        <p:spPr>
          <a:xfrm>
            <a:off x="2115642"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25" name="Straight Arrow Connector 24"/>
          <p:cNvCxnSpPr/>
          <p:nvPr/>
        </p:nvCxnSpPr>
        <p:spPr>
          <a:xfrm>
            <a:off x="2074078" y="3602426"/>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819400" y="360242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a:xfrm>
            <a:off x="3581400" y="360242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4267200" y="3602423"/>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6"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2000" fill="hold"/>
                                        <p:tgtEl>
                                          <p:spTgt spid="21"/>
                                        </p:tgtEl>
                                        <p:attrNameLst>
                                          <p:attrName>ppt_x</p:attrName>
                                        </p:attrNameLst>
                                      </p:cBhvr>
                                      <p:tavLst>
                                        <p:tav tm="0">
                                          <p:val>
                                            <p:strVal val="#ppt_x"/>
                                          </p:val>
                                        </p:tav>
                                        <p:tav tm="100000">
                                          <p:val>
                                            <p:strVal val="#ppt_x"/>
                                          </p:val>
                                        </p:tav>
                                      </p:tavLst>
                                    </p:anim>
                                    <p:anim calcmode="lin" valueType="num">
                                      <p:cBhvr additive="base">
                                        <p:cTn id="60"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par>
                                <p:cTn id="67" presetID="26"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80">
                                          <p:stCondLst>
                                            <p:cond delay="0"/>
                                          </p:stCondLst>
                                        </p:cTn>
                                        <p:tgtEl>
                                          <p:spTgt spid="23"/>
                                        </p:tgtEl>
                                      </p:cBhvr>
                                    </p:animEffect>
                                    <p:anim calcmode="lin" valueType="num">
                                      <p:cBhvr>
                                        <p:cTn id="7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5" dur="26">
                                          <p:stCondLst>
                                            <p:cond delay="650"/>
                                          </p:stCondLst>
                                        </p:cTn>
                                        <p:tgtEl>
                                          <p:spTgt spid="23"/>
                                        </p:tgtEl>
                                      </p:cBhvr>
                                      <p:to x="100000" y="60000"/>
                                    </p:animScale>
                                    <p:animScale>
                                      <p:cBhvr>
                                        <p:cTn id="76" dur="166" decel="50000">
                                          <p:stCondLst>
                                            <p:cond delay="676"/>
                                          </p:stCondLst>
                                        </p:cTn>
                                        <p:tgtEl>
                                          <p:spTgt spid="23"/>
                                        </p:tgtEl>
                                      </p:cBhvr>
                                      <p:to x="100000" y="100000"/>
                                    </p:animScale>
                                    <p:animScale>
                                      <p:cBhvr>
                                        <p:cTn id="77" dur="26">
                                          <p:stCondLst>
                                            <p:cond delay="1312"/>
                                          </p:stCondLst>
                                        </p:cTn>
                                        <p:tgtEl>
                                          <p:spTgt spid="23"/>
                                        </p:tgtEl>
                                      </p:cBhvr>
                                      <p:to x="100000" y="80000"/>
                                    </p:animScale>
                                    <p:animScale>
                                      <p:cBhvr>
                                        <p:cTn id="78" dur="166" decel="50000">
                                          <p:stCondLst>
                                            <p:cond delay="1338"/>
                                          </p:stCondLst>
                                        </p:cTn>
                                        <p:tgtEl>
                                          <p:spTgt spid="23"/>
                                        </p:tgtEl>
                                      </p:cBhvr>
                                      <p:to x="100000" y="100000"/>
                                    </p:animScale>
                                    <p:animScale>
                                      <p:cBhvr>
                                        <p:cTn id="79" dur="26">
                                          <p:stCondLst>
                                            <p:cond delay="1642"/>
                                          </p:stCondLst>
                                        </p:cTn>
                                        <p:tgtEl>
                                          <p:spTgt spid="23"/>
                                        </p:tgtEl>
                                      </p:cBhvr>
                                      <p:to x="100000" y="90000"/>
                                    </p:animScale>
                                    <p:animScale>
                                      <p:cBhvr>
                                        <p:cTn id="80" dur="166" decel="50000">
                                          <p:stCondLst>
                                            <p:cond delay="1668"/>
                                          </p:stCondLst>
                                        </p:cTn>
                                        <p:tgtEl>
                                          <p:spTgt spid="23"/>
                                        </p:tgtEl>
                                      </p:cBhvr>
                                      <p:to x="100000" y="100000"/>
                                    </p:animScale>
                                    <p:animScale>
                                      <p:cBhvr>
                                        <p:cTn id="81" dur="26">
                                          <p:stCondLst>
                                            <p:cond delay="1808"/>
                                          </p:stCondLst>
                                        </p:cTn>
                                        <p:tgtEl>
                                          <p:spTgt spid="23"/>
                                        </p:tgtEl>
                                      </p:cBhvr>
                                      <p:to x="100000" y="95000"/>
                                    </p:animScale>
                                    <p:animScale>
                                      <p:cBhvr>
                                        <p:cTn id="82" dur="166" decel="50000">
                                          <p:stCondLst>
                                            <p:cond delay="1834"/>
                                          </p:stCondLst>
                                        </p:cTn>
                                        <p:tgtEl>
                                          <p:spTgt spid="2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1+#ppt_w/2"/>
                                          </p:val>
                                        </p:tav>
                                        <p:tav tm="100000">
                                          <p:val>
                                            <p:strVal val="#ppt_x"/>
                                          </p:val>
                                        </p:tav>
                                      </p:tavLst>
                                    </p:anim>
                                    <p:anim calcmode="lin" valueType="num">
                                      <p:cBhvr additive="base">
                                        <p:cTn id="88" dur="500" fill="hold"/>
                                        <p:tgtEl>
                                          <p:spTgt spid="24"/>
                                        </p:tgtEl>
                                        <p:attrNameLst>
                                          <p:attrName>ppt_y</p:attrName>
                                        </p:attrNameLst>
                                      </p:cBhvr>
                                      <p:tavLst>
                                        <p:tav tm="0">
                                          <p:val>
                                            <p:strVal val="#ppt_y"/>
                                          </p:val>
                                        </p:tav>
                                        <p:tav tm="100000">
                                          <p:val>
                                            <p:strVal val="#ppt_y"/>
                                          </p:val>
                                        </p:tav>
                                      </p:tavLst>
                                    </p:anim>
                                  </p:childTnLst>
                                </p:cTn>
                              </p:par>
                              <p:par>
                                <p:cTn id="89" presetID="26" presetClass="entr" presetSubtype="0" fill="hold" nodeType="with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2320">
                                          <p:stCondLst>
                                            <p:cond delay="0"/>
                                          </p:stCondLst>
                                        </p:cTn>
                                        <p:tgtEl>
                                          <p:spTgt spid="25"/>
                                        </p:tgtEl>
                                      </p:cBhvr>
                                    </p:animEffect>
                                    <p:anim calcmode="lin" valueType="num">
                                      <p:cBhvr>
                                        <p:cTn id="92" dur="728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265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2656" tmFilter="0, 0; 0.125,0.2665; 0.25,0.4; 0.375,0.465; 0.5,0.5;  0.625,0.535; 0.75,0.6; 0.875,0.7335; 1,1">
                                          <p:stCondLst>
                                            <p:cond delay="2656"/>
                                          </p:stCondLst>
                                        </p:cTn>
                                        <p:tgtEl>
                                          <p:spTgt spid="25"/>
                                        </p:tgtEl>
                                        <p:attrNameLst>
                                          <p:attrName>ppt_y</p:attrName>
                                        </p:attrNameLst>
                                      </p:cBhvr>
                                      <p:tavLst>
                                        <p:tav tm="0" fmla="#ppt_y-sin(pi*$)/9">
                                          <p:val>
                                            <p:fltVal val="0"/>
                                          </p:val>
                                        </p:tav>
                                        <p:tav tm="100000">
                                          <p:val>
                                            <p:fltVal val="1"/>
                                          </p:val>
                                        </p:tav>
                                      </p:tavLst>
                                    </p:anim>
                                    <p:anim calcmode="lin" valueType="num">
                                      <p:cBhvr>
                                        <p:cTn id="95" dur="1328" tmFilter="0, 0; 0.125,0.2665; 0.25,0.4; 0.375,0.465; 0.5,0.5;  0.625,0.535; 0.75,0.6; 0.875,0.7335; 1,1">
                                          <p:stCondLst>
                                            <p:cond delay="5296"/>
                                          </p:stCondLst>
                                        </p:cTn>
                                        <p:tgtEl>
                                          <p:spTgt spid="25"/>
                                        </p:tgtEl>
                                        <p:attrNameLst>
                                          <p:attrName>ppt_y</p:attrName>
                                        </p:attrNameLst>
                                      </p:cBhvr>
                                      <p:tavLst>
                                        <p:tav tm="0" fmla="#ppt_y-sin(pi*$)/27">
                                          <p:val>
                                            <p:fltVal val="0"/>
                                          </p:val>
                                        </p:tav>
                                        <p:tav tm="100000">
                                          <p:val>
                                            <p:fltVal val="1"/>
                                          </p:val>
                                        </p:tav>
                                      </p:tavLst>
                                    </p:anim>
                                    <p:anim calcmode="lin" valueType="num">
                                      <p:cBhvr>
                                        <p:cTn id="96" dur="656" tmFilter="0, 0; 0.125,0.2665; 0.25,0.4; 0.375,0.465; 0.5,0.5;  0.625,0.535; 0.75,0.6; 0.875,0.7335; 1,1">
                                          <p:stCondLst>
                                            <p:cond delay="6624"/>
                                          </p:stCondLst>
                                        </p:cTn>
                                        <p:tgtEl>
                                          <p:spTgt spid="25"/>
                                        </p:tgtEl>
                                        <p:attrNameLst>
                                          <p:attrName>ppt_y</p:attrName>
                                        </p:attrNameLst>
                                      </p:cBhvr>
                                      <p:tavLst>
                                        <p:tav tm="0" fmla="#ppt_y-sin(pi*$)/81">
                                          <p:val>
                                            <p:fltVal val="0"/>
                                          </p:val>
                                        </p:tav>
                                        <p:tav tm="100000">
                                          <p:val>
                                            <p:fltVal val="1"/>
                                          </p:val>
                                        </p:tav>
                                      </p:tavLst>
                                    </p:anim>
                                    <p:animScale>
                                      <p:cBhvr>
                                        <p:cTn id="97" dur="104">
                                          <p:stCondLst>
                                            <p:cond delay="2600"/>
                                          </p:stCondLst>
                                        </p:cTn>
                                        <p:tgtEl>
                                          <p:spTgt spid="25"/>
                                        </p:tgtEl>
                                      </p:cBhvr>
                                      <p:to x="100000" y="60000"/>
                                    </p:animScale>
                                    <p:animScale>
                                      <p:cBhvr>
                                        <p:cTn id="98" dur="664" decel="50000">
                                          <p:stCondLst>
                                            <p:cond delay="2704"/>
                                          </p:stCondLst>
                                        </p:cTn>
                                        <p:tgtEl>
                                          <p:spTgt spid="25"/>
                                        </p:tgtEl>
                                      </p:cBhvr>
                                      <p:to x="100000" y="100000"/>
                                    </p:animScale>
                                    <p:animScale>
                                      <p:cBhvr>
                                        <p:cTn id="99" dur="104">
                                          <p:stCondLst>
                                            <p:cond delay="5248"/>
                                          </p:stCondLst>
                                        </p:cTn>
                                        <p:tgtEl>
                                          <p:spTgt spid="25"/>
                                        </p:tgtEl>
                                      </p:cBhvr>
                                      <p:to x="100000" y="80000"/>
                                    </p:animScale>
                                    <p:animScale>
                                      <p:cBhvr>
                                        <p:cTn id="100" dur="664" decel="50000">
                                          <p:stCondLst>
                                            <p:cond delay="5352"/>
                                          </p:stCondLst>
                                        </p:cTn>
                                        <p:tgtEl>
                                          <p:spTgt spid="25"/>
                                        </p:tgtEl>
                                      </p:cBhvr>
                                      <p:to x="100000" y="100000"/>
                                    </p:animScale>
                                    <p:animScale>
                                      <p:cBhvr>
                                        <p:cTn id="101" dur="104">
                                          <p:stCondLst>
                                            <p:cond delay="6568"/>
                                          </p:stCondLst>
                                        </p:cTn>
                                        <p:tgtEl>
                                          <p:spTgt spid="25"/>
                                        </p:tgtEl>
                                      </p:cBhvr>
                                      <p:to x="100000" y="90000"/>
                                    </p:animScale>
                                    <p:animScale>
                                      <p:cBhvr>
                                        <p:cTn id="102" dur="664" decel="50000">
                                          <p:stCondLst>
                                            <p:cond delay="6672"/>
                                          </p:stCondLst>
                                        </p:cTn>
                                        <p:tgtEl>
                                          <p:spTgt spid="25"/>
                                        </p:tgtEl>
                                      </p:cBhvr>
                                      <p:to x="100000" y="100000"/>
                                    </p:animScale>
                                    <p:animScale>
                                      <p:cBhvr>
                                        <p:cTn id="103" dur="104">
                                          <p:stCondLst>
                                            <p:cond delay="7232"/>
                                          </p:stCondLst>
                                        </p:cTn>
                                        <p:tgtEl>
                                          <p:spTgt spid="25"/>
                                        </p:tgtEl>
                                      </p:cBhvr>
                                      <p:to x="100000" y="95000"/>
                                    </p:animScale>
                                    <p:animScale>
                                      <p:cBhvr>
                                        <p:cTn id="104" dur="664" decel="50000">
                                          <p:stCondLst>
                                            <p:cond delay="7336"/>
                                          </p:stCondLst>
                                        </p:cTn>
                                        <p:tgtEl>
                                          <p:spTgt spid="25"/>
                                        </p:tgtEl>
                                      </p:cBhvr>
                                      <p:to x="100000" y="100000"/>
                                    </p:animScale>
                                  </p:childTnLst>
                                </p:cTn>
                              </p:par>
                              <p:par>
                                <p:cTn id="105" presetID="26" presetClass="entr" presetSubtype="0" fill="hold" nodeType="withEffect">
                                  <p:stCondLst>
                                    <p:cond delay="50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2320">
                                          <p:stCondLst>
                                            <p:cond delay="0"/>
                                          </p:stCondLst>
                                        </p:cTn>
                                        <p:tgtEl>
                                          <p:spTgt spid="26"/>
                                        </p:tgtEl>
                                      </p:cBhvr>
                                    </p:animEffect>
                                    <p:anim calcmode="lin" valueType="num">
                                      <p:cBhvr>
                                        <p:cTn id="108" dur="7288"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9" dur="265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10" dur="2656" tmFilter="0, 0; 0.125,0.2665; 0.25,0.4; 0.375,0.465; 0.5,0.5;  0.625,0.535; 0.75,0.6; 0.875,0.7335; 1,1">
                                          <p:stCondLst>
                                            <p:cond delay="2656"/>
                                          </p:stCondLst>
                                        </p:cTn>
                                        <p:tgtEl>
                                          <p:spTgt spid="26"/>
                                        </p:tgtEl>
                                        <p:attrNameLst>
                                          <p:attrName>ppt_y</p:attrName>
                                        </p:attrNameLst>
                                      </p:cBhvr>
                                      <p:tavLst>
                                        <p:tav tm="0" fmla="#ppt_y-sin(pi*$)/9">
                                          <p:val>
                                            <p:fltVal val="0"/>
                                          </p:val>
                                        </p:tav>
                                        <p:tav tm="100000">
                                          <p:val>
                                            <p:fltVal val="1"/>
                                          </p:val>
                                        </p:tav>
                                      </p:tavLst>
                                    </p:anim>
                                    <p:anim calcmode="lin" valueType="num">
                                      <p:cBhvr>
                                        <p:cTn id="111" dur="1328" tmFilter="0, 0; 0.125,0.2665; 0.25,0.4; 0.375,0.465; 0.5,0.5;  0.625,0.535; 0.75,0.6; 0.875,0.7335; 1,1">
                                          <p:stCondLst>
                                            <p:cond delay="5296"/>
                                          </p:stCondLst>
                                        </p:cTn>
                                        <p:tgtEl>
                                          <p:spTgt spid="26"/>
                                        </p:tgtEl>
                                        <p:attrNameLst>
                                          <p:attrName>ppt_y</p:attrName>
                                        </p:attrNameLst>
                                      </p:cBhvr>
                                      <p:tavLst>
                                        <p:tav tm="0" fmla="#ppt_y-sin(pi*$)/27">
                                          <p:val>
                                            <p:fltVal val="0"/>
                                          </p:val>
                                        </p:tav>
                                        <p:tav tm="100000">
                                          <p:val>
                                            <p:fltVal val="1"/>
                                          </p:val>
                                        </p:tav>
                                      </p:tavLst>
                                    </p:anim>
                                    <p:anim calcmode="lin" valueType="num">
                                      <p:cBhvr>
                                        <p:cTn id="112" dur="656" tmFilter="0, 0; 0.125,0.2665; 0.25,0.4; 0.375,0.465; 0.5,0.5;  0.625,0.535; 0.75,0.6; 0.875,0.7335; 1,1">
                                          <p:stCondLst>
                                            <p:cond delay="6624"/>
                                          </p:stCondLst>
                                        </p:cTn>
                                        <p:tgtEl>
                                          <p:spTgt spid="26"/>
                                        </p:tgtEl>
                                        <p:attrNameLst>
                                          <p:attrName>ppt_y</p:attrName>
                                        </p:attrNameLst>
                                      </p:cBhvr>
                                      <p:tavLst>
                                        <p:tav tm="0" fmla="#ppt_y-sin(pi*$)/81">
                                          <p:val>
                                            <p:fltVal val="0"/>
                                          </p:val>
                                        </p:tav>
                                        <p:tav tm="100000">
                                          <p:val>
                                            <p:fltVal val="1"/>
                                          </p:val>
                                        </p:tav>
                                      </p:tavLst>
                                    </p:anim>
                                    <p:animScale>
                                      <p:cBhvr>
                                        <p:cTn id="113" dur="104">
                                          <p:stCondLst>
                                            <p:cond delay="2600"/>
                                          </p:stCondLst>
                                        </p:cTn>
                                        <p:tgtEl>
                                          <p:spTgt spid="26"/>
                                        </p:tgtEl>
                                      </p:cBhvr>
                                      <p:to x="100000" y="60000"/>
                                    </p:animScale>
                                    <p:animScale>
                                      <p:cBhvr>
                                        <p:cTn id="114" dur="664" decel="50000">
                                          <p:stCondLst>
                                            <p:cond delay="2704"/>
                                          </p:stCondLst>
                                        </p:cTn>
                                        <p:tgtEl>
                                          <p:spTgt spid="26"/>
                                        </p:tgtEl>
                                      </p:cBhvr>
                                      <p:to x="100000" y="100000"/>
                                    </p:animScale>
                                    <p:animScale>
                                      <p:cBhvr>
                                        <p:cTn id="115" dur="104">
                                          <p:stCondLst>
                                            <p:cond delay="5248"/>
                                          </p:stCondLst>
                                        </p:cTn>
                                        <p:tgtEl>
                                          <p:spTgt spid="26"/>
                                        </p:tgtEl>
                                      </p:cBhvr>
                                      <p:to x="100000" y="80000"/>
                                    </p:animScale>
                                    <p:animScale>
                                      <p:cBhvr>
                                        <p:cTn id="116" dur="664" decel="50000">
                                          <p:stCondLst>
                                            <p:cond delay="5352"/>
                                          </p:stCondLst>
                                        </p:cTn>
                                        <p:tgtEl>
                                          <p:spTgt spid="26"/>
                                        </p:tgtEl>
                                      </p:cBhvr>
                                      <p:to x="100000" y="100000"/>
                                    </p:animScale>
                                    <p:animScale>
                                      <p:cBhvr>
                                        <p:cTn id="117" dur="104">
                                          <p:stCondLst>
                                            <p:cond delay="6568"/>
                                          </p:stCondLst>
                                        </p:cTn>
                                        <p:tgtEl>
                                          <p:spTgt spid="26"/>
                                        </p:tgtEl>
                                      </p:cBhvr>
                                      <p:to x="100000" y="90000"/>
                                    </p:animScale>
                                    <p:animScale>
                                      <p:cBhvr>
                                        <p:cTn id="118" dur="664" decel="50000">
                                          <p:stCondLst>
                                            <p:cond delay="6672"/>
                                          </p:stCondLst>
                                        </p:cTn>
                                        <p:tgtEl>
                                          <p:spTgt spid="26"/>
                                        </p:tgtEl>
                                      </p:cBhvr>
                                      <p:to x="100000" y="100000"/>
                                    </p:animScale>
                                    <p:animScale>
                                      <p:cBhvr>
                                        <p:cTn id="119" dur="104">
                                          <p:stCondLst>
                                            <p:cond delay="7232"/>
                                          </p:stCondLst>
                                        </p:cTn>
                                        <p:tgtEl>
                                          <p:spTgt spid="26"/>
                                        </p:tgtEl>
                                      </p:cBhvr>
                                      <p:to x="100000" y="95000"/>
                                    </p:animScale>
                                    <p:animScale>
                                      <p:cBhvr>
                                        <p:cTn id="120" dur="664" decel="50000">
                                          <p:stCondLst>
                                            <p:cond delay="7336"/>
                                          </p:stCondLst>
                                        </p:cTn>
                                        <p:tgtEl>
                                          <p:spTgt spid="26"/>
                                        </p:tgtEl>
                                      </p:cBhvr>
                                      <p:to x="100000" y="100000"/>
                                    </p:animScale>
                                  </p:childTnLst>
                                </p:cTn>
                              </p:par>
                              <p:par>
                                <p:cTn id="121" presetID="26" presetClass="entr" presetSubtype="0" fill="hold" nodeType="withEffect">
                                  <p:stCondLst>
                                    <p:cond delay="500"/>
                                  </p:stCondLst>
                                  <p:childTnLst>
                                    <p:set>
                                      <p:cBhvr>
                                        <p:cTn id="122" dur="1" fill="hold">
                                          <p:stCondLst>
                                            <p:cond delay="0"/>
                                          </p:stCondLst>
                                        </p:cTn>
                                        <p:tgtEl>
                                          <p:spTgt spid="27"/>
                                        </p:tgtEl>
                                        <p:attrNameLst>
                                          <p:attrName>style.visibility</p:attrName>
                                        </p:attrNameLst>
                                      </p:cBhvr>
                                      <p:to>
                                        <p:strVal val="visible"/>
                                      </p:to>
                                    </p:set>
                                    <p:animEffect transition="in" filter="wipe(down)">
                                      <p:cBhvr>
                                        <p:cTn id="123" dur="2320">
                                          <p:stCondLst>
                                            <p:cond delay="0"/>
                                          </p:stCondLst>
                                        </p:cTn>
                                        <p:tgtEl>
                                          <p:spTgt spid="27"/>
                                        </p:tgtEl>
                                      </p:cBhvr>
                                    </p:animEffect>
                                    <p:anim calcmode="lin" valueType="num">
                                      <p:cBhvr>
                                        <p:cTn id="124" dur="728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5" dur="265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6" dur="2656" tmFilter="0, 0; 0.125,0.2665; 0.25,0.4; 0.375,0.465; 0.5,0.5;  0.625,0.535; 0.75,0.6; 0.875,0.7335; 1,1">
                                          <p:stCondLst>
                                            <p:cond delay="2656"/>
                                          </p:stCondLst>
                                        </p:cTn>
                                        <p:tgtEl>
                                          <p:spTgt spid="27"/>
                                        </p:tgtEl>
                                        <p:attrNameLst>
                                          <p:attrName>ppt_y</p:attrName>
                                        </p:attrNameLst>
                                      </p:cBhvr>
                                      <p:tavLst>
                                        <p:tav tm="0" fmla="#ppt_y-sin(pi*$)/9">
                                          <p:val>
                                            <p:fltVal val="0"/>
                                          </p:val>
                                        </p:tav>
                                        <p:tav tm="100000">
                                          <p:val>
                                            <p:fltVal val="1"/>
                                          </p:val>
                                        </p:tav>
                                      </p:tavLst>
                                    </p:anim>
                                    <p:anim calcmode="lin" valueType="num">
                                      <p:cBhvr>
                                        <p:cTn id="127" dur="1328" tmFilter="0, 0; 0.125,0.2665; 0.25,0.4; 0.375,0.465; 0.5,0.5;  0.625,0.535; 0.75,0.6; 0.875,0.7335; 1,1">
                                          <p:stCondLst>
                                            <p:cond delay="5296"/>
                                          </p:stCondLst>
                                        </p:cTn>
                                        <p:tgtEl>
                                          <p:spTgt spid="27"/>
                                        </p:tgtEl>
                                        <p:attrNameLst>
                                          <p:attrName>ppt_y</p:attrName>
                                        </p:attrNameLst>
                                      </p:cBhvr>
                                      <p:tavLst>
                                        <p:tav tm="0" fmla="#ppt_y-sin(pi*$)/27">
                                          <p:val>
                                            <p:fltVal val="0"/>
                                          </p:val>
                                        </p:tav>
                                        <p:tav tm="100000">
                                          <p:val>
                                            <p:fltVal val="1"/>
                                          </p:val>
                                        </p:tav>
                                      </p:tavLst>
                                    </p:anim>
                                    <p:anim calcmode="lin" valueType="num">
                                      <p:cBhvr>
                                        <p:cTn id="128" dur="656" tmFilter="0, 0; 0.125,0.2665; 0.25,0.4; 0.375,0.465; 0.5,0.5;  0.625,0.535; 0.75,0.6; 0.875,0.7335; 1,1">
                                          <p:stCondLst>
                                            <p:cond delay="6624"/>
                                          </p:stCondLst>
                                        </p:cTn>
                                        <p:tgtEl>
                                          <p:spTgt spid="27"/>
                                        </p:tgtEl>
                                        <p:attrNameLst>
                                          <p:attrName>ppt_y</p:attrName>
                                        </p:attrNameLst>
                                      </p:cBhvr>
                                      <p:tavLst>
                                        <p:tav tm="0" fmla="#ppt_y-sin(pi*$)/81">
                                          <p:val>
                                            <p:fltVal val="0"/>
                                          </p:val>
                                        </p:tav>
                                        <p:tav tm="100000">
                                          <p:val>
                                            <p:fltVal val="1"/>
                                          </p:val>
                                        </p:tav>
                                      </p:tavLst>
                                    </p:anim>
                                    <p:animScale>
                                      <p:cBhvr>
                                        <p:cTn id="129" dur="104">
                                          <p:stCondLst>
                                            <p:cond delay="2600"/>
                                          </p:stCondLst>
                                        </p:cTn>
                                        <p:tgtEl>
                                          <p:spTgt spid="27"/>
                                        </p:tgtEl>
                                      </p:cBhvr>
                                      <p:to x="100000" y="60000"/>
                                    </p:animScale>
                                    <p:animScale>
                                      <p:cBhvr>
                                        <p:cTn id="130" dur="664" decel="50000">
                                          <p:stCondLst>
                                            <p:cond delay="2704"/>
                                          </p:stCondLst>
                                        </p:cTn>
                                        <p:tgtEl>
                                          <p:spTgt spid="27"/>
                                        </p:tgtEl>
                                      </p:cBhvr>
                                      <p:to x="100000" y="100000"/>
                                    </p:animScale>
                                    <p:animScale>
                                      <p:cBhvr>
                                        <p:cTn id="131" dur="104">
                                          <p:stCondLst>
                                            <p:cond delay="5248"/>
                                          </p:stCondLst>
                                        </p:cTn>
                                        <p:tgtEl>
                                          <p:spTgt spid="27"/>
                                        </p:tgtEl>
                                      </p:cBhvr>
                                      <p:to x="100000" y="80000"/>
                                    </p:animScale>
                                    <p:animScale>
                                      <p:cBhvr>
                                        <p:cTn id="132" dur="664" decel="50000">
                                          <p:stCondLst>
                                            <p:cond delay="5352"/>
                                          </p:stCondLst>
                                        </p:cTn>
                                        <p:tgtEl>
                                          <p:spTgt spid="27"/>
                                        </p:tgtEl>
                                      </p:cBhvr>
                                      <p:to x="100000" y="100000"/>
                                    </p:animScale>
                                    <p:animScale>
                                      <p:cBhvr>
                                        <p:cTn id="133" dur="104">
                                          <p:stCondLst>
                                            <p:cond delay="6568"/>
                                          </p:stCondLst>
                                        </p:cTn>
                                        <p:tgtEl>
                                          <p:spTgt spid="27"/>
                                        </p:tgtEl>
                                      </p:cBhvr>
                                      <p:to x="100000" y="90000"/>
                                    </p:animScale>
                                    <p:animScale>
                                      <p:cBhvr>
                                        <p:cTn id="134" dur="664" decel="50000">
                                          <p:stCondLst>
                                            <p:cond delay="6672"/>
                                          </p:stCondLst>
                                        </p:cTn>
                                        <p:tgtEl>
                                          <p:spTgt spid="27"/>
                                        </p:tgtEl>
                                      </p:cBhvr>
                                      <p:to x="100000" y="100000"/>
                                    </p:animScale>
                                    <p:animScale>
                                      <p:cBhvr>
                                        <p:cTn id="135" dur="104">
                                          <p:stCondLst>
                                            <p:cond delay="7232"/>
                                          </p:stCondLst>
                                        </p:cTn>
                                        <p:tgtEl>
                                          <p:spTgt spid="27"/>
                                        </p:tgtEl>
                                      </p:cBhvr>
                                      <p:to x="100000" y="95000"/>
                                    </p:animScale>
                                    <p:animScale>
                                      <p:cBhvr>
                                        <p:cTn id="136" dur="664" decel="50000">
                                          <p:stCondLst>
                                            <p:cond delay="7336"/>
                                          </p:stCondLst>
                                        </p:cTn>
                                        <p:tgtEl>
                                          <p:spTgt spid="27"/>
                                        </p:tgtEl>
                                      </p:cBhvr>
                                      <p:to x="100000" y="100000"/>
                                    </p:animScale>
                                  </p:childTnLst>
                                </p:cTn>
                              </p:par>
                              <p:par>
                                <p:cTn id="137" presetID="26" presetClass="entr" presetSubtype="0" fill="hold" nodeType="withEffect">
                                  <p:stCondLst>
                                    <p:cond delay="500"/>
                                  </p:stCondLst>
                                  <p:childTnLst>
                                    <p:set>
                                      <p:cBhvr>
                                        <p:cTn id="138" dur="1" fill="hold">
                                          <p:stCondLst>
                                            <p:cond delay="0"/>
                                          </p:stCondLst>
                                        </p:cTn>
                                        <p:tgtEl>
                                          <p:spTgt spid="28"/>
                                        </p:tgtEl>
                                        <p:attrNameLst>
                                          <p:attrName>style.visibility</p:attrName>
                                        </p:attrNameLst>
                                      </p:cBhvr>
                                      <p:to>
                                        <p:strVal val="visible"/>
                                      </p:to>
                                    </p:set>
                                    <p:animEffect transition="in" filter="wipe(down)">
                                      <p:cBhvr>
                                        <p:cTn id="139" dur="2320">
                                          <p:stCondLst>
                                            <p:cond delay="0"/>
                                          </p:stCondLst>
                                        </p:cTn>
                                        <p:tgtEl>
                                          <p:spTgt spid="28"/>
                                        </p:tgtEl>
                                      </p:cBhvr>
                                    </p:animEffect>
                                    <p:anim calcmode="lin" valueType="num">
                                      <p:cBhvr>
                                        <p:cTn id="140" dur="7288"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1" dur="265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2" dur="2656" tmFilter="0, 0; 0.125,0.2665; 0.25,0.4; 0.375,0.465; 0.5,0.5;  0.625,0.535; 0.75,0.6; 0.875,0.7335; 1,1">
                                          <p:stCondLst>
                                            <p:cond delay="2656"/>
                                          </p:stCondLst>
                                        </p:cTn>
                                        <p:tgtEl>
                                          <p:spTgt spid="28"/>
                                        </p:tgtEl>
                                        <p:attrNameLst>
                                          <p:attrName>ppt_y</p:attrName>
                                        </p:attrNameLst>
                                      </p:cBhvr>
                                      <p:tavLst>
                                        <p:tav tm="0" fmla="#ppt_y-sin(pi*$)/9">
                                          <p:val>
                                            <p:fltVal val="0"/>
                                          </p:val>
                                        </p:tav>
                                        <p:tav tm="100000">
                                          <p:val>
                                            <p:fltVal val="1"/>
                                          </p:val>
                                        </p:tav>
                                      </p:tavLst>
                                    </p:anim>
                                    <p:anim calcmode="lin" valueType="num">
                                      <p:cBhvr>
                                        <p:cTn id="143" dur="1328" tmFilter="0, 0; 0.125,0.2665; 0.25,0.4; 0.375,0.465; 0.5,0.5;  0.625,0.535; 0.75,0.6; 0.875,0.7335; 1,1">
                                          <p:stCondLst>
                                            <p:cond delay="5296"/>
                                          </p:stCondLst>
                                        </p:cTn>
                                        <p:tgtEl>
                                          <p:spTgt spid="28"/>
                                        </p:tgtEl>
                                        <p:attrNameLst>
                                          <p:attrName>ppt_y</p:attrName>
                                        </p:attrNameLst>
                                      </p:cBhvr>
                                      <p:tavLst>
                                        <p:tav tm="0" fmla="#ppt_y-sin(pi*$)/27">
                                          <p:val>
                                            <p:fltVal val="0"/>
                                          </p:val>
                                        </p:tav>
                                        <p:tav tm="100000">
                                          <p:val>
                                            <p:fltVal val="1"/>
                                          </p:val>
                                        </p:tav>
                                      </p:tavLst>
                                    </p:anim>
                                    <p:anim calcmode="lin" valueType="num">
                                      <p:cBhvr>
                                        <p:cTn id="144" dur="656" tmFilter="0, 0; 0.125,0.2665; 0.25,0.4; 0.375,0.465; 0.5,0.5;  0.625,0.535; 0.75,0.6; 0.875,0.7335; 1,1">
                                          <p:stCondLst>
                                            <p:cond delay="6624"/>
                                          </p:stCondLst>
                                        </p:cTn>
                                        <p:tgtEl>
                                          <p:spTgt spid="28"/>
                                        </p:tgtEl>
                                        <p:attrNameLst>
                                          <p:attrName>ppt_y</p:attrName>
                                        </p:attrNameLst>
                                      </p:cBhvr>
                                      <p:tavLst>
                                        <p:tav tm="0" fmla="#ppt_y-sin(pi*$)/81">
                                          <p:val>
                                            <p:fltVal val="0"/>
                                          </p:val>
                                        </p:tav>
                                        <p:tav tm="100000">
                                          <p:val>
                                            <p:fltVal val="1"/>
                                          </p:val>
                                        </p:tav>
                                      </p:tavLst>
                                    </p:anim>
                                    <p:animScale>
                                      <p:cBhvr>
                                        <p:cTn id="145" dur="104">
                                          <p:stCondLst>
                                            <p:cond delay="2600"/>
                                          </p:stCondLst>
                                        </p:cTn>
                                        <p:tgtEl>
                                          <p:spTgt spid="28"/>
                                        </p:tgtEl>
                                      </p:cBhvr>
                                      <p:to x="100000" y="60000"/>
                                    </p:animScale>
                                    <p:animScale>
                                      <p:cBhvr>
                                        <p:cTn id="146" dur="664" decel="50000">
                                          <p:stCondLst>
                                            <p:cond delay="2704"/>
                                          </p:stCondLst>
                                        </p:cTn>
                                        <p:tgtEl>
                                          <p:spTgt spid="28"/>
                                        </p:tgtEl>
                                      </p:cBhvr>
                                      <p:to x="100000" y="100000"/>
                                    </p:animScale>
                                    <p:animScale>
                                      <p:cBhvr>
                                        <p:cTn id="147" dur="104">
                                          <p:stCondLst>
                                            <p:cond delay="5248"/>
                                          </p:stCondLst>
                                        </p:cTn>
                                        <p:tgtEl>
                                          <p:spTgt spid="28"/>
                                        </p:tgtEl>
                                      </p:cBhvr>
                                      <p:to x="100000" y="80000"/>
                                    </p:animScale>
                                    <p:animScale>
                                      <p:cBhvr>
                                        <p:cTn id="148" dur="664" decel="50000">
                                          <p:stCondLst>
                                            <p:cond delay="5352"/>
                                          </p:stCondLst>
                                        </p:cTn>
                                        <p:tgtEl>
                                          <p:spTgt spid="28"/>
                                        </p:tgtEl>
                                      </p:cBhvr>
                                      <p:to x="100000" y="100000"/>
                                    </p:animScale>
                                    <p:animScale>
                                      <p:cBhvr>
                                        <p:cTn id="149" dur="104">
                                          <p:stCondLst>
                                            <p:cond delay="6568"/>
                                          </p:stCondLst>
                                        </p:cTn>
                                        <p:tgtEl>
                                          <p:spTgt spid="28"/>
                                        </p:tgtEl>
                                      </p:cBhvr>
                                      <p:to x="100000" y="90000"/>
                                    </p:animScale>
                                    <p:animScale>
                                      <p:cBhvr>
                                        <p:cTn id="150" dur="664" decel="50000">
                                          <p:stCondLst>
                                            <p:cond delay="6672"/>
                                          </p:stCondLst>
                                        </p:cTn>
                                        <p:tgtEl>
                                          <p:spTgt spid="28"/>
                                        </p:tgtEl>
                                      </p:cBhvr>
                                      <p:to x="100000" y="100000"/>
                                    </p:animScale>
                                    <p:animScale>
                                      <p:cBhvr>
                                        <p:cTn id="151" dur="104">
                                          <p:stCondLst>
                                            <p:cond delay="7232"/>
                                          </p:stCondLst>
                                        </p:cTn>
                                        <p:tgtEl>
                                          <p:spTgt spid="28"/>
                                        </p:tgtEl>
                                      </p:cBhvr>
                                      <p:to x="100000" y="95000"/>
                                    </p:animScale>
                                    <p:animScale>
                                      <p:cBhvr>
                                        <p:cTn id="152" dur="664" decel="50000">
                                          <p:stCondLst>
                                            <p:cond delay="7336"/>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7" grpId="0"/>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xmlns="" id="{2A65DA98-4F7C-4DC3-8E23-A1A69E27E025}"/>
              </a:ext>
            </a:extLst>
          </p:cNvPr>
          <p:cNvSpPr txBox="1"/>
          <p:nvPr/>
        </p:nvSpPr>
        <p:spPr>
          <a:xfrm>
            <a:off x="4935071" y="2825343"/>
            <a:ext cx="6938681" cy="1107996"/>
          </a:xfrm>
          <a:prstGeom prst="rect">
            <a:avLst/>
          </a:prstGeom>
          <a:noFill/>
        </p:spPr>
        <p:txBody>
          <a:bodyPr wrap="square" rtlCol="0">
            <a:spAutoFit/>
          </a:bodyPr>
          <a:lstStyle/>
          <a:p>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41" action="ppaction://hlinksldjump"/>
            <a:extLst>
              <a:ext uri="{FF2B5EF4-FFF2-40B4-BE49-F238E27FC236}">
                <a16:creationId xmlns:a16="http://schemas.microsoft.com/office/drawing/2014/main" xmlns="" id="{E710EE54-C9B5-4F2E-90BB-5D2ECC064650}"/>
              </a:ext>
            </a:extLst>
          </p:cNvPr>
          <p:cNvSpPr/>
          <p:nvPr/>
        </p:nvSpPr>
        <p:spPr>
          <a:xfrm>
            <a:off x="10668000" y="871391"/>
            <a:ext cx="1187312" cy="460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ca hát “ngoao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ngoao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chuếnh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yêng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oet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 bay l……..; t……gọi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7923841" y="1525037"/>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5692045" y="2337974"/>
            <a:ext cx="31451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Quam sát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SHS: Nêu đặc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điểmcủa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xmlns=""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lá dãi rũ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suống</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liễu nhìn rõ thân cây lớn, cây bàng tán nhỏ cây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cả ba đáp án trên đều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C4ACAB4-091C-46C1-BEED-E60B44076624}"/>
              </a:ext>
            </a:extLst>
          </p:cNvPr>
          <p:cNvGrpSpPr/>
          <p:nvPr/>
        </p:nvGrpSpPr>
        <p:grpSpPr>
          <a:xfrm>
            <a:off x="4547237" y="2849137"/>
            <a:ext cx="7417420" cy="1383781"/>
            <a:chOff x="2052684" y="2617912"/>
            <a:chExt cx="5768788" cy="1092595"/>
          </a:xfrm>
        </p:grpSpPr>
        <p:pic>
          <p:nvPicPr>
            <p:cNvPr id="8" name="Picture 5">
              <a:extLst>
                <a:ext uri="{FF2B5EF4-FFF2-40B4-BE49-F238E27FC236}">
                  <a16:creationId xmlns:a16="http://schemas.microsoft.com/office/drawing/2014/main" xmlns="" id="{E39346B3-D320-4707-AF2A-C20C36E1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79DB00FE-8FC8-469D-AAB6-CADDD7731451}"/>
                </a:ext>
              </a:extLst>
            </p:cNvPr>
            <p:cNvSpPr txBox="1"/>
            <p:nvPr/>
          </p:nvSpPr>
          <p:spPr>
            <a:xfrm>
              <a:off x="2057479" y="2772823"/>
              <a:ext cx="5121462" cy="65442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63D"/>
                  </a:solidFill>
                  <a:effectLst/>
                  <a:uLnTx/>
                  <a:uFillTx/>
                  <a:latin typeface="Arial-Rounded" pitchFamily="34" charset="0"/>
                  <a:ea typeface="Arial-Rounded" pitchFamily="34" charset="0"/>
                  <a:cs typeface="Arial-Rounded" pitchFamily="34" charset="0"/>
                </a:rPr>
                <a:t>CÂY LIỄU DẺO DAI</a:t>
              </a:r>
            </a:p>
          </p:txBody>
        </p:sp>
      </p:grpSp>
      <p:pic>
        <p:nvPicPr>
          <p:cNvPr id="17" name="Picture 6">
            <a:extLst>
              <a:ext uri="{FF2B5EF4-FFF2-40B4-BE49-F238E27FC236}">
                <a16:creationId xmlns:a16="http://schemas.microsoft.com/office/drawing/2014/main" xmlns="" id="{03DEAE7E-D1CA-4685-881A-BCA61A9D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98" y="2691234"/>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77187DF3-2B15-4351-8F8B-6555DCB3CE0A}"/>
              </a:ext>
            </a:extLst>
          </p:cNvPr>
          <p:cNvSpPr txBox="1"/>
          <p:nvPr/>
        </p:nvSpPr>
        <p:spPr>
          <a:xfrm>
            <a:off x="3985733" y="3045333"/>
            <a:ext cx="1199643" cy="644172"/>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36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 5</a:t>
            </a:r>
            <a:endPar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xmlns="" id="{C8FC16C2-8FB8-44CA-B902-AC62DB4E69C7}"/>
              </a:ext>
            </a:extLst>
          </p:cNvPr>
          <p:cNvSpPr txBox="1"/>
          <p:nvPr/>
        </p:nvSpPr>
        <p:spPr>
          <a:xfrm>
            <a:off x="5028598" y="358655"/>
            <a:ext cx="6300439" cy="707886"/>
          </a:xfrm>
          <a:prstGeom prst="rect">
            <a:avLst/>
          </a:prstGeom>
          <a:noFill/>
        </p:spPr>
        <p:txBody>
          <a:bodyPr wrap="square" rtlCol="0">
            <a:spAutoFit/>
          </a:bodyPr>
          <a:lstStyle/>
          <a:p>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Chủ</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đề</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6: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kì</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thú</a:t>
            </a:r>
            <a:endPar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338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543</Words>
  <Application>Microsoft Office PowerPoint</Application>
  <PresentationFormat>Widescreen</PresentationFormat>
  <Paragraphs>80</Paragraphs>
  <Slides>16</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宋体</vt:lpstr>
      <vt:lpstr>Arial</vt:lpstr>
      <vt:lpstr>Arial Rounded MT Bold</vt:lpstr>
      <vt:lpstr>Arial-Rounded</vt:lpstr>
      <vt:lpstr>Calibri</vt:lpstr>
      <vt:lpstr>等线</vt:lpstr>
      <vt:lpstr>HP001 4 hàng</vt:lpstr>
      <vt:lpstr>黑体</vt:lpstr>
      <vt:lpstr>Times New Roman</vt:lpstr>
      <vt:lpstr>第一PPT，www.1ppt.com</vt:lpstr>
      <vt:lpstr>包图主题2</vt: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keywords/>
  <dc:description>第一PPT，www.1ppt.com</dc:description>
  <cp:lastModifiedBy>HP</cp:lastModifiedBy>
  <cp:revision>39</cp:revision>
  <dcterms:created xsi:type="dcterms:W3CDTF">2017-09-29T09:51:08Z</dcterms:created>
  <dcterms:modified xsi:type="dcterms:W3CDTF">2025-04-16T03:03:38Z</dcterms:modified>
</cp:coreProperties>
</file>