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308" r:id="rId3"/>
    <p:sldId id="273" r:id="rId4"/>
    <p:sldId id="290" r:id="rId5"/>
    <p:sldId id="295" r:id="rId6"/>
    <p:sldId id="258" r:id="rId7"/>
    <p:sldId id="28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EAA"/>
    <a:srgbClr val="C5E5A1"/>
    <a:srgbClr val="EC9DAE"/>
    <a:srgbClr val="F5D1D9"/>
    <a:srgbClr val="74C3C6"/>
    <a:srgbClr val="A4ECE5"/>
    <a:srgbClr val="FF8C9F"/>
    <a:srgbClr val="EDD42B"/>
    <a:srgbClr val="F5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00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31A09-249F-4AAF-A048-3EE6B3CBF3C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58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3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7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86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3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606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4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344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213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081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69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9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7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87" indent="0">
              <a:buNone/>
              <a:defRPr sz="2667" b="1"/>
            </a:lvl2pPr>
            <a:lvl3pPr marL="1217378" indent="0">
              <a:buNone/>
              <a:defRPr sz="2400" b="1"/>
            </a:lvl3pPr>
            <a:lvl4pPr marL="1826065" indent="0">
              <a:buNone/>
              <a:defRPr sz="2133" b="1"/>
            </a:lvl4pPr>
            <a:lvl5pPr marL="2434754" indent="0">
              <a:buNone/>
              <a:defRPr sz="2133" b="1"/>
            </a:lvl5pPr>
            <a:lvl6pPr marL="3043441" indent="0">
              <a:buNone/>
              <a:defRPr sz="2133" b="1"/>
            </a:lvl6pPr>
            <a:lvl7pPr marL="3652130" indent="0">
              <a:buNone/>
              <a:defRPr sz="2133" b="1"/>
            </a:lvl7pPr>
            <a:lvl8pPr marL="4260819" indent="0">
              <a:buNone/>
              <a:defRPr sz="2133" b="1"/>
            </a:lvl8pPr>
            <a:lvl9pPr marL="486950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87" indent="0">
              <a:buNone/>
              <a:defRPr sz="2667" b="1"/>
            </a:lvl2pPr>
            <a:lvl3pPr marL="1217378" indent="0">
              <a:buNone/>
              <a:defRPr sz="2400" b="1"/>
            </a:lvl3pPr>
            <a:lvl4pPr marL="1826065" indent="0">
              <a:buNone/>
              <a:defRPr sz="2133" b="1"/>
            </a:lvl4pPr>
            <a:lvl5pPr marL="2434754" indent="0">
              <a:buNone/>
              <a:defRPr sz="2133" b="1"/>
            </a:lvl5pPr>
            <a:lvl6pPr marL="3043441" indent="0">
              <a:buNone/>
              <a:defRPr sz="2133" b="1"/>
            </a:lvl6pPr>
            <a:lvl7pPr marL="3652130" indent="0">
              <a:buNone/>
              <a:defRPr sz="2133" b="1"/>
            </a:lvl7pPr>
            <a:lvl8pPr marL="4260819" indent="0">
              <a:buNone/>
              <a:defRPr sz="2133" b="1"/>
            </a:lvl8pPr>
            <a:lvl9pPr marL="486950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60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08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8687" indent="0">
              <a:buNone/>
              <a:defRPr sz="1600"/>
            </a:lvl2pPr>
            <a:lvl3pPr marL="1217378" indent="0">
              <a:buNone/>
              <a:defRPr sz="1333"/>
            </a:lvl3pPr>
            <a:lvl4pPr marL="1826065" indent="0">
              <a:buNone/>
              <a:defRPr sz="1200"/>
            </a:lvl4pPr>
            <a:lvl5pPr marL="2434754" indent="0">
              <a:buNone/>
              <a:defRPr sz="1200"/>
            </a:lvl5pPr>
            <a:lvl6pPr marL="3043441" indent="0">
              <a:buNone/>
              <a:defRPr sz="1200"/>
            </a:lvl6pPr>
            <a:lvl7pPr marL="3652130" indent="0">
              <a:buNone/>
              <a:defRPr sz="1200"/>
            </a:lvl7pPr>
            <a:lvl8pPr marL="4260819" indent="0">
              <a:buNone/>
              <a:defRPr sz="1200"/>
            </a:lvl8pPr>
            <a:lvl9pPr marL="48695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8687" indent="0">
              <a:buNone/>
              <a:defRPr sz="3733"/>
            </a:lvl2pPr>
            <a:lvl3pPr marL="1217378" indent="0">
              <a:buNone/>
              <a:defRPr sz="3200"/>
            </a:lvl3pPr>
            <a:lvl4pPr marL="1826065" indent="0">
              <a:buNone/>
              <a:defRPr sz="2667"/>
            </a:lvl4pPr>
            <a:lvl5pPr marL="2434754" indent="0">
              <a:buNone/>
              <a:defRPr sz="2667"/>
            </a:lvl5pPr>
            <a:lvl6pPr marL="3043441" indent="0">
              <a:buNone/>
              <a:defRPr sz="2667"/>
            </a:lvl6pPr>
            <a:lvl7pPr marL="3652130" indent="0">
              <a:buNone/>
              <a:defRPr sz="2667"/>
            </a:lvl7pPr>
            <a:lvl8pPr marL="4260819" indent="0">
              <a:buNone/>
              <a:defRPr sz="2667"/>
            </a:lvl8pPr>
            <a:lvl9pPr marL="486950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8687" indent="0">
              <a:buNone/>
              <a:defRPr sz="1600"/>
            </a:lvl2pPr>
            <a:lvl3pPr marL="1217378" indent="0">
              <a:buNone/>
              <a:defRPr sz="1333"/>
            </a:lvl3pPr>
            <a:lvl4pPr marL="1826065" indent="0">
              <a:buNone/>
              <a:defRPr sz="1200"/>
            </a:lvl4pPr>
            <a:lvl5pPr marL="2434754" indent="0">
              <a:buNone/>
              <a:defRPr sz="1200"/>
            </a:lvl5pPr>
            <a:lvl6pPr marL="3043441" indent="0">
              <a:buNone/>
              <a:defRPr sz="1200"/>
            </a:lvl6pPr>
            <a:lvl7pPr marL="3652130" indent="0">
              <a:buNone/>
              <a:defRPr sz="1200"/>
            </a:lvl7pPr>
            <a:lvl8pPr marL="4260819" indent="0">
              <a:buNone/>
              <a:defRPr sz="1200"/>
            </a:lvl8pPr>
            <a:lvl9pPr marL="48695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73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15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8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2025/4/16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6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73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15" indent="-456515" algn="l" defTabSz="12173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9118" indent="-380430" algn="l" defTabSz="12173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1721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09" indent="-304346" algn="l" defTabSz="12173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9098" indent="-304346" algn="l" defTabSz="12173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7786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6473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5163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3851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87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378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065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754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441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130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819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506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5.xml"/><Relationship Id="rId4" Type="http://schemas.openxmlformats.org/officeDocument/2006/relationships/video" Target="../media/media3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3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4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spcCol="0"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1" y="3216232"/>
            <a:ext cx="8737601" cy="1533569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121904" tIns="60952" rIns="121904" bIns="60952" rtlCol="0">
              <a:spAutoFit/>
            </a:bodyPr>
            <a:lstStyle/>
            <a:p>
              <a:pPr algn="ctr" defTabSz="1217378"/>
              <a:r>
                <a:rPr lang="en-US" sz="4800" b="1" dirty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 LIỄU DẺO DAI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764861" y="-1306249"/>
            <a:ext cx="3282951" cy="308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540000" y="583615"/>
            <a:ext cx="8229600" cy="1231090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7200" b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34584" y="3246261"/>
            <a:ext cx="1320800" cy="12721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32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 defTabSz="1217378"/>
            <a:r>
              <a:rPr lang="en-US" sz="4267" b="1">
                <a:solidFill>
                  <a:prstClr val="white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99" y="-218571"/>
            <a:ext cx="2032000" cy="23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16444"/>
          <a:stretch/>
        </p:blipFill>
        <p:spPr>
          <a:xfrm>
            <a:off x="4766861" y="4697867"/>
            <a:ext cx="2374900" cy="19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5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" y="1073571"/>
            <a:ext cx="11074400" cy="19702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00" y="270256"/>
            <a:ext cx="10617200" cy="635830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just" defTabSz="1217378"/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từ ngữ để hoàn thiện câu và viết câu vào vở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200" y="3370944"/>
            <a:ext cx="11582400" cy="1436241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just" defTabSz="1217378"/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(…..…….) </a:t>
            </a:r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3200" y="5227159"/>
            <a:ext cx="11582400" cy="779588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just" defTabSz="1217378"/>
            <a:r>
              <a:rPr lang="en-US" sz="4267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Tập thể dục hằng ngày cho cơ thể (……….).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60801" y="2202431"/>
            <a:ext cx="2450433" cy="779749"/>
          </a:xfrm>
          <a:prstGeom prst="rect">
            <a:avLst/>
          </a:prstGeom>
          <a:solidFill>
            <a:srgbClr val="E7F9FF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 tốt</a:t>
            </a: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08000" y="1300093"/>
            <a:ext cx="812800" cy="812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05201" y="2209801"/>
            <a:ext cx="1703312" cy="779749"/>
          </a:xfrm>
          <a:prstGeom prst="rect">
            <a:avLst/>
          </a:prstGeom>
          <a:solidFill>
            <a:srgbClr val="E7F9FF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 lư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7" y="120952"/>
            <a:ext cx="861484" cy="99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23201" y="2202430"/>
            <a:ext cx="2450433" cy="779749"/>
          </a:xfrm>
          <a:prstGeom prst="rect">
            <a:avLst/>
          </a:prstGeom>
          <a:solidFill>
            <a:srgbClr val="E7F9FF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 gãy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1" y="1186518"/>
            <a:ext cx="2479039" cy="779749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endParaRPr lang="en-US" sz="426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2417" y="1186518"/>
            <a:ext cx="2177656" cy="779749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 dai</a:t>
            </a: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03412 0.3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1560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54388 0.583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29167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2" grpId="0" animBg="1"/>
      <p:bldP spid="14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7867" y="471387"/>
            <a:ext cx="11633200" cy="5802413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117600" y="1109133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a. 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Cây lΗğu ǟủ lá ǇrŪg Εϛm jại ηư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0019" y="2984333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Tập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Ό˘ 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dục hằng wgày giúp cơ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Ό˘ Ύ˞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o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440" y="3901197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dai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867" y="2038267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jŎ jái Ǉŉ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0324" y="381000"/>
            <a:ext cx="6023352" cy="6023352"/>
          </a:xfrm>
        </p:spPr>
      </p:pic>
      <p:pic>
        <p:nvPicPr>
          <p:cNvPr id="5" name="T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78324" y="381000"/>
            <a:ext cx="6023352" cy="6023352"/>
          </a:xfrm>
        </p:spPr>
      </p:pic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18F23E5-E10C-4922-A9BC-7FC8E1362926}"/>
              </a:ext>
            </a:extLst>
          </p:cNvPr>
          <p:cNvSpPr/>
          <p:nvPr/>
        </p:nvSpPr>
        <p:spPr>
          <a:xfrm>
            <a:off x="2107048" y="281114"/>
            <a:ext cx="675319" cy="6979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3F25A7B-92D3-4AC6-ADEE-4B6DADE0BA9F}"/>
              </a:ext>
            </a:extLst>
          </p:cNvPr>
          <p:cNvSpPr txBox="1"/>
          <p:nvPr/>
        </p:nvSpPr>
        <p:spPr>
          <a:xfrm>
            <a:off x="2559583" y="281114"/>
            <a:ext cx="7455967" cy="127199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2CA399F-1004-4F74-B2FD-2A728294AFFA}"/>
              </a:ext>
            </a:extLst>
          </p:cNvPr>
          <p:cNvSpPr txBox="1"/>
          <p:nvPr/>
        </p:nvSpPr>
        <p:spPr>
          <a:xfrm>
            <a:off x="1875692" y="1777327"/>
            <a:ext cx="9015046" cy="61553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	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947E41-7775-4ABC-ABAD-40F0E9AB8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107" y="2589596"/>
            <a:ext cx="3493477" cy="4071671"/>
          </a:xfrm>
          <a:prstGeom prst="roundRect">
            <a:avLst>
              <a:gd name="adj" fmla="val 11445"/>
            </a:avLst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7EFB1F-506B-4FFF-952A-CCDB6C527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566" y="2589596"/>
            <a:ext cx="3539546" cy="4071671"/>
          </a:xfrm>
          <a:prstGeom prst="roundRect">
            <a:avLst>
              <a:gd name="adj" fmla="val 11513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22930" y="842271"/>
            <a:ext cx="3344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TẠM BIỆT CÁC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126</Words>
  <Application>Microsoft Office PowerPoint</Application>
  <PresentationFormat>Widescreen</PresentationFormat>
  <Paragraphs>24</Paragraphs>
  <Slides>6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宋体</vt:lpstr>
      <vt:lpstr>Arial</vt:lpstr>
      <vt:lpstr>Arial Rounded MT Bold</vt:lpstr>
      <vt:lpstr>Arial-Rounded</vt:lpstr>
      <vt:lpstr>Calibri</vt:lpstr>
      <vt:lpstr>HP001 4 hàng</vt:lpstr>
      <vt:lpstr>HP001 5 hàng</vt:lpstr>
      <vt:lpstr>黑体</vt:lpstr>
      <vt:lpstr>Times New Roman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HP</cp:lastModifiedBy>
  <cp:revision>19</cp:revision>
  <dcterms:created xsi:type="dcterms:W3CDTF">2017-06-26T03:23:00Z</dcterms:created>
  <dcterms:modified xsi:type="dcterms:W3CDTF">2025-04-16T03:04:57Z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