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9" r:id="rId2"/>
    <p:sldId id="290" r:id="rId3"/>
    <p:sldId id="261" r:id="rId4"/>
    <p:sldId id="262" r:id="rId5"/>
    <p:sldId id="264" r:id="rId6"/>
    <p:sldId id="265" r:id="rId7"/>
    <p:sldId id="267" r:id="rId8"/>
    <p:sldId id="272" r:id="rId9"/>
    <p:sldId id="266" r:id="rId10"/>
    <p:sldId id="268" r:id="rId11"/>
    <p:sldId id="273" r:id="rId12"/>
    <p:sldId id="269" r:id="rId13"/>
    <p:sldId id="279" r:id="rId14"/>
    <p:sldId id="280" r:id="rId15"/>
    <p:sldId id="281" r:id="rId16"/>
    <p:sldId id="282" r:id="rId17"/>
    <p:sldId id="283" r:id="rId18"/>
    <p:sldId id="274" r:id="rId19"/>
    <p:sldId id="284" r:id="rId20"/>
    <p:sldId id="285" r:id="rId21"/>
    <p:sldId id="286" r:id="rId22"/>
    <p:sldId id="278" r:id="rId23"/>
    <p:sldId id="287" r:id="rId24"/>
    <p:sldId id="288"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39" autoAdjust="0"/>
  </p:normalViewPr>
  <p:slideViewPr>
    <p:cSldViewPr>
      <p:cViewPr varScale="1">
        <p:scale>
          <a:sx n="97" d="100"/>
          <a:sy n="97" d="100"/>
        </p:scale>
        <p:origin x="60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923E34-7DBC-4815-AD47-962DB37C1247}" type="datetimeFigureOut">
              <a:rPr lang="en-US" smtClean="0"/>
              <a:t>16/4/2025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4158-080B-46B4-A4B3-15B28E2D6241}" type="slidenum">
              <a:rPr lang="en-US" smtClean="0"/>
              <a:t>‹#›</a:t>
            </a:fld>
            <a:endParaRPr lang="en-US"/>
          </a:p>
        </p:txBody>
      </p:sp>
    </p:spTree>
    <p:extLst>
      <p:ext uri="{BB962C8B-B14F-4D97-AF65-F5344CB8AC3E}">
        <p14:creationId xmlns:p14="http://schemas.microsoft.com/office/powerpoint/2010/main" val="2263928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DFD821-76D7-4238-9AD0-45C987809030}" type="datetimeFigureOut">
              <a:rPr lang="en-US" smtClean="0"/>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349786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FD821-76D7-4238-9AD0-45C987809030}" type="datetimeFigureOut">
              <a:rPr lang="en-US" smtClean="0"/>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212743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FD821-76D7-4238-9AD0-45C987809030}" type="datetimeFigureOut">
              <a:rPr lang="en-US" smtClean="0"/>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72451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9144001" cy="5143500"/>
          </a:xfrm>
          <a:prstGeom prst="rect">
            <a:avLst/>
          </a:prstGeom>
        </p:spPr>
      </p:pic>
    </p:spTree>
    <p:extLst>
      <p:ext uri="{BB962C8B-B14F-4D97-AF65-F5344CB8AC3E}">
        <p14:creationId xmlns:p14="http://schemas.microsoft.com/office/powerpoint/2010/main" val="290487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9144001" cy="51435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19318" y="173865"/>
            <a:ext cx="8725061" cy="4819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31396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FD821-76D7-4238-9AD0-45C987809030}" type="datetimeFigureOut">
              <a:rPr lang="en-US" smtClean="0"/>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19107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DFD821-76D7-4238-9AD0-45C987809030}" type="datetimeFigureOut">
              <a:rPr lang="en-US" smtClean="0"/>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215101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DFD821-76D7-4238-9AD0-45C987809030}" type="datetimeFigureOut">
              <a:rPr lang="en-US" smtClean="0"/>
              <a:t>16/4/2025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396717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DFD821-76D7-4238-9AD0-45C987809030}" type="datetimeFigureOut">
              <a:rPr lang="en-US" smtClean="0"/>
              <a:t>16/4/2025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11207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DFD821-76D7-4238-9AD0-45C987809030}" type="datetimeFigureOut">
              <a:rPr lang="en-US" smtClean="0"/>
              <a:t>16/4/2025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25692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DFD821-76D7-4238-9AD0-45C987809030}" type="datetimeFigureOut">
              <a:rPr lang="en-US" smtClean="0"/>
              <a:t>16/4/2025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95704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DFD821-76D7-4238-9AD0-45C987809030}" type="datetimeFigureOut">
              <a:rPr lang="en-US" smtClean="0"/>
              <a:t>16/4/2025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89665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DFD821-76D7-4238-9AD0-45C987809030}" type="datetimeFigureOut">
              <a:rPr lang="en-US" smtClean="0"/>
              <a:t>16/4/2025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420249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DFD821-76D7-4238-9AD0-45C987809030}" type="datetimeFigureOut">
              <a:rPr lang="en-US" smtClean="0"/>
              <a:t>16/4/2025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6A73DF8-A301-4FB8-875F-8663D747028A}" type="slidenum">
              <a:rPr lang="en-US" smtClean="0"/>
              <a:t>‹#›</a:t>
            </a:fld>
            <a:endParaRPr lang="en-US"/>
          </a:p>
        </p:txBody>
      </p:sp>
    </p:spTree>
    <p:extLst>
      <p:ext uri="{BB962C8B-B14F-4D97-AF65-F5344CB8AC3E}">
        <p14:creationId xmlns:p14="http://schemas.microsoft.com/office/powerpoint/2010/main" val="3084332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2.xml"/><Relationship Id="rId7" Type="http://schemas.openxmlformats.org/officeDocument/2006/relationships/image" Target="../media/image3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jpg"/><Relationship Id="rId18" Type="http://schemas.openxmlformats.org/officeDocument/2006/relationships/image" Target="../media/image9.png"/><Relationship Id="rId3" Type="http://schemas.microsoft.com/office/2007/relationships/media" Target="../media/media2.mp3"/><Relationship Id="rId21" Type="http://schemas.openxmlformats.org/officeDocument/2006/relationships/image" Target="../media/image12.png"/><Relationship Id="rId7" Type="http://schemas.microsoft.com/office/2007/relationships/media" Target="../media/media4.mp3"/><Relationship Id="rId12" Type="http://schemas.openxmlformats.org/officeDocument/2006/relationships/notesSlide" Target="../notesSlides/notesSlide1.xml"/><Relationship Id="rId17"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image" Target="../media/image7.png"/><Relationship Id="rId20" Type="http://schemas.openxmlformats.org/officeDocument/2006/relationships/image" Target="../media/image11.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5" Type="http://schemas.openxmlformats.org/officeDocument/2006/relationships/image" Target="../media/image6.png"/><Relationship Id="rId10" Type="http://schemas.openxmlformats.org/officeDocument/2006/relationships/video" Target="../media/media5.mp4"/><Relationship Id="rId19" Type="http://schemas.openxmlformats.org/officeDocument/2006/relationships/image" Target="../media/image10.png"/><Relationship Id="rId4" Type="http://schemas.openxmlformats.org/officeDocument/2006/relationships/audio" Target="../media/media2.mp3"/><Relationship Id="rId9" Type="http://schemas.microsoft.com/office/2007/relationships/media" Target="../media/media5.mp4"/><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7.png"/><Relationship Id="rId18" Type="http://schemas.openxmlformats.org/officeDocument/2006/relationships/image" Target="../media/image11.png"/><Relationship Id="rId3" Type="http://schemas.microsoft.com/office/2007/relationships/media" Target="../media/media2.mp3"/><Relationship Id="rId7" Type="http://schemas.microsoft.com/office/2007/relationships/media" Target="../media/media5.mp4"/><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audio" Target="../media/media1.mp3"/><Relationship Id="rId16" Type="http://schemas.microsoft.com/office/2007/relationships/hdphoto" Target="../media/hdphoto1.wdp"/><Relationship Id="rId1" Type="http://schemas.microsoft.com/office/2007/relationships/media" Target="../media/media1.mp3"/><Relationship Id="rId6" Type="http://schemas.openxmlformats.org/officeDocument/2006/relationships/audio" Target="../media/media4.mp3"/><Relationship Id="rId11" Type="http://schemas.openxmlformats.org/officeDocument/2006/relationships/image" Target="../media/image5.png"/><Relationship Id="rId5" Type="http://schemas.microsoft.com/office/2007/relationships/media" Target="../media/media4.mp3"/><Relationship Id="rId15" Type="http://schemas.openxmlformats.org/officeDocument/2006/relationships/image" Target="../media/image14.png"/><Relationship Id="rId10" Type="http://schemas.openxmlformats.org/officeDocument/2006/relationships/image" Target="../media/image13.jpg"/><Relationship Id="rId19"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2245"/>
          </a:xfrm>
          <a:prstGeom prst="rect">
            <a:avLst/>
          </a:prstGeom>
        </p:spPr>
      </p:pic>
      <p:sp>
        <p:nvSpPr>
          <p:cNvPr id="4" name="TextBox 3"/>
          <p:cNvSpPr txBox="1"/>
          <p:nvPr/>
        </p:nvSpPr>
        <p:spPr>
          <a:xfrm>
            <a:off x="2895600" y="2186401"/>
            <a:ext cx="4191000" cy="769441"/>
          </a:xfrm>
          <a:prstGeom prst="rect">
            <a:avLst/>
          </a:prstGeom>
          <a:noFill/>
        </p:spPr>
        <p:txBody>
          <a:bodyPr wrap="squar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KHỞI ĐỘNG</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9781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desktop\Công việc\Nền power point\489244441_671121555299045_662766052930219481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6900" y="285750"/>
            <a:ext cx="5410200" cy="1077218"/>
          </a:xfrm>
          <a:prstGeom prst="rect">
            <a:avLst/>
          </a:prstGeom>
        </p:spPr>
        <p:txBody>
          <a:bodyPr wrap="square">
            <a:spAutoFit/>
          </a:bodyPr>
          <a:lstStyle/>
          <a:p>
            <a:pPr algn="ctr"/>
            <a:r>
              <a:rPr lang="en-US" sz="3200" b="1" i="1" dirty="0" err="1" smtClean="0">
                <a:effectLst/>
                <a:latin typeface="Cambria" panose="02040503050406030204" pitchFamily="18" charset="0"/>
                <a:ea typeface="Cambria" panose="02040503050406030204" pitchFamily="18" charset="0"/>
              </a:rPr>
              <a:t>Em</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sẽ</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làm</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gì</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trong</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các</a:t>
            </a:r>
            <a:r>
              <a:rPr lang="en-US" sz="3200" b="1" i="1" dirty="0" smtClean="0">
                <a:effectLst/>
                <a:latin typeface="Cambria" panose="02040503050406030204" pitchFamily="18" charset="0"/>
                <a:ea typeface="Cambria" panose="02040503050406030204" pitchFamily="18" charset="0"/>
              </a:rPr>
              <a:t> </a:t>
            </a:r>
          </a:p>
          <a:p>
            <a:pPr algn="ctr"/>
            <a:r>
              <a:rPr lang="en-US" sz="3200" b="1" i="1" dirty="0" err="1" smtClean="0">
                <a:effectLst/>
                <a:latin typeface="Cambria" panose="02040503050406030204" pitchFamily="18" charset="0"/>
                <a:ea typeface="Cambria" panose="02040503050406030204" pitchFamily="18" charset="0"/>
              </a:rPr>
              <a:t>tình</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huống</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sau</a:t>
            </a:r>
            <a:r>
              <a:rPr lang="en-US" sz="3200" b="1" i="1" dirty="0" smtClean="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7B07F4B-FDD0-BF36-A554-F50AB4924DEB}"/>
              </a:ext>
            </a:extLst>
          </p:cNvPr>
          <p:cNvPicPr>
            <a:picLocks noChangeAspect="1"/>
          </p:cNvPicPr>
          <p:nvPr/>
        </p:nvPicPr>
        <p:blipFill rotWithShape="1">
          <a:blip r:embed="rId3"/>
          <a:srcRect l="44371"/>
          <a:stretch/>
        </p:blipFill>
        <p:spPr>
          <a:xfrm>
            <a:off x="5105400" y="1345444"/>
            <a:ext cx="2354205" cy="1780584"/>
          </a:xfrm>
          <a:prstGeom prst="rect">
            <a:avLst/>
          </a:prstGeom>
          <a:ln>
            <a:noFill/>
          </a:ln>
          <a:effectLst>
            <a:softEdge rad="112500"/>
          </a:effectLst>
        </p:spPr>
      </p:pic>
      <p:pic>
        <p:nvPicPr>
          <p:cNvPr id="5" name="Picture 4">
            <a:extLst>
              <a:ext uri="{FF2B5EF4-FFF2-40B4-BE49-F238E27FC236}">
                <a16:creationId xmlns:a16="http://schemas.microsoft.com/office/drawing/2014/main" id="{26C3F904-3514-692A-0BAC-0A8A633C7835}"/>
              </a:ext>
            </a:extLst>
          </p:cNvPr>
          <p:cNvPicPr>
            <a:picLocks noChangeAspect="1"/>
          </p:cNvPicPr>
          <p:nvPr/>
        </p:nvPicPr>
        <p:blipFill rotWithShape="1">
          <a:blip r:embed="rId4"/>
          <a:srcRect r="44817"/>
          <a:stretch/>
        </p:blipFill>
        <p:spPr>
          <a:xfrm>
            <a:off x="1866900" y="3119678"/>
            <a:ext cx="2273300" cy="1785615"/>
          </a:xfrm>
          <a:prstGeom prst="rect">
            <a:avLst/>
          </a:prstGeom>
          <a:ln>
            <a:noFill/>
          </a:ln>
          <a:effectLst>
            <a:softEdge rad="112500"/>
          </a:effectLst>
        </p:spPr>
      </p:pic>
      <p:sp>
        <p:nvSpPr>
          <p:cNvPr id="6" name="Rectangle 5"/>
          <p:cNvSpPr/>
          <p:nvPr/>
        </p:nvSpPr>
        <p:spPr>
          <a:xfrm>
            <a:off x="1866900" y="1566182"/>
            <a:ext cx="3009900" cy="1323439"/>
          </a:xfrm>
          <a:prstGeom prst="rect">
            <a:avLst/>
          </a:prstGeom>
        </p:spPr>
        <p:txBody>
          <a:bodyPr wrap="square">
            <a:spAutoFit/>
          </a:bodyPr>
          <a:lstStyle/>
          <a:p>
            <a:pPr algn="just"/>
            <a:r>
              <a:rPr lang="en-US" sz="1600" i="1" dirty="0" smtClean="0">
                <a:effectLst/>
                <a:latin typeface="Cambria" panose="02040503050406030204" pitchFamily="18" charset="0"/>
                <a:ea typeface="Cambria" panose="02040503050406030204" pitchFamily="18" charset="0"/>
              </a:rPr>
              <a:t>a. </a:t>
            </a:r>
            <a:r>
              <a:rPr lang="en-US" sz="1600" i="1" dirty="0" err="1" smtClean="0">
                <a:effectLst/>
                <a:latin typeface="Cambria" panose="02040503050406030204" pitchFamily="18" charset="0"/>
                <a:ea typeface="Cambria" panose="02040503050406030204" pitchFamily="18" charset="0"/>
              </a:rPr>
              <a:t>Thanh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thường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bị</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một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nhóm</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trong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lớp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trêu</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chọc</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bàn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về</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ngoại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hình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Mỗi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khi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thấy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Thanh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mấy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đó</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lại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cười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cợt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chê</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bai</a:t>
            </a:r>
            <a:r>
              <a:rPr lang="en-US" sz="1600" i="1" dirty="0" smtClean="0">
                <a:effectLst/>
                <a:latin typeface="Cambria" panose="02040503050406030204" pitchFamily="18" charset="0"/>
                <a:ea typeface="Cambria" panose="02040503050406030204" pitchFamily="18" charset="0"/>
              </a:rPr>
              <a:t>.</a:t>
            </a:r>
            <a:endParaRPr lang="en-US" sz="1600" dirty="0">
              <a:effectLst/>
              <a:latin typeface="Cambria" panose="02040503050406030204" pitchFamily="18" charset="0"/>
              <a:ea typeface="Cambria" panose="02040503050406030204" pitchFamily="18" charset="0"/>
            </a:endParaRPr>
          </a:p>
        </p:txBody>
      </p:sp>
      <p:sp>
        <p:nvSpPr>
          <p:cNvPr id="7" name="Rectangle 6"/>
          <p:cNvSpPr/>
          <p:nvPr/>
        </p:nvSpPr>
        <p:spPr>
          <a:xfrm>
            <a:off x="4656915" y="3350765"/>
            <a:ext cx="3009900" cy="1323439"/>
          </a:xfrm>
          <a:prstGeom prst="rect">
            <a:avLst/>
          </a:prstGeom>
        </p:spPr>
        <p:txBody>
          <a:bodyPr wrap="square">
            <a:spAutoFit/>
          </a:bodyPr>
          <a:lstStyle/>
          <a:p>
            <a:pPr algn="just"/>
            <a:r>
              <a:rPr lang="en-US" sz="1600" i="1" dirty="0" smtClean="0">
                <a:effectLst/>
                <a:latin typeface="Cambria" panose="02040503050406030204" pitchFamily="18" charset="0"/>
                <a:ea typeface="Cambria" panose="02040503050406030204" pitchFamily="18" charset="0"/>
              </a:rPr>
              <a:t>b. </a:t>
            </a:r>
            <a:r>
              <a:rPr lang="en-US" sz="1600" i="1" dirty="0" err="1" smtClean="0">
                <a:effectLst/>
                <a:latin typeface="Cambria" panose="02040503050406030204" pitchFamily="18" charset="0"/>
                <a:ea typeface="Cambria" panose="02040503050406030204" pitchFamily="18" charset="0"/>
              </a:rPr>
              <a:t>Trong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một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lần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dọn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dẹp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nhà</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cửa</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mẹ</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phát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hiện</a:t>
            </a:r>
            <a:r>
              <a:rPr lang="en-US" sz="1600" i="1" dirty="0" smtClean="0">
                <a:effectLst/>
                <a:latin typeface="Cambria" panose="02040503050406030204" pitchFamily="18" charset="0"/>
                <a:ea typeface="Cambria" panose="02040503050406030204" pitchFamily="18" charset="0"/>
              </a:rPr>
              <a:t> Dung </a:t>
            </a:r>
            <a:r>
              <a:rPr lang="en-US" sz="1600" i="1" dirty="0" err="1" smtClean="0">
                <a:effectLst/>
                <a:latin typeface="Cambria" panose="02040503050406030204" pitchFamily="18" charset="0"/>
                <a:ea typeface="Cambria" panose="02040503050406030204" pitchFamily="18" charset="0"/>
              </a:rPr>
              <a:t>có</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một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cuốn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sổ</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nhật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kí</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Vì</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muốn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biết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suy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nghĩ</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tâm</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tư</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của</a:t>
            </a:r>
            <a:r>
              <a:rPr lang="en-US" sz="1600" i="1" dirty="0" smtClean="0">
                <a:effectLst/>
                <a:latin typeface="Cambria" panose="02040503050406030204" pitchFamily="18" charset="0"/>
                <a:ea typeface="Cambria" panose="02040503050406030204" pitchFamily="18" charset="0"/>
              </a:rPr>
              <a:t> con </a:t>
            </a:r>
            <a:r>
              <a:rPr lang="en-US" sz="1600" i="1" dirty="0" err="1" smtClean="0">
                <a:effectLst/>
                <a:latin typeface="Cambria" panose="02040503050406030204" pitchFamily="18" charset="0"/>
                <a:ea typeface="Cambria" panose="02040503050406030204" pitchFamily="18" charset="0"/>
              </a:rPr>
              <a:t>gái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nên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mẹ</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đã</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mở</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ra</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đọc</a:t>
            </a:r>
            <a:r>
              <a:rPr lang="en-US" sz="1600" i="1" dirty="0" smtClean="0">
                <a:effectLst/>
                <a:latin typeface="Cambria" panose="02040503050406030204" pitchFamily="18" charset="0"/>
                <a:ea typeface="Cambria" panose="02040503050406030204" pitchFamily="18" charset="0"/>
              </a:rPr>
              <a:t>.</a:t>
            </a:r>
            <a:endParaRPr lang="en-US" sz="1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3962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desktop\Công việc\Nền power point\489244441_671121555299045_662766052930219481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6900" y="285750"/>
            <a:ext cx="5410200" cy="1077218"/>
          </a:xfrm>
          <a:prstGeom prst="rect">
            <a:avLst/>
          </a:prstGeom>
        </p:spPr>
        <p:txBody>
          <a:bodyPr wrap="square">
            <a:spAutoFit/>
          </a:bodyPr>
          <a:lstStyle/>
          <a:p>
            <a:pPr algn="ctr"/>
            <a:r>
              <a:rPr lang="en-US" sz="3200" b="1" i="1" dirty="0" err="1" smtClean="0">
                <a:effectLst/>
                <a:latin typeface="Cambria" panose="02040503050406030204" pitchFamily="18" charset="0"/>
                <a:ea typeface="Cambria" panose="02040503050406030204" pitchFamily="18" charset="0"/>
              </a:rPr>
              <a:t>Em</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sẽ</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làm</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gì</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trong</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các</a:t>
            </a:r>
            <a:r>
              <a:rPr lang="en-US" sz="3200" b="1" i="1" dirty="0" smtClean="0">
                <a:effectLst/>
                <a:latin typeface="Cambria" panose="02040503050406030204" pitchFamily="18" charset="0"/>
                <a:ea typeface="Cambria" panose="02040503050406030204" pitchFamily="18" charset="0"/>
              </a:rPr>
              <a:t> </a:t>
            </a:r>
          </a:p>
          <a:p>
            <a:pPr algn="ctr"/>
            <a:r>
              <a:rPr lang="en-US" sz="3200" b="1" i="1" dirty="0" err="1" smtClean="0">
                <a:effectLst/>
                <a:latin typeface="Cambria" panose="02040503050406030204" pitchFamily="18" charset="0"/>
                <a:ea typeface="Cambria" panose="02040503050406030204" pitchFamily="18" charset="0"/>
              </a:rPr>
              <a:t>tình</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huống</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sau</a:t>
            </a:r>
            <a:r>
              <a:rPr lang="en-US" sz="3200" b="1" i="1" dirty="0" smtClean="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sp>
        <p:nvSpPr>
          <p:cNvPr id="6" name="Rectangle 5"/>
          <p:cNvSpPr/>
          <p:nvPr/>
        </p:nvSpPr>
        <p:spPr>
          <a:xfrm>
            <a:off x="1371600" y="1352550"/>
            <a:ext cx="2590800" cy="1815882"/>
          </a:xfrm>
          <a:prstGeom prst="rect">
            <a:avLst/>
          </a:prstGeom>
        </p:spPr>
        <p:txBody>
          <a:bodyPr wrap="square">
            <a:spAutoFit/>
          </a:bodyPr>
          <a:lstStyle/>
          <a:p>
            <a:pPr algn="just"/>
            <a:r>
              <a:rPr lang="en-US" sz="1600" i="1" dirty="0" smtClean="0">
                <a:effectLst/>
                <a:latin typeface="Cambria" panose="02040503050406030204" pitchFamily="18" charset="0"/>
                <a:ea typeface="Cambria" panose="02040503050406030204" pitchFamily="18" charset="0"/>
              </a:rPr>
              <a:t>c. </a:t>
            </a:r>
            <a:r>
              <a:rPr lang="en-US" sz="1600" i="1" dirty="0" err="1" smtClean="0">
                <a:effectLst/>
                <a:latin typeface="Cambria" panose="02040503050406030204" pitchFamily="18" charset="0"/>
                <a:ea typeface="Cambria" panose="02040503050406030204" pitchFamily="18" charset="0"/>
              </a:rPr>
              <a:t>Giờ</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ra</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chơi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Hải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đang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đi</a:t>
            </a:r>
            <a:r>
              <a:rPr lang="en-US" sz="1600" i="1" dirty="0" smtClean="0">
                <a:effectLst/>
                <a:latin typeface="Cambria" panose="02040503050406030204" pitchFamily="18" charset="0"/>
                <a:ea typeface="Cambria" panose="02040503050406030204" pitchFamily="18" charset="0"/>
              </a:rPr>
              <a:t> ở </a:t>
            </a:r>
            <a:r>
              <a:rPr lang="en-US" sz="1600" i="1" dirty="0" err="1" smtClean="0">
                <a:effectLst/>
                <a:latin typeface="Cambria" panose="02040503050406030204" pitchFamily="18" charset="0"/>
                <a:ea typeface="Cambria" panose="02040503050406030204" pitchFamily="18" charset="0"/>
              </a:rPr>
              <a:t>khu</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vực</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phía</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sau</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nhà</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vệ</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sinh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thì</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nhìn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thấy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hai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lớp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khác</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đứng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quây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xung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quanh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và</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ép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một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cùng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lớp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Hải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đứng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sát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vào</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tường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với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vẻ</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mặt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tức</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giận</a:t>
            </a:r>
            <a:r>
              <a:rPr lang="en-US" sz="1600" i="1" dirty="0" smtClean="0">
                <a:effectLst/>
                <a:latin typeface="Cambria" panose="02040503050406030204" pitchFamily="18" charset="0"/>
                <a:ea typeface="Cambria" panose="02040503050406030204" pitchFamily="18" charset="0"/>
              </a:rPr>
              <a:t>.</a:t>
            </a:r>
            <a:endParaRPr lang="en-US" sz="1600" dirty="0">
              <a:effectLst/>
              <a:latin typeface="Cambria" panose="02040503050406030204" pitchFamily="18" charset="0"/>
              <a:ea typeface="Cambria" panose="02040503050406030204" pitchFamily="18" charset="0"/>
            </a:endParaRPr>
          </a:p>
        </p:txBody>
      </p:sp>
      <p:sp>
        <p:nvSpPr>
          <p:cNvPr id="7" name="Rectangle 6"/>
          <p:cNvSpPr/>
          <p:nvPr/>
        </p:nvSpPr>
        <p:spPr>
          <a:xfrm>
            <a:off x="2971800" y="3073390"/>
            <a:ext cx="2540000" cy="1708160"/>
          </a:xfrm>
          <a:prstGeom prst="rect">
            <a:avLst/>
          </a:prstGeom>
        </p:spPr>
        <p:txBody>
          <a:bodyPr wrap="square">
            <a:spAutoFit/>
          </a:bodyPr>
          <a:lstStyle/>
          <a:p>
            <a:pPr algn="just"/>
            <a:r>
              <a:rPr lang="en-US" sz="1500" i="1" dirty="0">
                <a:latin typeface="Cambria" panose="02040503050406030204" pitchFamily="18" charset="0"/>
                <a:ea typeface="Cambria" panose="02040503050406030204" pitchFamily="18" charset="0"/>
              </a:rPr>
              <a:t>d</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Trời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xẩm</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khi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đang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trên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đường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về</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nhà</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Kiên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thấy</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có</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một</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người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đàn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ông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lạ</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mặt</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theo</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mình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Khi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bạn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nhanh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thì</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người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đó</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cũng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nhanh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chậm</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thì</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người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đó</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cũng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chậm</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khiến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Kiên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rất</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sợ</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hãi</a:t>
            </a:r>
            <a:r>
              <a:rPr lang="en-US" sz="1500" i="1" dirty="0" smtClean="0">
                <a:effectLst/>
                <a:latin typeface="Cambria" panose="02040503050406030204" pitchFamily="18" charset="0"/>
                <a:ea typeface="Cambria" panose="02040503050406030204" pitchFamily="18" charset="0"/>
              </a:rPr>
              <a:t>.</a:t>
            </a:r>
            <a:endParaRPr lang="en-US" sz="1500" dirty="0">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F4537D-D03B-D6B1-2543-098469680FA9}"/>
              </a:ext>
            </a:extLst>
          </p:cNvPr>
          <p:cNvPicPr>
            <a:picLocks noChangeAspect="1"/>
          </p:cNvPicPr>
          <p:nvPr/>
        </p:nvPicPr>
        <p:blipFill rotWithShape="1">
          <a:blip r:embed="rId3"/>
          <a:srcRect l="47782"/>
          <a:stretch/>
        </p:blipFill>
        <p:spPr>
          <a:xfrm>
            <a:off x="4013200" y="1682081"/>
            <a:ext cx="1625600" cy="1156819"/>
          </a:xfrm>
          <a:prstGeom prst="rect">
            <a:avLst/>
          </a:prstGeom>
          <a:ln>
            <a:noFill/>
          </a:ln>
          <a:effectLst>
            <a:softEdge rad="112500"/>
          </a:effectLst>
        </p:spPr>
      </p:pic>
      <p:pic>
        <p:nvPicPr>
          <p:cNvPr id="9" name="Picture 8">
            <a:extLst>
              <a:ext uri="{FF2B5EF4-FFF2-40B4-BE49-F238E27FC236}">
                <a16:creationId xmlns:a16="http://schemas.microsoft.com/office/drawing/2014/main" id="{635D6839-E914-5CC6-84C3-B1177115B3AE}"/>
              </a:ext>
            </a:extLst>
          </p:cNvPr>
          <p:cNvPicPr>
            <a:picLocks noChangeAspect="1"/>
          </p:cNvPicPr>
          <p:nvPr/>
        </p:nvPicPr>
        <p:blipFill rotWithShape="1">
          <a:blip r:embed="rId4"/>
          <a:srcRect r="46733"/>
          <a:stretch/>
        </p:blipFill>
        <p:spPr>
          <a:xfrm>
            <a:off x="1358900" y="3391317"/>
            <a:ext cx="1612900" cy="1161633"/>
          </a:xfrm>
          <a:prstGeom prst="rect">
            <a:avLst/>
          </a:prstGeom>
          <a:ln>
            <a:noFill/>
          </a:ln>
          <a:effectLst>
            <a:softEdge rad="112500"/>
          </a:effectLst>
        </p:spPr>
      </p:pic>
      <p:pic>
        <p:nvPicPr>
          <p:cNvPr id="10" name="Picture 9">
            <a:extLst>
              <a:ext uri="{FF2B5EF4-FFF2-40B4-BE49-F238E27FC236}">
                <a16:creationId xmlns:a16="http://schemas.microsoft.com/office/drawing/2014/main" id="{F70D13F7-455C-39C4-D404-2D822586A004}"/>
              </a:ext>
            </a:extLst>
          </p:cNvPr>
          <p:cNvPicPr>
            <a:picLocks noChangeAspect="1"/>
          </p:cNvPicPr>
          <p:nvPr/>
        </p:nvPicPr>
        <p:blipFill>
          <a:blip r:embed="rId5"/>
          <a:stretch>
            <a:fillRect/>
          </a:stretch>
        </p:blipFill>
        <p:spPr>
          <a:xfrm>
            <a:off x="6095999" y="1751998"/>
            <a:ext cx="1885337" cy="1353152"/>
          </a:xfrm>
          <a:prstGeom prst="rect">
            <a:avLst/>
          </a:prstGeom>
          <a:ln>
            <a:noFill/>
          </a:ln>
          <a:effectLst>
            <a:softEdge rad="112500"/>
          </a:effectLst>
        </p:spPr>
      </p:pic>
      <p:sp>
        <p:nvSpPr>
          <p:cNvPr id="14" name="Rectangle 13"/>
          <p:cNvSpPr/>
          <p:nvPr/>
        </p:nvSpPr>
        <p:spPr>
          <a:xfrm>
            <a:off x="5892800" y="3047853"/>
            <a:ext cx="2260600" cy="1477328"/>
          </a:xfrm>
          <a:prstGeom prst="rect">
            <a:avLst/>
          </a:prstGeom>
        </p:spPr>
        <p:txBody>
          <a:bodyPr wrap="square">
            <a:spAutoFit/>
          </a:bodyPr>
          <a:lstStyle/>
          <a:p>
            <a:pPr algn="just"/>
            <a:r>
              <a:rPr lang="en-US" sz="1500" i="1" dirty="0" smtClean="0">
                <a:effectLst/>
                <a:latin typeface="Cambria" panose="02040503050406030204" pitchFamily="18" charset="0"/>
                <a:ea typeface="Cambria" panose="02040503050406030204" pitchFamily="18" charset="0"/>
              </a:rPr>
              <a:t>e. </a:t>
            </a:r>
            <a:r>
              <a:rPr lang="en-US" sz="1500" i="1" dirty="0" err="1" smtClean="0">
                <a:effectLst/>
                <a:latin typeface="Cambria" panose="02040503050406030204" pitchFamily="18" charset="0"/>
                <a:ea typeface="Cambria" panose="02040503050406030204" pitchFamily="18" charset="0"/>
              </a:rPr>
              <a:t>Quỳnh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đang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chơi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cùng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bạn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thì</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chú</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hàng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xóm</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qua. </a:t>
            </a:r>
            <a:r>
              <a:rPr lang="en-US" sz="1500" i="1" dirty="0" err="1" smtClean="0">
                <a:effectLst/>
                <a:latin typeface="Cambria" panose="02040503050406030204" pitchFamily="18" charset="0"/>
                <a:ea typeface="Cambria" panose="02040503050406030204" pitchFamily="18" charset="0"/>
              </a:rPr>
              <a:t>Chú</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khen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Quỳnh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xinh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gái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rồi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kéo</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Quỳnh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lại</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ôm</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vào</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lòng</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khiến</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bạn</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rất</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sợ</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hãi</a:t>
            </a:r>
            <a:r>
              <a:rPr lang="en-US" sz="1500" i="1" dirty="0" smtClean="0">
                <a:latin typeface="Cambria" panose="02040503050406030204" pitchFamily="18" charset="0"/>
                <a:ea typeface="Cambria" panose="02040503050406030204" pitchFamily="18" charset="0"/>
              </a:rPr>
              <a:t>.</a:t>
            </a:r>
            <a:endParaRPr lang="en-US" sz="15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78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desktop\Công việc\Nền power point\486115288_661894259555108_66651434759417605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32710" cy="51371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rotWithShape="1">
          <a:blip r:embed="rId5"/>
          <a:srcRect l="44371"/>
          <a:stretch/>
        </p:blipFill>
        <p:spPr>
          <a:xfrm>
            <a:off x="990600" y="590550"/>
            <a:ext cx="2354205" cy="1780584"/>
          </a:xfrm>
          <a:prstGeom prst="rect">
            <a:avLst/>
          </a:prstGeom>
          <a:ln>
            <a:noFill/>
          </a:ln>
          <a:effectLst>
            <a:softEdge rad="112500"/>
          </a:effectLst>
        </p:spPr>
      </p:pic>
      <p:pic>
        <p:nvPicPr>
          <p:cNvPr id="4" name="Picture 3">
            <a:extLst>
              <a:ext uri="{FF2B5EF4-FFF2-40B4-BE49-F238E27FC236}">
                <a16:creationId xmlns:a16="http://schemas.microsoft.com/office/drawing/2014/main" id="{26C3F904-3514-692A-0BAC-0A8A633C7835}"/>
              </a:ext>
            </a:extLst>
          </p:cNvPr>
          <p:cNvPicPr>
            <a:picLocks noChangeAspect="1"/>
          </p:cNvPicPr>
          <p:nvPr/>
        </p:nvPicPr>
        <p:blipFill rotWithShape="1">
          <a:blip r:embed="rId6"/>
          <a:srcRect r="44817"/>
          <a:stretch/>
        </p:blipFill>
        <p:spPr>
          <a:xfrm>
            <a:off x="3276600" y="590550"/>
            <a:ext cx="2273300" cy="1785615"/>
          </a:xfrm>
          <a:prstGeom prst="rect">
            <a:avLst/>
          </a:prstGeom>
          <a:ln>
            <a:noFill/>
          </a:ln>
          <a:effectLst>
            <a:softEdge rad="112500"/>
          </a:effectLst>
        </p:spPr>
      </p:pic>
      <p:pic>
        <p:nvPicPr>
          <p:cNvPr id="5" name="Picture 4">
            <a:extLst>
              <a:ext uri="{FF2B5EF4-FFF2-40B4-BE49-F238E27FC236}">
                <a16:creationId xmlns:a16="http://schemas.microsoft.com/office/drawing/2014/main" id="{DDF4537D-D03B-D6B1-2543-098469680FA9}"/>
              </a:ext>
            </a:extLst>
          </p:cNvPr>
          <p:cNvPicPr>
            <a:picLocks noChangeAspect="1"/>
          </p:cNvPicPr>
          <p:nvPr/>
        </p:nvPicPr>
        <p:blipFill rotWithShape="1">
          <a:blip r:embed="rId7"/>
          <a:srcRect l="47782"/>
          <a:stretch/>
        </p:blipFill>
        <p:spPr>
          <a:xfrm>
            <a:off x="5618105" y="590551"/>
            <a:ext cx="2438400" cy="1735228"/>
          </a:xfrm>
          <a:prstGeom prst="rect">
            <a:avLst/>
          </a:prstGeom>
          <a:ln>
            <a:noFill/>
          </a:ln>
          <a:effectLst>
            <a:softEdge rad="112500"/>
          </a:effectLst>
        </p:spPr>
      </p:pic>
      <p:pic>
        <p:nvPicPr>
          <p:cNvPr id="6" name="Picture 5">
            <a:extLst>
              <a:ext uri="{FF2B5EF4-FFF2-40B4-BE49-F238E27FC236}">
                <a16:creationId xmlns:a16="http://schemas.microsoft.com/office/drawing/2014/main" id="{635D6839-E914-5CC6-84C3-B1177115B3AE}"/>
              </a:ext>
            </a:extLst>
          </p:cNvPr>
          <p:cNvPicPr>
            <a:picLocks noChangeAspect="1"/>
          </p:cNvPicPr>
          <p:nvPr/>
        </p:nvPicPr>
        <p:blipFill rotWithShape="1">
          <a:blip r:embed="rId8"/>
          <a:srcRect r="46733"/>
          <a:stretch/>
        </p:blipFill>
        <p:spPr>
          <a:xfrm>
            <a:off x="2514600" y="2574924"/>
            <a:ext cx="2222500" cy="1600675"/>
          </a:xfrm>
          <a:prstGeom prst="rect">
            <a:avLst/>
          </a:prstGeom>
          <a:ln>
            <a:noFill/>
          </a:ln>
          <a:effectLst>
            <a:softEdge rad="112500"/>
          </a:effectLst>
        </p:spPr>
      </p:pic>
      <p:pic>
        <p:nvPicPr>
          <p:cNvPr id="7" name="Picture 6">
            <a:extLst>
              <a:ext uri="{FF2B5EF4-FFF2-40B4-BE49-F238E27FC236}">
                <a16:creationId xmlns:a16="http://schemas.microsoft.com/office/drawing/2014/main" id="{F70D13F7-455C-39C4-D404-2D822586A004}"/>
              </a:ext>
            </a:extLst>
          </p:cNvPr>
          <p:cNvPicPr>
            <a:picLocks noChangeAspect="1"/>
          </p:cNvPicPr>
          <p:nvPr/>
        </p:nvPicPr>
        <p:blipFill>
          <a:blip r:embed="rId9"/>
          <a:stretch>
            <a:fillRect/>
          </a:stretch>
        </p:blipFill>
        <p:spPr>
          <a:xfrm>
            <a:off x="5105400" y="2521362"/>
            <a:ext cx="2260600" cy="1622487"/>
          </a:xfrm>
          <a:prstGeom prst="rect">
            <a:avLst/>
          </a:prstGeom>
          <a:ln>
            <a:noFill/>
          </a:ln>
          <a:effectLst>
            <a:softEdge rad="112500"/>
          </a:effectLst>
        </p:spPr>
      </p:pic>
      <p:pic>
        <p:nvPicPr>
          <p:cNvPr id="8" name="Picture 7">
            <a:extLst>
              <a:ext uri="{FF2B5EF4-FFF2-40B4-BE49-F238E27FC236}">
                <a16:creationId xmlns:a16="http://schemas.microsoft.com/office/drawing/2014/main" id="{F70D13F7-455C-39C4-D404-2D822586A004}"/>
              </a:ext>
            </a:extLst>
          </p:cNvPr>
          <p:cNvPicPr>
            <a:picLocks noChangeAspect="1"/>
          </p:cNvPicPr>
          <p:nvPr/>
        </p:nvPicPr>
        <p:blipFill>
          <a:blip r:embed="rId9"/>
          <a:stretch>
            <a:fillRect/>
          </a:stretch>
        </p:blipFill>
        <p:spPr>
          <a:xfrm>
            <a:off x="5080000" y="2473263"/>
            <a:ext cx="2260600" cy="1622487"/>
          </a:xfrm>
          <a:prstGeom prst="rect">
            <a:avLst/>
          </a:prstGeom>
          <a:ln>
            <a:noFill/>
          </a:ln>
          <a:effectLst>
            <a:softEdge rad="112500"/>
          </a:effectLst>
        </p:spPr>
      </p:pic>
      <p:pic>
        <p:nvPicPr>
          <p:cNvPr id="9" name="5 Minute Timer Sanrio - Calm and Relaxing Musi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43805" y="12700"/>
            <a:ext cx="1100195" cy="618376"/>
          </a:xfrm>
          <a:prstGeom prst="rect">
            <a:avLst/>
          </a:prstGeom>
          <a:ln>
            <a:noFill/>
          </a:ln>
          <a:effectLst>
            <a:softEdge rad="112500"/>
          </a:effectLst>
        </p:spPr>
      </p:pic>
    </p:spTree>
    <p:extLst>
      <p:ext uri="{BB962C8B-B14F-4D97-AF65-F5344CB8AC3E}">
        <p14:creationId xmlns:p14="http://schemas.microsoft.com/office/powerpoint/2010/main" val="29130579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011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remove"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algn="just" defTabSz="685800">
                <a:defRPr/>
              </a:pPr>
              <a:r>
                <a:rPr lang="en-US" sz="2400" dirty="0">
                  <a:solidFill>
                    <a:srgbClr val="002060"/>
                  </a:solidFill>
                  <a:latin typeface="Cambria" panose="02040503050406030204" pitchFamily="18" charset="0"/>
                  <a:ea typeface="Cambria" panose="02040503050406030204" pitchFamily="18" charset="0"/>
                </a:rPr>
                <a:t>Thanh </a:t>
              </a:r>
              <a:r>
                <a:rPr lang="en-US" sz="2400" dirty="0" err="1">
                  <a:solidFill>
                    <a:srgbClr val="002060"/>
                  </a:solidFill>
                  <a:latin typeface="Cambria" panose="02040503050406030204" pitchFamily="18" charset="0"/>
                  <a:ea typeface="Cambria" panose="02040503050406030204" pitchFamily="18" charset="0"/>
                </a:rPr>
                <a:t>nên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trực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dừng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về</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ngoại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thích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Nếu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tục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thì</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thầy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nhờ</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thầy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giúp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chặn</a:t>
              </a:r>
              <a:r>
                <a:rPr lang="en-US" sz="2400" dirty="0">
                  <a:solidFill>
                    <a:srgbClr val="002060"/>
                  </a:solidFill>
                  <a:latin typeface="Cambria" panose="02040503050406030204" pitchFamily="18" charset="0"/>
                  <a:ea typeface="Cambria" panose="02040503050406030204" pitchFamily="18" charset="0"/>
                </a:rPr>
                <a:t>.</a:t>
              </a:r>
            </a:p>
          </p:txBody>
        </p:sp>
      </p:grpSp>
      <p:pic>
        <p:nvPicPr>
          <p:cNvPr id="2" name="Picture 1">
            <a:extLst>
              <a:ext uri="{FF2B5EF4-FFF2-40B4-BE49-F238E27FC236}">
                <a16:creationId xmlns:a16="http://schemas.microsoft.com/office/drawing/2014/main" id="{D575467D-F82A-2DAF-EF44-FC03F89A333A}"/>
              </a:ext>
            </a:extLst>
          </p:cNvPr>
          <p:cNvPicPr>
            <a:picLocks noChangeAspect="1"/>
          </p:cNvPicPr>
          <p:nvPr/>
        </p:nvPicPr>
        <p:blipFill rotWithShape="1">
          <a:blip r:embed="rId3"/>
          <a:srcRect l="45829"/>
          <a:stretch/>
        </p:blipFill>
        <p:spPr>
          <a:xfrm>
            <a:off x="570325" y="1655246"/>
            <a:ext cx="3350895" cy="2602627"/>
          </a:xfrm>
          <a:prstGeom prst="rect">
            <a:avLst/>
          </a:prstGeom>
          <a:ln>
            <a:noFill/>
          </a:ln>
          <a:effectLst>
            <a:softEdge rad="112500"/>
          </a:effectLst>
        </p:spPr>
      </p:pic>
    </p:spTree>
    <p:extLst>
      <p:ext uri="{BB962C8B-B14F-4D97-AF65-F5344CB8AC3E}">
        <p14:creationId xmlns:p14="http://schemas.microsoft.com/office/powerpoint/2010/main" val="332204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63061"/>
            </a:xfrm>
            <a:prstGeom prst="rect">
              <a:avLst/>
            </a:prstGeom>
          </p:spPr>
          <p:txBody>
            <a:bodyPr wrap="square" lIns="0" tIns="0" rIns="0" bIns="0" rtlCol="0" anchor="t">
              <a:spAutoFit/>
            </a:bodyPr>
            <a:lstStyle/>
            <a:p>
              <a:pPr algn="just" defTabSz="685800">
                <a:defRPr/>
              </a:pPr>
              <a:r>
                <a:rPr lang="vi-VN" sz="2700" dirty="0">
                  <a:solidFill>
                    <a:srgbClr val="002060"/>
                  </a:solidFill>
                  <a:latin typeface="Cambria" panose="02040503050406030204" pitchFamily="18" charset="0"/>
                  <a:ea typeface="Cambria" panose="02040503050406030204" pitchFamily="18" charset="0"/>
                </a:rPr>
                <a:t>Dung nên giải thích cho mẹ hiểu trẻ em cũng có quyền bất khả xâm phạm về đời sống riêng tư, bí mật cá nhân, mẹ không được đọc nhật kí của Dung nếu chưa được sự đồng ý của bạn.</a:t>
              </a:r>
              <a:endParaRPr lang="en-US" sz="2700" dirty="0">
                <a:solidFill>
                  <a:srgbClr val="00206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90B13849-53DA-CD4E-E209-DFE87B9AEED1}"/>
              </a:ext>
            </a:extLst>
          </p:cNvPr>
          <p:cNvPicPr>
            <a:picLocks noChangeAspect="1"/>
          </p:cNvPicPr>
          <p:nvPr/>
        </p:nvPicPr>
        <p:blipFill rotWithShape="1">
          <a:blip r:embed="rId3"/>
          <a:srcRect r="41923"/>
          <a:stretch/>
        </p:blipFill>
        <p:spPr>
          <a:xfrm>
            <a:off x="302080" y="1850640"/>
            <a:ext cx="3362626" cy="2509643"/>
          </a:xfrm>
          <a:prstGeom prst="rect">
            <a:avLst/>
          </a:prstGeom>
          <a:ln>
            <a:noFill/>
          </a:ln>
          <a:effectLst>
            <a:softEdge rad="112500"/>
          </a:effectLst>
        </p:spPr>
      </p:pic>
    </p:spTree>
    <p:extLst>
      <p:ext uri="{BB962C8B-B14F-4D97-AF65-F5344CB8AC3E}">
        <p14:creationId xmlns:p14="http://schemas.microsoft.com/office/powerpoint/2010/main" val="212951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algn="just" defTabSz="685800">
                <a:defRPr/>
              </a:pPr>
              <a:r>
                <a:rPr lang="vi-VN" sz="2400" dirty="0">
                  <a:solidFill>
                    <a:srgbClr val="002060"/>
                  </a:solidFill>
                  <a:latin typeface="Cambria" panose="02040503050406030204" pitchFamily="18" charset="0"/>
                  <a:ea typeface="Cambria" panose="02040503050406030204" pitchFamily="18" charset="0"/>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lang="en-US" sz="2400" dirty="0">
                <a:solidFill>
                  <a:srgbClr val="002060"/>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AD366DD-DBAE-4EC9-CD04-7A859B6FD4B7}"/>
              </a:ext>
            </a:extLst>
          </p:cNvPr>
          <p:cNvPicPr>
            <a:picLocks noChangeAspect="1"/>
          </p:cNvPicPr>
          <p:nvPr/>
        </p:nvPicPr>
        <p:blipFill rotWithShape="1">
          <a:blip r:embed="rId3"/>
          <a:srcRect l="46642"/>
          <a:stretch/>
        </p:blipFill>
        <p:spPr>
          <a:xfrm>
            <a:off x="660400" y="1785271"/>
            <a:ext cx="3284904" cy="2287701"/>
          </a:xfrm>
          <a:prstGeom prst="rect">
            <a:avLst/>
          </a:prstGeom>
          <a:ln>
            <a:noFill/>
          </a:ln>
          <a:effectLst>
            <a:softEdge rad="112500"/>
          </a:effectLst>
        </p:spPr>
      </p:pic>
    </p:spTree>
    <p:extLst>
      <p:ext uri="{BB962C8B-B14F-4D97-AF65-F5344CB8AC3E}">
        <p14:creationId xmlns:p14="http://schemas.microsoft.com/office/powerpoint/2010/main" val="337598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2" cy="2996971"/>
            </a:xfrm>
            <a:prstGeom prst="rect">
              <a:avLst/>
            </a:prstGeom>
          </p:spPr>
          <p:txBody>
            <a:bodyPr wrap="square" lIns="0" tIns="0" rIns="0" bIns="0" rtlCol="0" anchor="t">
              <a:spAutoFit/>
            </a:bodyPr>
            <a:lstStyle/>
            <a:p>
              <a:pPr algn="just" defTabSz="685800">
                <a:defRPr/>
              </a:pPr>
              <a:r>
                <a:rPr lang="vi-VN" sz="4100" dirty="0">
                  <a:solidFill>
                    <a:srgbClr val="002060"/>
                  </a:solidFill>
                  <a:latin typeface="Cambria" panose="02040503050406030204" pitchFamily="18" charset="0"/>
                  <a:ea typeface="Cambria" panose="02040503050406030204" pitchFamily="18" charset="0"/>
                </a:rPr>
                <a:t>Kiên nên đi đến chỗ sáng, cả người lớn và nói rõ nỗi sợ hãi của mình và nhờ sự giúp đỡ.</a:t>
              </a:r>
              <a:endParaRPr lang="en-US" sz="4100" dirty="0">
                <a:solidFill>
                  <a:srgbClr val="00206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C48622-A474-3251-C14E-F72AA21E0627}"/>
              </a:ext>
            </a:extLst>
          </p:cNvPr>
          <p:cNvPicPr>
            <a:picLocks noChangeAspect="1"/>
          </p:cNvPicPr>
          <p:nvPr/>
        </p:nvPicPr>
        <p:blipFill rotWithShape="1">
          <a:blip r:embed="rId3"/>
          <a:srcRect r="47004"/>
          <a:stretch/>
        </p:blipFill>
        <p:spPr>
          <a:xfrm>
            <a:off x="609600" y="1937485"/>
            <a:ext cx="3086675" cy="2234463"/>
          </a:xfrm>
          <a:prstGeom prst="rect">
            <a:avLst/>
          </a:prstGeom>
          <a:ln>
            <a:noFill/>
          </a:ln>
          <a:effectLst>
            <a:softEdge rad="112500"/>
          </a:effectLst>
        </p:spPr>
      </p:pic>
    </p:spTree>
    <p:extLst>
      <p:ext uri="{BB962C8B-B14F-4D97-AF65-F5344CB8AC3E}">
        <p14:creationId xmlns:p14="http://schemas.microsoft.com/office/powerpoint/2010/main" val="114592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algn="just" defTabSz="685800">
                <a:defRPr/>
              </a:pPr>
              <a:r>
                <a:rPr lang="vi-VN" sz="2400" dirty="0">
                  <a:solidFill>
                    <a:srgbClr val="002060"/>
                  </a:solidFill>
                  <a:latin typeface="Cambria" panose="02040503050406030204" pitchFamily="18" charset="0"/>
                  <a:ea typeface="Cambria" panose="02040503050406030204" pitchFamily="18" charset="0"/>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lang="en-US" sz="2400" dirty="0">
                <a:solidFill>
                  <a:srgbClr val="002060"/>
                </a:solidFill>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329E13B7-274B-4EE9-C023-736DDBE62D02}"/>
              </a:ext>
            </a:extLst>
          </p:cNvPr>
          <p:cNvPicPr>
            <a:picLocks noChangeAspect="1"/>
          </p:cNvPicPr>
          <p:nvPr/>
        </p:nvPicPr>
        <p:blipFill rotWithShape="1">
          <a:blip r:embed="rId3"/>
          <a:srcRect l="45359"/>
          <a:stretch/>
        </p:blipFill>
        <p:spPr>
          <a:xfrm>
            <a:off x="609600" y="1785450"/>
            <a:ext cx="3203121" cy="2287343"/>
          </a:xfrm>
          <a:prstGeom prst="rect">
            <a:avLst/>
          </a:prstGeom>
          <a:ln>
            <a:noFill/>
          </a:ln>
          <a:effectLst>
            <a:softEdge rad="112500"/>
          </a:effectLst>
        </p:spPr>
      </p:pic>
    </p:spTree>
    <p:extLst>
      <p:ext uri="{BB962C8B-B14F-4D97-AF65-F5344CB8AC3E}">
        <p14:creationId xmlns:p14="http://schemas.microsoft.com/office/powerpoint/2010/main" val="309570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esktop\Công việc\Nền power point\486958593_663551672722700_733298207133099601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200" y="742950"/>
            <a:ext cx="6781800" cy="3187685"/>
            <a:chOff x="8407682" y="1855672"/>
            <a:chExt cx="3476267" cy="2021679"/>
          </a:xfrm>
        </p:grpSpPr>
        <p:sp>
          <p:nvSpPr>
            <p:cNvPr id="5"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6" name="TextBox 5"/>
            <p:cNvSpPr txBox="1"/>
            <p:nvPr/>
          </p:nvSpPr>
          <p:spPr>
            <a:xfrm>
              <a:off x="8500871" y="1930471"/>
              <a:ext cx="3378560" cy="16198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00064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esktop\Công việc\Nền power point\486958593_663551672722700_733298207133099601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39001" y="1047750"/>
            <a:ext cx="6781800" cy="2590800"/>
            <a:chOff x="8407682" y="1855672"/>
            <a:chExt cx="3476267" cy="2021679"/>
          </a:xfrm>
        </p:grpSpPr>
        <p:sp>
          <p:nvSpPr>
            <p:cNvPr id="5"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6" name="TextBox 5"/>
            <p:cNvSpPr txBox="1"/>
            <p:nvPr/>
          </p:nvSpPr>
          <p:spPr>
            <a:xfrm>
              <a:off x="8500871" y="1930471"/>
              <a:ext cx="3378560" cy="1463975"/>
            </a:xfrm>
            <a:prstGeom prst="rect">
              <a:avLst/>
            </a:prstGeom>
            <a:noFill/>
          </p:spPr>
          <p:txBody>
            <a:bodyPr wrap="square" rtlCol="0">
              <a:spAutoFit/>
            </a:bodyPr>
            <a:lstStyle/>
            <a:p>
              <a:pPr lvl="0" algn="just">
                <a:defRPr/>
              </a:pPr>
              <a:r>
                <a:rPr lang="vi-VN" sz="2400" dirty="0">
                  <a:solidFill>
                    <a:srgbClr val="FF0000"/>
                  </a:solidFill>
                  <a:latin typeface="Cambria" panose="02040503050406030204" pitchFamily="18" charset="0"/>
                  <a:ea typeface="Cambria" panose="02040503050406030204" pitchFamily="18" charset="0"/>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lang="vi-VN" sz="24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7480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desktop\Công việc\Nền power point\489334162_672087315202469_106484928687794412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1" descr="C:\Users\ADMIN\Desktop\Tai nguyen thiet ke tro choi\Angry birds epic birds\1505573783630 (2).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7149" y="1338674"/>
            <a:ext cx="949427" cy="519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29164" y="1927905"/>
            <a:ext cx="5105399" cy="1177245"/>
          </a:xfrm>
          <a:prstGeom prst="rect">
            <a:avLst/>
          </a:prstGeom>
          <a:noFill/>
        </p:spPr>
        <p:txBody>
          <a:bodyPr wrap="square" lIns="68580" tIns="34290" rIns="68580" bIns="34290" rtlCol="0">
            <a:spAutoFit/>
          </a:bodyPr>
          <a:lstStyle/>
          <a:p>
            <a:pPr algn="ctr" defTabSz="685800">
              <a:defRPr/>
            </a:pPr>
            <a:r>
              <a:rPr lang="en-US" sz="3600" b="1" dirty="0">
                <a:solidFill>
                  <a:srgbClr val="008000"/>
                </a:solidFill>
                <a:latin typeface="Arial" panose="020B0604020202020204" pitchFamily="34" charset="0"/>
                <a:cs typeface="Arial" panose="020B0604020202020204" pitchFamily="34" charset="0"/>
              </a:rPr>
              <a:t>LẤY KẸO </a:t>
            </a:r>
            <a:endParaRPr lang="en-US" sz="3600" b="1" dirty="0" smtClean="0">
              <a:solidFill>
                <a:srgbClr val="008000"/>
              </a:solidFill>
              <a:latin typeface="Arial" panose="020B0604020202020204" pitchFamily="34" charset="0"/>
              <a:cs typeface="Arial" panose="020B0604020202020204" pitchFamily="34" charset="0"/>
            </a:endParaRPr>
          </a:p>
          <a:p>
            <a:pPr algn="ctr" defTabSz="685800">
              <a:defRPr/>
            </a:pPr>
            <a:r>
              <a:rPr lang="en-US" sz="3600" b="1" dirty="0" smtClean="0">
                <a:solidFill>
                  <a:srgbClr val="008000"/>
                </a:solidFill>
                <a:latin typeface="Arial" panose="020B0604020202020204" pitchFamily="34" charset="0"/>
                <a:cs typeface="Arial" panose="020B0604020202020204" pitchFamily="34" charset="0"/>
              </a:rPr>
              <a:t>CHO </a:t>
            </a:r>
            <a:r>
              <a:rPr lang="en-US" sz="3600" b="1" dirty="0">
                <a:solidFill>
                  <a:srgbClr val="008000"/>
                </a:solidFill>
                <a:latin typeface="Arial" panose="020B0604020202020204" pitchFamily="34" charset="0"/>
                <a:cs typeface="Arial" panose="020B0604020202020204" pitchFamily="34" charset="0"/>
              </a:rPr>
              <a:t>ẾCH XANH</a:t>
            </a:r>
          </a:p>
        </p:txBody>
      </p:sp>
    </p:spTree>
    <p:extLst>
      <p:ext uri="{BB962C8B-B14F-4D97-AF65-F5344CB8AC3E}">
        <p14:creationId xmlns:p14="http://schemas.microsoft.com/office/powerpoint/2010/main" val="179938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esktop\Công việc\Nền power point\486958593_663551672722700_733298207133099601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39001" y="1047750"/>
            <a:ext cx="6781800" cy="3048000"/>
            <a:chOff x="8407682" y="1855672"/>
            <a:chExt cx="3476267" cy="2164254"/>
          </a:xfrm>
        </p:grpSpPr>
        <p:sp>
          <p:nvSpPr>
            <p:cNvPr id="5"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6" name="TextBox 5"/>
            <p:cNvSpPr txBox="1"/>
            <p:nvPr/>
          </p:nvSpPr>
          <p:spPr>
            <a:xfrm>
              <a:off x="8500871" y="1930471"/>
              <a:ext cx="3378560" cy="2089455"/>
            </a:xfrm>
            <a:prstGeom prst="rect">
              <a:avLst/>
            </a:prstGeom>
            <a:noFill/>
          </p:spPr>
          <p:txBody>
            <a:bodyPr wrap="square" rtlCol="0">
              <a:spAutoFit/>
            </a:bodyPr>
            <a:lstStyle/>
            <a:p>
              <a:pPr lvl="0" algn="just">
                <a:defRPr/>
              </a:pPr>
              <a:r>
                <a:rPr lang="vi-VN" sz="2400" dirty="0">
                  <a:solidFill>
                    <a:srgbClr val="FF0000"/>
                  </a:solidFill>
                  <a:latin typeface="Cambria" panose="02040503050406030204" pitchFamily="18" charset="0"/>
                  <a:ea typeface="Cambria" panose="02040503050406030204" pitchFamily="18" charset="0"/>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lang="vi-VN" sz="24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6816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esktop\Công việc\Nền power point\486958593_663551672722700_733298207133099601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39001" y="1047750"/>
            <a:ext cx="6781800" cy="3048000"/>
            <a:chOff x="8407682" y="1855672"/>
            <a:chExt cx="3476267" cy="2164254"/>
          </a:xfrm>
        </p:grpSpPr>
        <p:sp>
          <p:nvSpPr>
            <p:cNvPr id="5"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6" name="TextBox 5"/>
            <p:cNvSpPr txBox="1"/>
            <p:nvPr/>
          </p:nvSpPr>
          <p:spPr>
            <a:xfrm>
              <a:off x="8500871" y="1930471"/>
              <a:ext cx="3378560" cy="2089455"/>
            </a:xfrm>
            <a:prstGeom prst="rect">
              <a:avLst/>
            </a:prstGeom>
            <a:noFill/>
          </p:spPr>
          <p:txBody>
            <a:bodyPr wrap="square" rtlCol="0">
              <a:spAutoFit/>
            </a:bodyPr>
            <a:lstStyle/>
            <a:p>
              <a:pPr lvl="0" algn="just">
                <a:defRPr/>
              </a:pPr>
              <a:r>
                <a:rPr lang="vi-VN" sz="2400" dirty="0">
                  <a:solidFill>
                    <a:srgbClr val="FF0000"/>
                  </a:solidFill>
                  <a:latin typeface="Cambria" panose="02040503050406030204" pitchFamily="18" charset="0"/>
                  <a:ea typeface="Cambria" panose="02040503050406030204" pitchFamily="18" charset="0"/>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lang="vi-VN" sz="24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142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desktop\Công việc\Nền power point\487219581_666426749101859_213955015179929962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7813"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42950"/>
            <a:ext cx="5029200" cy="4048933"/>
          </a:xfrm>
          <a:prstGeom prst="rect">
            <a:avLst/>
          </a:prstGeom>
        </p:spPr>
      </p:pic>
    </p:spTree>
    <p:extLst>
      <p:ext uri="{BB962C8B-B14F-4D97-AF65-F5344CB8AC3E}">
        <p14:creationId xmlns:p14="http://schemas.microsoft.com/office/powerpoint/2010/main" val="32179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2588078" y="1502228"/>
            <a:ext cx="4914900" cy="1454244"/>
          </a:xfrm>
          <a:prstGeom prst="rect">
            <a:avLst/>
          </a:prstGeom>
          <a:noFill/>
        </p:spPr>
        <p:txBody>
          <a:bodyPr wrap="square" lIns="68580" tIns="34290" rIns="68580" bIns="34290" rtlCol="0">
            <a:spAutoFit/>
          </a:bodyPr>
          <a:lstStyle/>
          <a:p>
            <a:pPr algn="ctr"/>
            <a:r>
              <a:rPr lang="en-US" sz="3000" b="1" dirty="0" err="1">
                <a:solidFill>
                  <a:srgbClr val="FF0000"/>
                </a:solidFill>
                <a:latin typeface="Cambria" panose="02040503050406030204" pitchFamily="18" charset="0"/>
                <a:ea typeface="Cambria" panose="02040503050406030204" pitchFamily="18" charset="0"/>
              </a:rPr>
              <a:t>Về</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nhà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068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982709" y="1"/>
            <a:ext cx="7080510" cy="51435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6589867" y="2625671"/>
            <a:ext cx="2650934" cy="1942364"/>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 r="79553" b="67017"/>
          <a:stretch/>
        </p:blipFill>
        <p:spPr>
          <a:xfrm>
            <a:off x="-32666" y="-1"/>
            <a:ext cx="2847680" cy="2196194"/>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6291412" y="-29290"/>
            <a:ext cx="2566797" cy="1979570"/>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3159578"/>
            <a:ext cx="9144000" cy="1983922"/>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5534252" y="2392598"/>
            <a:ext cx="3404571" cy="2499948"/>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70171"/>
            <a:ext cx="2962735" cy="2962735"/>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9261" y="3979369"/>
            <a:ext cx="946182" cy="946182"/>
          </a:xfrm>
          <a:prstGeom prst="rect">
            <a:avLst/>
          </a:prstGeom>
        </p:spPr>
      </p:pic>
      <p:pic>
        <p:nvPicPr>
          <p:cNvPr id="15" name="Picture 14"/>
          <p:cNvPicPr>
            <a:picLocks noChangeAspect="1"/>
          </p:cNvPicPr>
          <p:nvPr/>
        </p:nvPicPr>
        <p:blipFill rotWithShape="1">
          <a:blip r:embed="rId10"/>
          <a:srcRect l="14469" r="14633" b="41954"/>
          <a:stretch/>
        </p:blipFill>
        <p:spPr>
          <a:xfrm>
            <a:off x="1540605" y="716435"/>
            <a:ext cx="5926103" cy="2526271"/>
          </a:xfrm>
          <a:prstGeom prst="rect">
            <a:avLst/>
          </a:prstGeom>
        </p:spPr>
      </p:pic>
    </p:spTree>
    <p:extLst>
      <p:ext uri="{BB962C8B-B14F-4D97-AF65-F5344CB8AC3E}">
        <p14:creationId xmlns:p14="http://schemas.microsoft.com/office/powerpoint/2010/main" val="2657874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5142245"/>
          </a:xfrm>
          <a:prstGeom prst="rect">
            <a:avLst/>
          </a:prstGeom>
        </p:spPr>
      </p:pic>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6146" name="Picture 2" descr="Kết quả hình ảnh cho stock.xch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7403" y="-1"/>
            <a:ext cx="6329003" cy="203835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28600" y="2038350"/>
            <a:ext cx="2586038" cy="1244204"/>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a. </a:t>
            </a:r>
            <a:r>
              <a:rPr lang="en-US" sz="2250" dirty="0" err="1" smtClean="0">
                <a:solidFill>
                  <a:srgbClr val="008000"/>
                </a:solidFill>
                <a:latin typeface="Calibri" panose="020F0502020204030204"/>
              </a:rPr>
              <a:t>Anh</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trai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ôm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em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gái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và</a:t>
            </a:r>
            <a:r>
              <a:rPr lang="en-US" sz="2250" dirty="0" smtClean="0">
                <a:solidFill>
                  <a:srgbClr val="008000"/>
                </a:solidFill>
                <a:latin typeface="Calibri" panose="020F0502020204030204"/>
              </a:rPr>
              <a:t> an </a:t>
            </a:r>
            <a:r>
              <a:rPr lang="en-US" sz="2250" dirty="0" err="1" smtClean="0">
                <a:solidFill>
                  <a:srgbClr val="008000"/>
                </a:solidFill>
                <a:latin typeface="Calibri" panose="020F0502020204030204"/>
              </a:rPr>
              <a:t>ủi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em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bị</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ngã</a:t>
            </a:r>
            <a:endParaRPr lang="en-US" sz="2250" dirty="0">
              <a:solidFill>
                <a:srgbClr val="008000"/>
              </a:solidFill>
              <a:latin typeface="Calibri" panose="020F0502020204030204"/>
            </a:endParaRPr>
          </a:p>
        </p:txBody>
      </p:sp>
      <p:sp>
        <p:nvSpPr>
          <p:cNvPr id="10" name="Rounded Rectangle 9"/>
          <p:cNvSpPr/>
          <p:nvPr/>
        </p:nvSpPr>
        <p:spPr>
          <a:xfrm>
            <a:off x="2971800" y="2055411"/>
            <a:ext cx="3707948" cy="1227143"/>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b. </a:t>
            </a:r>
            <a:r>
              <a:rPr lang="en-US" sz="2250" dirty="0" err="1" smtClean="0">
                <a:solidFill>
                  <a:srgbClr val="008000"/>
                </a:solidFill>
                <a:latin typeface="Calibri" panose="020F0502020204030204"/>
              </a:rPr>
              <a:t>Chú</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hàng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xóm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cố</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tình</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vuốt</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má</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Hương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mỗi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gặp</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khiến</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Hương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không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thoải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mái</a:t>
            </a:r>
            <a:endParaRPr lang="en-US" sz="2250" dirty="0">
              <a:solidFill>
                <a:srgbClr val="008000"/>
              </a:solidFill>
              <a:latin typeface="Calibri" panose="020F0502020204030204"/>
            </a:endParaRPr>
          </a:p>
        </p:txBody>
      </p:sp>
      <p:sp>
        <p:nvSpPr>
          <p:cNvPr id="12" name="Rounded Rectangle 11"/>
          <p:cNvSpPr/>
          <p:nvPr/>
        </p:nvSpPr>
        <p:spPr>
          <a:xfrm>
            <a:off x="261257" y="3527195"/>
            <a:ext cx="2586038" cy="137616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C.  </a:t>
            </a:r>
            <a:r>
              <a:rPr lang="en-US" sz="2250" dirty="0" err="1" smtClean="0">
                <a:solidFill>
                  <a:srgbClr val="008000"/>
                </a:solidFill>
                <a:latin typeface="Calibri" panose="020F0502020204030204"/>
              </a:rPr>
              <a:t>Bác</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sĩ</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bảo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Hà</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cởi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quần</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áo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để</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khám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ngực</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có</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cả</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mẹ</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Hà</a:t>
            </a:r>
            <a:r>
              <a:rPr lang="en-US" sz="2250" dirty="0" smtClean="0">
                <a:solidFill>
                  <a:srgbClr val="008000"/>
                </a:solidFill>
                <a:latin typeface="Calibri" panose="020F0502020204030204"/>
              </a:rPr>
              <a:t> ở </a:t>
            </a:r>
            <a:r>
              <a:rPr lang="en-US" sz="2250" dirty="0" err="1" smtClean="0">
                <a:solidFill>
                  <a:srgbClr val="008000"/>
                </a:solidFill>
                <a:latin typeface="Calibri" panose="020F0502020204030204"/>
              </a:rPr>
              <a:t>đó</a:t>
            </a:r>
            <a:r>
              <a:rPr lang="en-US" sz="2250" dirty="0" smtClean="0">
                <a:solidFill>
                  <a:srgbClr val="008000"/>
                </a:solidFill>
                <a:latin typeface="Calibri" panose="020F0502020204030204"/>
              </a:rPr>
              <a:t>.</a:t>
            </a:r>
            <a:endParaRPr lang="en-US" sz="2250" dirty="0">
              <a:solidFill>
                <a:srgbClr val="008000"/>
              </a:solidFill>
              <a:latin typeface="Calibri" panose="020F0502020204030204"/>
            </a:endParaRPr>
          </a:p>
        </p:txBody>
      </p:sp>
      <p:sp>
        <p:nvSpPr>
          <p:cNvPr id="13" name="Rounded Rectangle 12"/>
          <p:cNvSpPr/>
          <p:nvPr/>
        </p:nvSpPr>
        <p:spPr>
          <a:xfrm>
            <a:off x="2971800" y="3533402"/>
            <a:ext cx="3707948" cy="136995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400" dirty="0" smtClean="0">
                <a:solidFill>
                  <a:srgbClr val="008000"/>
                </a:solidFill>
                <a:latin typeface="Calibri" panose="020F0502020204030204"/>
              </a:rPr>
              <a:t>d. </a:t>
            </a:r>
            <a:r>
              <a:rPr lang="en-US" sz="2400" dirty="0" err="1" smtClean="0">
                <a:solidFill>
                  <a:srgbClr val="008000"/>
                </a:solidFill>
                <a:latin typeface="Calibri" panose="020F0502020204030204"/>
              </a:rPr>
              <a:t>Mẹ</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hôn</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lên</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trán</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và</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chúc</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em</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ngủ</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ngon</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hàng</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ngày</a:t>
            </a:r>
            <a:r>
              <a:rPr lang="en-US" sz="2400" dirty="0" smtClean="0">
                <a:solidFill>
                  <a:srgbClr val="008000"/>
                </a:solidFill>
                <a:latin typeface="Calibri" panose="020F0502020204030204"/>
              </a:rPr>
              <a:t>.</a:t>
            </a:r>
            <a:endParaRPr lang="en-US" sz="2400" dirty="0">
              <a:solidFill>
                <a:srgbClr val="008000"/>
              </a:solidFill>
              <a:latin typeface="Calibri" panose="020F0502020204030204"/>
            </a:endParaRPr>
          </a:p>
        </p:txBody>
      </p:sp>
      <p:sp>
        <p:nvSpPr>
          <p:cNvPr id="3" name="TextBox 2"/>
          <p:cNvSpPr txBox="1"/>
          <p:nvPr/>
        </p:nvSpPr>
        <p:spPr>
          <a:xfrm>
            <a:off x="894168" y="522884"/>
            <a:ext cx="4775471" cy="992579"/>
          </a:xfrm>
          <a:prstGeom prst="rect">
            <a:avLst/>
          </a:prstGeom>
          <a:noFill/>
        </p:spPr>
        <p:txBody>
          <a:bodyPr wrap="square" lIns="68580" tIns="34290" rIns="68580" bIns="34290" rtlCol="0">
            <a:spAutoFit/>
          </a:bodyPr>
          <a:lstStyle/>
          <a:p>
            <a:pPr algn="ctr" defTabSz="685800">
              <a:defRPr/>
            </a:pPr>
            <a:r>
              <a:rPr lang="en-US" sz="3000" dirty="0" err="1" smtClean="0">
                <a:solidFill>
                  <a:srgbClr val="008000"/>
                </a:solidFill>
                <a:latin typeface="Calibri" panose="020F0502020204030204"/>
              </a:rPr>
              <a:t>Hành</a:t>
            </a:r>
            <a:r>
              <a:rPr lang="en-US" sz="3000" dirty="0" smtClean="0">
                <a:solidFill>
                  <a:srgbClr val="008000"/>
                </a:solidFill>
                <a:latin typeface="Calibri" panose="020F0502020204030204"/>
              </a:rPr>
              <a:t> vi </a:t>
            </a:r>
            <a:r>
              <a:rPr lang="en-US" sz="3000" dirty="0" err="1" smtClean="0">
                <a:solidFill>
                  <a:srgbClr val="008000"/>
                </a:solidFill>
                <a:latin typeface="Calibri" panose="020F0502020204030204"/>
              </a:rPr>
              <a:t>nào</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dưới</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đây</a:t>
            </a:r>
            <a:r>
              <a:rPr lang="en-US" sz="3000" dirty="0" smtClean="0">
                <a:solidFill>
                  <a:srgbClr val="008000"/>
                </a:solidFill>
                <a:latin typeface="Calibri" panose="020F0502020204030204"/>
              </a:rPr>
              <a:t> </a:t>
            </a:r>
          </a:p>
          <a:p>
            <a:pPr algn="ctr" defTabSz="685800">
              <a:defRPr/>
            </a:pPr>
            <a:r>
              <a:rPr lang="en-US" sz="3000" dirty="0" err="1" smtClean="0">
                <a:solidFill>
                  <a:srgbClr val="008000"/>
                </a:solidFill>
                <a:latin typeface="Calibri" panose="020F0502020204030204"/>
              </a:rPr>
              <a:t>là</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biểu</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hiện</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của</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xâm</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hại</a:t>
            </a:r>
            <a:r>
              <a:rPr lang="en-US" sz="3000" dirty="0" smtClean="0">
                <a:solidFill>
                  <a:srgbClr val="008000"/>
                </a:solidFill>
                <a:latin typeface="Calibri" panose="020F0502020204030204"/>
              </a:rPr>
              <a:t>?</a:t>
            </a:r>
            <a:endParaRPr lang="en-US" sz="3000" dirty="0">
              <a:solidFill>
                <a:srgbClr val="008000"/>
              </a:solidFill>
              <a:latin typeface="Calibri" panose="020F0502020204030204"/>
            </a:endParaRPr>
          </a:p>
        </p:txBody>
      </p:sp>
      <p:pic>
        <p:nvPicPr>
          <p:cNvPr id="4" name="Picture 3">
            <a:hlinkClick r:id="" action="ppaction://hlinkshowjump?jump=nextslide"/>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72625" y="2342522"/>
            <a:ext cx="457200" cy="4572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626671" y="329859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572625" y="3954174"/>
            <a:ext cx="457200" cy="4572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632519" y="4609754"/>
            <a:ext cx="457200" cy="457200"/>
          </a:xfrm>
          <a:prstGeom prst="rect">
            <a:avLst/>
          </a:prstGeom>
        </p:spPr>
      </p:pic>
      <p:grpSp>
        <p:nvGrpSpPr>
          <p:cNvPr id="21" name="times up"/>
          <p:cNvGrpSpPr/>
          <p:nvPr/>
        </p:nvGrpSpPr>
        <p:grpSpPr>
          <a:xfrm>
            <a:off x="7979879" y="453796"/>
            <a:ext cx="567813" cy="281298"/>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2100" dirty="0">
                <a:solidFill>
                  <a:prstClr val="white"/>
                </a:solidFill>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800" dirty="0" err="1">
                  <a:solidFill>
                    <a:prstClr val="white"/>
                  </a:solidFill>
                  <a:latin typeface="Arial" panose="020B0604020202020204" pitchFamily="34" charset="0"/>
                  <a:cs typeface="Arial" panose="020B0604020202020204" pitchFamily="34" charset="0"/>
                </a:rPr>
                <a:t>Bắt</a:t>
              </a:r>
              <a:r>
                <a:rPr lang="en-GB" sz="800" dirty="0">
                  <a:solidFill>
                    <a:prstClr val="white"/>
                  </a:solidFill>
                  <a:latin typeface="Arial" panose="020B0604020202020204" pitchFamily="34" charset="0"/>
                  <a:cs typeface="Arial" panose="020B0604020202020204" pitchFamily="34" charset="0"/>
                </a:rPr>
                <a:t> </a:t>
              </a:r>
              <a:r>
                <a:rPr lang="en-GB" sz="800" dirty="0" err="1">
                  <a:solidFill>
                    <a:prstClr val="white"/>
                  </a:solidFill>
                  <a:latin typeface="Arial" panose="020B0604020202020204" pitchFamily="34" charset="0"/>
                  <a:cs typeface="Arial" panose="020B0604020202020204" pitchFamily="34" charset="0"/>
                </a:rPr>
                <a:t>đầu</a:t>
              </a:r>
              <a:r>
                <a:rPr lang="en-GB" sz="800" dirty="0">
                  <a:solidFill>
                    <a:prstClr val="white"/>
                  </a:solidFill>
                  <a:latin typeface="Arial" panose="020B0604020202020204" pitchFamily="34" charset="0"/>
                  <a:cs typeface="Arial" panose="020B0604020202020204" pitchFamily="34" charset="0"/>
                </a:rPr>
                <a:t>!</a:t>
              </a:r>
            </a:p>
          </p:txBody>
        </p:sp>
      </p:gr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9551924" y="899624"/>
            <a:ext cx="457200" cy="4572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0629900" y="2350724"/>
            <a:ext cx="457200" cy="457200"/>
          </a:xfrm>
          <a:prstGeom prst="rect">
            <a:avLst/>
          </a:prstGeom>
        </p:spPr>
      </p:pic>
      <p:pic>
        <p:nvPicPr>
          <p:cNvPr id="52" name="Đồng hồ bấm giờ 5s.mp4">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21"/>
          <a:srcRect l="20538" t="14263" r="26852" b="12501"/>
          <a:stretch/>
        </p:blipFill>
        <p:spPr>
          <a:xfrm>
            <a:off x="7827318" y="882474"/>
            <a:ext cx="872934" cy="683527"/>
          </a:xfrm>
          <a:prstGeom prst="rect">
            <a:avLst/>
          </a:prstGeom>
          <a:ln>
            <a:noFill/>
          </a:ln>
          <a:effectLst>
            <a:softEdge rad="112500"/>
          </a:effectLst>
        </p:spPr>
      </p:pic>
    </p:spTree>
    <p:extLst>
      <p:ext uri="{BB962C8B-B14F-4D97-AF65-F5344CB8AC3E}">
        <p14:creationId xmlns:p14="http://schemas.microsoft.com/office/powerpoint/2010/main" val="26129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childTnLst>
                          </p:cTn>
                        </p:par>
                        <p:par>
                          <p:cTn id="58" fill="hold">
                            <p:stCondLst>
                              <p:cond delay="2000"/>
                            </p:stCondLst>
                            <p:childTnLst>
                              <p:par>
                                <p:cTn id="59" presetID="1" presetClass="mediacall" presetSubtype="0" fill="hold" nodeType="afterEffect">
                                  <p:stCondLst>
                                    <p:cond delay="0"/>
                                  </p:stCondLst>
                                  <p:childTnLst>
                                    <p:cmd type="call" cmd="playFrom(0.0)">
                                      <p:cBhvr>
                                        <p:cTn id="60" dur="928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17"/>
                                        </p:tgtEl>
                                        <p:attrNameLst>
                                          <p:attrName>style.visibility</p:attrName>
                                        </p:attrNameLst>
                                      </p:cBhvr>
                                      <p:to>
                                        <p:strVal val="hidden"/>
                                      </p:to>
                                    </p:set>
                                  </p:childTnLst>
                                </p:cTn>
                              </p:par>
                              <p:par>
                                <p:cTn id="66" presetID="1" presetClass="mediacall" presetSubtype="0" fill="hold" nodeType="withEffect">
                                  <p:stCondLst>
                                    <p:cond delay="0"/>
                                  </p:stCondLst>
                                  <p:childTnLst>
                                    <p:cmd type="call" cmd="playFrom(0.0)">
                                      <p:cBhvr>
                                        <p:cTn id="67" dur="1526" fill="hold"/>
                                        <p:tgtEl>
                                          <p:spTgt spid="5"/>
                                        </p:tgtEl>
                                      </p:cBhvr>
                                    </p:cmd>
                                  </p:childTnLst>
                                </p:cTn>
                              </p:par>
                              <p:par>
                                <p:cTn id="68" presetID="21" presetClass="emph" presetSubtype="0" fill="hold" grpId="1" nodeType="withEffect">
                                  <p:stCondLst>
                                    <p:cond delay="0"/>
                                  </p:stCondLst>
                                  <p:childTnLst>
                                    <p:animClr clrSpc="hsl" dir="cw">
                                      <p:cBhvr override="childStyle">
                                        <p:cTn id="69" dur="500" fill="hold"/>
                                        <p:tgtEl>
                                          <p:spTgt spid="10"/>
                                        </p:tgtEl>
                                        <p:attrNameLst>
                                          <p:attrName>style.color</p:attrName>
                                        </p:attrNameLst>
                                      </p:cBhvr>
                                      <p:by>
                                        <p:hsl h="7200000" s="0" l="0"/>
                                      </p:by>
                                    </p:animClr>
                                    <p:animClr clrSpc="hsl" dir="cw">
                                      <p:cBhvr>
                                        <p:cTn id="70" dur="500" fill="hold"/>
                                        <p:tgtEl>
                                          <p:spTgt spid="10"/>
                                        </p:tgtEl>
                                        <p:attrNameLst>
                                          <p:attrName>fillcolor</p:attrName>
                                        </p:attrNameLst>
                                      </p:cBhvr>
                                      <p:by>
                                        <p:hsl h="7200000" s="0" l="0"/>
                                      </p:by>
                                    </p:animClr>
                                    <p:animClr clrSpc="hsl" dir="cw">
                                      <p:cBhvr>
                                        <p:cTn id="71" dur="500" fill="hold"/>
                                        <p:tgtEl>
                                          <p:spTgt spid="10"/>
                                        </p:tgtEl>
                                        <p:attrNameLst>
                                          <p:attrName>stroke.color</p:attrName>
                                        </p:attrNameLst>
                                      </p:cBhvr>
                                      <p:by>
                                        <p:hsl h="7200000" s="0" l="0"/>
                                      </p:by>
                                    </p:animClr>
                                    <p:set>
                                      <p:cBhvr>
                                        <p:cTn id="72" dur="500" fill="hold"/>
                                        <p:tgtEl>
                                          <p:spTgt spid="10"/>
                                        </p:tgtEl>
                                        <p:attrNameLst>
                                          <p:attrName>fill.type</p:attrName>
                                        </p:attrNameLst>
                                      </p:cBhvr>
                                      <p:to>
                                        <p:strVal val="solid"/>
                                      </p:to>
                                    </p:set>
                                  </p:childTnLst>
                                </p:cTn>
                              </p:par>
                              <p:par>
                                <p:cTn id="73" presetID="1"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1.25E-6 -2.22222E-6 L 0.00156 0.625 " pathEditMode="relative" rAng="0" ptsTypes="AA">
                                      <p:cBhvr>
                                        <p:cTn id="76" dur="1000" fill="hold"/>
                                        <p:tgtEl>
                                          <p:spTgt spid="16"/>
                                        </p:tgtEl>
                                        <p:attrNameLst>
                                          <p:attrName>ppt_x</p:attrName>
                                          <p:attrName>ppt_y</p:attrName>
                                        </p:attrNameLst>
                                      </p:cBhvr>
                                      <p:rCtr x="78" y="31250"/>
                                    </p:animMotion>
                                  </p:childTnLst>
                                </p:cTn>
                              </p:par>
                            </p:childTnLst>
                          </p:cTn>
                        </p:par>
                        <p:par>
                          <p:cTn id="77" fill="hold">
                            <p:stCondLst>
                              <p:cond delay="1526"/>
                            </p:stCondLst>
                            <p:childTnLst>
                              <p:par>
                                <p:cTn id="78" presetID="1" presetClass="exit" presetSubtype="0" fill="hold" nodeType="afterEffect">
                                  <p:stCondLst>
                                    <p:cond delay="0"/>
                                  </p:stCondLst>
                                  <p:childTnLst>
                                    <p:set>
                                      <p:cBhvr>
                                        <p:cTn id="79" dur="1" fill="hold">
                                          <p:stCondLst>
                                            <p:cond delay="0"/>
                                          </p:stCondLst>
                                        </p:cTn>
                                        <p:tgtEl>
                                          <p:spTgt spid="16"/>
                                        </p:tgtEl>
                                        <p:attrNameLst>
                                          <p:attrName>style.visibility</p:attrName>
                                        </p:attrNameLst>
                                      </p:cBhvr>
                                      <p:to>
                                        <p:strVal val="hidden"/>
                                      </p:to>
                                    </p:set>
                                  </p:childTnLst>
                                </p:cTn>
                              </p:par>
                              <p:par>
                                <p:cTn id="80" presetID="32" presetClass="emph" presetSubtype="0" fill="hold" nodeType="withEffect">
                                  <p:stCondLst>
                                    <p:cond delay="0"/>
                                  </p:stCondLst>
                                  <p:childTnLst>
                                    <p:animRot by="120000">
                                      <p:cBhvr>
                                        <p:cTn id="81" dur="100" fill="hold">
                                          <p:stCondLst>
                                            <p:cond delay="0"/>
                                          </p:stCondLst>
                                        </p:cTn>
                                        <p:tgtEl>
                                          <p:spTgt spid="15"/>
                                        </p:tgtEl>
                                        <p:attrNameLst>
                                          <p:attrName>r</p:attrName>
                                        </p:attrNameLst>
                                      </p:cBhvr>
                                    </p:animRot>
                                    <p:animRot by="-240000">
                                      <p:cBhvr>
                                        <p:cTn id="82" dur="200" fill="hold">
                                          <p:stCondLst>
                                            <p:cond delay="200"/>
                                          </p:stCondLst>
                                        </p:cTn>
                                        <p:tgtEl>
                                          <p:spTgt spid="15"/>
                                        </p:tgtEl>
                                        <p:attrNameLst>
                                          <p:attrName>r</p:attrName>
                                        </p:attrNameLst>
                                      </p:cBhvr>
                                    </p:animRot>
                                    <p:animRot by="240000">
                                      <p:cBhvr>
                                        <p:cTn id="83" dur="200" fill="hold">
                                          <p:stCondLst>
                                            <p:cond delay="400"/>
                                          </p:stCondLst>
                                        </p:cTn>
                                        <p:tgtEl>
                                          <p:spTgt spid="15"/>
                                        </p:tgtEl>
                                        <p:attrNameLst>
                                          <p:attrName>r</p:attrName>
                                        </p:attrNameLst>
                                      </p:cBhvr>
                                    </p:animRot>
                                    <p:animRot by="-240000">
                                      <p:cBhvr>
                                        <p:cTn id="84" dur="200" fill="hold">
                                          <p:stCondLst>
                                            <p:cond delay="600"/>
                                          </p:stCondLst>
                                        </p:cTn>
                                        <p:tgtEl>
                                          <p:spTgt spid="15"/>
                                        </p:tgtEl>
                                        <p:attrNameLst>
                                          <p:attrName>r</p:attrName>
                                        </p:attrNameLst>
                                      </p:cBhvr>
                                    </p:animRot>
                                    <p:animRot by="120000">
                                      <p:cBhvr>
                                        <p:cTn id="85" dur="200" fill="hold">
                                          <p:stCondLst>
                                            <p:cond delay="800"/>
                                          </p:stCondLst>
                                        </p:cTn>
                                        <p:tgtEl>
                                          <p:spTgt spid="15"/>
                                        </p:tgtEl>
                                        <p:attrNameLst>
                                          <p:attrName>r</p:attrName>
                                        </p:attrNameLst>
                                      </p:cBhvr>
                                    </p:animRot>
                                  </p:childTnLst>
                                </p:cTn>
                              </p:par>
                              <p:par>
                                <p:cTn id="86" presetID="1" presetClass="exit" presetSubtype="0" fill="hold" nodeType="withEffect">
                                  <p:stCondLst>
                                    <p:cond delay="50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ntr" presetSubtype="0" fill="hold" nodeType="withEffect">
                                  <p:stCondLst>
                                    <p:cond delay="500"/>
                                  </p:stCondLst>
                                  <p:childTnLst>
                                    <p:set>
                                      <p:cBhvr>
                                        <p:cTn id="89" dur="1" fill="hold">
                                          <p:stCondLst>
                                            <p:cond delay="0"/>
                                          </p:stCondLst>
                                        </p:cTn>
                                        <p:tgtEl>
                                          <p:spTgt spid="8"/>
                                        </p:tgtEl>
                                        <p:attrNameLst>
                                          <p:attrName>style.visibility</p:attrName>
                                        </p:attrNameLst>
                                      </p:cBhvr>
                                      <p:to>
                                        <p:strVal val="visible"/>
                                      </p:to>
                                    </p:set>
                                  </p:childTnLst>
                                </p:cTn>
                              </p:par>
                              <p:par>
                                <p:cTn id="90" presetID="32" presetClass="emph" presetSubtype="0" repeatCount="indefinite" fill="hold" nodeType="withEffect">
                                  <p:stCondLst>
                                    <p:cond delay="500"/>
                                  </p:stCondLst>
                                  <p:childTnLst>
                                    <p:animRot by="120000">
                                      <p:cBhvr>
                                        <p:cTn id="91" dur="200" fill="hold">
                                          <p:stCondLst>
                                            <p:cond delay="0"/>
                                          </p:stCondLst>
                                        </p:cTn>
                                        <p:tgtEl>
                                          <p:spTgt spid="8"/>
                                        </p:tgtEl>
                                        <p:attrNameLst>
                                          <p:attrName>r</p:attrName>
                                        </p:attrNameLst>
                                      </p:cBhvr>
                                    </p:animRot>
                                    <p:animRot by="-240000">
                                      <p:cBhvr>
                                        <p:cTn id="92" dur="400" fill="hold">
                                          <p:stCondLst>
                                            <p:cond delay="400"/>
                                          </p:stCondLst>
                                        </p:cTn>
                                        <p:tgtEl>
                                          <p:spTgt spid="8"/>
                                        </p:tgtEl>
                                        <p:attrNameLst>
                                          <p:attrName>r</p:attrName>
                                        </p:attrNameLst>
                                      </p:cBhvr>
                                    </p:animRot>
                                    <p:animRot by="240000">
                                      <p:cBhvr>
                                        <p:cTn id="93" dur="400" fill="hold">
                                          <p:stCondLst>
                                            <p:cond delay="800"/>
                                          </p:stCondLst>
                                        </p:cTn>
                                        <p:tgtEl>
                                          <p:spTgt spid="8"/>
                                        </p:tgtEl>
                                        <p:attrNameLst>
                                          <p:attrName>r</p:attrName>
                                        </p:attrNameLst>
                                      </p:cBhvr>
                                    </p:animRot>
                                    <p:animRot by="-240000">
                                      <p:cBhvr>
                                        <p:cTn id="94" dur="400" fill="hold">
                                          <p:stCondLst>
                                            <p:cond delay="1200"/>
                                          </p:stCondLst>
                                        </p:cTn>
                                        <p:tgtEl>
                                          <p:spTgt spid="8"/>
                                        </p:tgtEl>
                                        <p:attrNameLst>
                                          <p:attrName>r</p:attrName>
                                        </p:attrNameLst>
                                      </p:cBhvr>
                                    </p:animRot>
                                    <p:animRot by="120000">
                                      <p:cBhvr>
                                        <p:cTn id="95" dur="400" fill="hold">
                                          <p:stCondLst>
                                            <p:cond delay="1600"/>
                                          </p:stCondLst>
                                        </p:cTn>
                                        <p:tgtEl>
                                          <p:spTgt spid="8"/>
                                        </p:tgtEl>
                                        <p:attrNameLst>
                                          <p:attrName>r</p:attrName>
                                        </p:attrNameLst>
                                      </p:cBhvr>
                                    </p:animRot>
                                  </p:childTnLst>
                                </p:cTn>
                              </p:par>
                              <p:par>
                                <p:cTn id="96" presetID="1" presetClass="mediacall" presetSubtype="0" fill="hold" nodeType="withEffect">
                                  <p:stCondLst>
                                    <p:cond delay="500"/>
                                  </p:stCondLst>
                                  <p:childTnLst>
                                    <p:cmd type="call" cmd="playFrom(0.0)">
                                      <p:cBhvr>
                                        <p:cTn id="97" dur="5595" fill="hold"/>
                                        <p:tgtEl>
                                          <p:spTgt spid="14"/>
                                        </p:tgtEl>
                                      </p:cBhvr>
                                    </p:cmd>
                                  </p:child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2"/>
                                        </p:tgtEl>
                                      </p:cBhvr>
                                    </p:animEffect>
                                    <p:set>
                                      <p:cBhvr>
                                        <p:cTn id="103" dur="1" fill="hold">
                                          <p:stCondLst>
                                            <p:cond delay="499"/>
                                          </p:stCondLst>
                                        </p:cTn>
                                        <p:tgtEl>
                                          <p:spTgt spid="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6"/>
                                        </p:tgtEl>
                                      </p:cBhvr>
                                    </p:cmd>
                                  </p:childTnLst>
                                </p:cTn>
                              </p:par>
                            </p:childTnLst>
                          </p:cTn>
                        </p:par>
                      </p:childTnLst>
                    </p:cTn>
                  </p:par>
                </p:childTnLst>
              </p:cTn>
              <p:nextCondLst>
                <p:cond evt="onClick" delay="0">
                  <p:tgtEl>
                    <p:spTgt spid="2"/>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8"/>
                                        </p:tgtEl>
                                      </p:cBhvr>
                                    </p:cmd>
                                  </p:childTnLst>
                                </p:cTn>
                              </p:par>
                            </p:childTnLst>
                          </p:cTn>
                        </p:par>
                      </p:childTnLst>
                    </p:cTn>
                  </p:par>
                </p:childTnLst>
              </p:cTn>
              <p:nextCondLst>
                <p:cond evt="onClick" delay="0">
                  <p:tgtEl>
                    <p:spTgt spid="12"/>
                  </p:tgtEl>
                </p:cond>
              </p:nextCondLst>
            </p:seq>
            <p:seq concurrent="1" nextAc="seek">
              <p:cTn id="114" restart="whenNotActive" fill="hold" evtFilter="cancelBubble" nodeType="interactiveSeq">
                <p:stCondLst>
                  <p:cond evt="onClick" delay="0">
                    <p:tgtEl>
                      <p:spTgt spid="13"/>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13"/>
                                        </p:tgtEl>
                                      </p:cBhvr>
                                    </p:animEffect>
                                    <p:set>
                                      <p:cBhvr>
                                        <p:cTn id="119" dur="1" fill="hold">
                                          <p:stCondLst>
                                            <p:cond delay="499"/>
                                          </p:stCondLst>
                                        </p:cTn>
                                        <p:tgtEl>
                                          <p:spTgt spid="13"/>
                                        </p:tgtEl>
                                        <p:attrNameLst>
                                          <p:attrName>style.visibility</p:attrName>
                                        </p:attrNameLst>
                                      </p:cBhvr>
                                      <p:to>
                                        <p:strVal val="hidden"/>
                                      </p:to>
                                    </p:set>
                                  </p:childTnLst>
                                </p:cTn>
                              </p:par>
                              <p:par>
                                <p:cTn id="120" presetID="1" presetClass="mediacall" presetSubtype="0" fill="hold" nodeType="withEffect">
                                  <p:stCondLst>
                                    <p:cond delay="0"/>
                                  </p:stCondLst>
                                  <p:childTnLst>
                                    <p:cmd type="call" cmd="playFrom(0.0)">
                                      <p:cBhvr>
                                        <p:cTn id="121" dur="2473" fill="hold"/>
                                        <p:tgtEl>
                                          <p:spTgt spid="19"/>
                                        </p:tgtEl>
                                      </p:cBhvr>
                                    </p:cmd>
                                  </p:childTnLst>
                                </p:cTn>
                              </p:par>
                            </p:childTnLst>
                          </p:cTn>
                        </p:par>
                      </p:childTnLst>
                    </p:cTn>
                  </p:par>
                </p:childTnLst>
              </p:cTn>
              <p:nextCondLst>
                <p:cond evt="onClick" delay="0">
                  <p:tgtEl>
                    <p:spTgt spid="13"/>
                  </p:tgtEl>
                </p:cond>
              </p:nextCondLst>
            </p:seq>
            <p:audio>
              <p:cMediaNode vol="100000">
                <p:cTn id="122" fill="hold" display="0">
                  <p:stCondLst>
                    <p:cond delay="indefinite"/>
                  </p:stCondLst>
                  <p:endCondLst>
                    <p:cond evt="onStopAudio" delay="0">
                      <p:tgtEl>
                        <p:sldTgt/>
                      </p:tgtEl>
                    </p:cond>
                  </p:endCondLst>
                </p:cTn>
                <p:tgtEl>
                  <p:spTgt spid="5"/>
                </p:tgtEl>
              </p:cMediaNode>
            </p:audio>
            <p:audio>
              <p:cMediaNode vol="27273">
                <p:cTn id="123" fill="hold" display="0">
                  <p:stCondLst>
                    <p:cond delay="indefinite"/>
                  </p:stCondLst>
                  <p:endCondLst>
                    <p:cond evt="onStopAudio" delay="0">
                      <p:tgtEl>
                        <p:sldTgt/>
                      </p:tgtEl>
                    </p:cond>
                  </p:endCondLst>
                </p:cTn>
                <p:tgtEl>
                  <p:spTgt spid="6"/>
                </p:tgtEl>
              </p:cMediaNode>
            </p:audio>
            <p:audio>
              <p:cMediaNode vol="33333">
                <p:cTn id="124" fill="hold" display="0">
                  <p:stCondLst>
                    <p:cond delay="indefinite"/>
                  </p:stCondLst>
                  <p:endCondLst>
                    <p:cond evt="onStopAudio" delay="0">
                      <p:tgtEl>
                        <p:sldTgt/>
                      </p:tgtEl>
                    </p:cond>
                  </p:endCondLst>
                </p:cTn>
                <p:tgtEl>
                  <p:spTgt spid="18"/>
                </p:tgtEl>
              </p:cMediaNode>
            </p:audio>
            <p:audio>
              <p:cMediaNode vol="43939">
                <p:cTn id="125" fill="hold" display="0">
                  <p:stCondLst>
                    <p:cond delay="indefinite"/>
                  </p:stCondLst>
                  <p:endCondLst>
                    <p:cond evt="onStopAudio" delay="0">
                      <p:tgtEl>
                        <p:sldTgt/>
                      </p:tgtEl>
                    </p:cond>
                  </p:endCondLst>
                </p:cTn>
                <p:tgtEl>
                  <p:spTgt spid="19"/>
                </p:tgtEl>
              </p:cMediaNode>
            </p:audio>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withEffect">
                                  <p:stCondLst>
                                    <p:cond delay="0"/>
                                  </p:stCondLst>
                                  <p:childTnLst>
                                    <p:cmd type="call" cmd="playFrom(0.0)">
                                      <p:cBhvr>
                                        <p:cTn id="130" dur="2126" fill="hold"/>
                                        <p:tgtEl>
                                          <p:spTgt spid="9"/>
                                        </p:tgtEl>
                                      </p:cBhvr>
                                    </p:cmd>
                                  </p:childTnLst>
                                </p:cTn>
                              </p:par>
                            </p:childTnLst>
                          </p:cTn>
                        </p:par>
                      </p:childTnLst>
                    </p:cTn>
                  </p:par>
                </p:childTnLst>
              </p:cTn>
              <p:nextCondLst>
                <p:cond evt="onClick" delay="0">
                  <p:tgtEl>
                    <p:spTgt spid="21"/>
                  </p:tgtEl>
                </p:cond>
              </p:nextCondLst>
            </p:seq>
            <p:audio>
              <p:cMediaNode vol="80000">
                <p:cTn id="131" fill="hold" display="0">
                  <p:stCondLst>
                    <p:cond delay="indefinite"/>
                  </p:stCondLst>
                  <p:endCondLst>
                    <p:cond evt="onStopAudio" delay="0">
                      <p:tgtEl>
                        <p:sldTgt/>
                      </p:tgtEl>
                    </p:cond>
                  </p:endCondLst>
                </p:cTn>
                <p:tgtEl>
                  <p:spTgt spid="9"/>
                </p:tgtEl>
              </p:cMediaNode>
            </p:audio>
            <p:audio>
              <p:cMediaNode vol="42424">
                <p:cTn id="132" fill="hold" display="0">
                  <p:stCondLst>
                    <p:cond delay="indefinite"/>
                  </p:stCondLst>
                  <p:endCondLst>
                    <p:cond evt="onStopAudio" delay="0">
                      <p:tgtEl>
                        <p:sldTgt/>
                      </p:tgtEl>
                    </p:cond>
                  </p:endCondLst>
                </p:cTn>
                <p:tgtEl>
                  <p:spTgt spid="14"/>
                </p:tgtEl>
              </p:cMediaNode>
            </p:audio>
            <p:seq concurrent="1" nextAc="seek">
              <p:cTn id="133" restart="whenNotActive" fill="hold" evtFilter="cancelBubble" nodeType="interactiveSeq">
                <p:stCondLst>
                  <p:cond evt="onClick" delay="0">
                    <p:tgtEl>
                      <p:spTgt spid="52"/>
                    </p:tgtEl>
                  </p:cond>
                </p:stCondLst>
                <p:endSync evt="end" delay="0">
                  <p:rtn val="all"/>
                </p:endSync>
                <p:childTnLst>
                  <p:par>
                    <p:cTn id="134" fill="hold">
                      <p:stCondLst>
                        <p:cond delay="0"/>
                      </p:stCondLst>
                      <p:childTnLst>
                        <p:par>
                          <p:cTn id="135" fill="hold">
                            <p:stCondLst>
                              <p:cond delay="0"/>
                            </p:stCondLst>
                            <p:childTnLst>
                              <p:par>
                                <p:cTn id="136" presetID="2" presetClass="mediacall" presetSubtype="0" fill="hold" nodeType="clickEffect">
                                  <p:stCondLst>
                                    <p:cond delay="0"/>
                                  </p:stCondLst>
                                  <p:childTnLst>
                                    <p:cmd type="call" cmd="togglePause">
                                      <p:cBhvr>
                                        <p:cTn id="137" dur="1" fill="hold"/>
                                        <p:tgtEl>
                                          <p:spTgt spid="52"/>
                                        </p:tgtEl>
                                      </p:cBhvr>
                                    </p:cmd>
                                  </p:childTnLst>
                                </p:cTn>
                              </p:par>
                            </p:childTnLst>
                          </p:cTn>
                        </p:par>
                      </p:childTnLst>
                    </p:cTn>
                  </p:par>
                </p:childTnLst>
              </p:cTn>
              <p:nextCondLst>
                <p:cond evt="onClick" delay="0">
                  <p:tgtEl>
                    <p:spTgt spid="52"/>
                  </p:tgtEl>
                </p:cond>
              </p:nextCondLst>
            </p:seq>
            <p:video>
              <p:cMediaNode vol="80000">
                <p:cTn id="138" fill="remove" display="0">
                  <p:stCondLst>
                    <p:cond delay="indefinite"/>
                  </p:stCondLst>
                </p:cTn>
                <p:tgtEl>
                  <p:spTgt spid="52"/>
                </p:tgtEl>
              </p:cMediaNode>
            </p:vide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8"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17403" y="-1"/>
            <a:ext cx="6329003" cy="249555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762000" y="2438721"/>
            <a:ext cx="2586038" cy="1088473"/>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a. </a:t>
            </a:r>
            <a:r>
              <a:rPr lang="en-US" sz="2250" dirty="0" err="1" smtClean="0">
                <a:solidFill>
                  <a:srgbClr val="008000"/>
                </a:solidFill>
                <a:latin typeface="Calibri" panose="020F0502020204030204"/>
              </a:rPr>
              <a:t>Đi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theo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người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lạ</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yêu</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cầu</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mình</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đi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cùng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họ</a:t>
            </a:r>
            <a:endParaRPr lang="en-US" sz="2250" dirty="0">
              <a:solidFill>
                <a:srgbClr val="008000"/>
              </a:solidFill>
              <a:latin typeface="Calibri" panose="020F0502020204030204"/>
            </a:endParaRPr>
          </a:p>
        </p:txBody>
      </p:sp>
      <p:sp>
        <p:nvSpPr>
          <p:cNvPr id="10" name="Rounded Rectangle 9"/>
          <p:cNvSpPr/>
          <p:nvPr/>
        </p:nvSpPr>
        <p:spPr>
          <a:xfrm>
            <a:off x="3476625" y="3755796"/>
            <a:ext cx="2475183" cy="117184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000" dirty="0" smtClean="0">
                <a:solidFill>
                  <a:srgbClr val="008000"/>
                </a:solidFill>
                <a:latin typeface="Calibri" panose="020F0502020204030204"/>
              </a:rPr>
              <a:t>d. </a:t>
            </a:r>
            <a:r>
              <a:rPr lang="en-US" sz="2000" dirty="0" err="1" smtClean="0">
                <a:solidFill>
                  <a:srgbClr val="008000"/>
                </a:solidFill>
                <a:latin typeface="Calibri" panose="020F0502020204030204"/>
              </a:rPr>
              <a:t>Nhờ</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bố</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mẹ</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thầy</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cô</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hướng</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dẫn</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kĩ</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năng</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ứng</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xử</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với</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người</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lạ</a:t>
            </a:r>
            <a:endParaRPr lang="en-US" sz="2000" dirty="0">
              <a:solidFill>
                <a:srgbClr val="008000"/>
              </a:solidFill>
              <a:latin typeface="Calibri" panose="020F0502020204030204"/>
            </a:endParaRPr>
          </a:p>
        </p:txBody>
      </p:sp>
      <p:sp>
        <p:nvSpPr>
          <p:cNvPr id="11" name="Rounded Rectangle 10"/>
          <p:cNvSpPr/>
          <p:nvPr/>
        </p:nvSpPr>
        <p:spPr>
          <a:xfrm>
            <a:off x="762000" y="3755795"/>
            <a:ext cx="2586038" cy="117815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c. </a:t>
            </a:r>
            <a:r>
              <a:rPr lang="en-US" sz="2250" dirty="0" err="1" smtClean="0">
                <a:solidFill>
                  <a:srgbClr val="008000"/>
                </a:solidFill>
                <a:latin typeface="Calibri" panose="020F0502020204030204"/>
              </a:rPr>
              <a:t>Mở</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cửa</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cho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người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lạ</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không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có</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người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lớn</a:t>
            </a:r>
            <a:r>
              <a:rPr lang="en-US" sz="2250" dirty="0" smtClean="0">
                <a:solidFill>
                  <a:srgbClr val="008000"/>
                </a:solidFill>
                <a:latin typeface="Calibri" panose="020F0502020204030204"/>
              </a:rPr>
              <a:t> ở </a:t>
            </a:r>
            <a:r>
              <a:rPr lang="en-US" sz="2250" dirty="0" err="1" smtClean="0">
                <a:solidFill>
                  <a:srgbClr val="008000"/>
                </a:solidFill>
                <a:latin typeface="Calibri" panose="020F0502020204030204"/>
              </a:rPr>
              <a:t>nhà</a:t>
            </a:r>
            <a:endParaRPr lang="en-US" sz="2250" dirty="0">
              <a:solidFill>
                <a:srgbClr val="008000"/>
              </a:solidFill>
              <a:latin typeface="Calibri" panose="020F0502020204030204"/>
            </a:endParaRPr>
          </a:p>
        </p:txBody>
      </p:sp>
      <p:sp>
        <p:nvSpPr>
          <p:cNvPr id="12" name="Rounded Rectangle 11"/>
          <p:cNvSpPr/>
          <p:nvPr/>
        </p:nvSpPr>
        <p:spPr>
          <a:xfrm>
            <a:off x="3476625" y="2450736"/>
            <a:ext cx="2475183" cy="107645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b. </a:t>
            </a:r>
            <a:r>
              <a:rPr lang="en-US" sz="2250" dirty="0" err="1" smtClean="0">
                <a:solidFill>
                  <a:srgbClr val="008000"/>
                </a:solidFill>
                <a:latin typeface="Calibri" panose="020F0502020204030204"/>
              </a:rPr>
              <a:t>Nhận</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bánh</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kẹo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đồ</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chơi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từ</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người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lạ</a:t>
            </a:r>
            <a:endParaRPr lang="en-US" sz="2250" dirty="0">
              <a:solidFill>
                <a:srgbClr val="008000"/>
              </a:solidFill>
              <a:latin typeface="Calibri" panose="020F0502020204030204"/>
            </a:endParaRPr>
          </a:p>
        </p:txBody>
      </p:sp>
      <p:sp>
        <p:nvSpPr>
          <p:cNvPr id="13" name="TextBox 12"/>
          <p:cNvSpPr txBox="1"/>
          <p:nvPr/>
        </p:nvSpPr>
        <p:spPr>
          <a:xfrm>
            <a:off x="905534" y="572523"/>
            <a:ext cx="4733266" cy="1454244"/>
          </a:xfrm>
          <a:prstGeom prst="rect">
            <a:avLst/>
          </a:prstGeom>
          <a:noFill/>
        </p:spPr>
        <p:txBody>
          <a:bodyPr wrap="square" lIns="68580" tIns="34290" rIns="68580" bIns="34290" rtlCol="0">
            <a:spAutoFit/>
          </a:bodyPr>
          <a:lstStyle/>
          <a:p>
            <a:pPr algn="ctr" defTabSz="685800">
              <a:defRPr/>
            </a:pPr>
            <a:r>
              <a:rPr lang="en-US" sz="3000" dirty="0" err="1" smtClean="0">
                <a:solidFill>
                  <a:srgbClr val="008000"/>
                </a:solidFill>
                <a:latin typeface="Calibri" panose="020F0502020204030204"/>
              </a:rPr>
              <a:t>Những</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cách</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nào</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dưới</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đây</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có</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tác</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dụng</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phòng</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tránh</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bị</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xâm</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hại</a:t>
            </a:r>
            <a:r>
              <a:rPr lang="en-US" sz="3000" dirty="0" smtClean="0">
                <a:solidFill>
                  <a:srgbClr val="008000"/>
                </a:solidFill>
                <a:latin typeface="Calibri" panose="020F0502020204030204"/>
              </a:rPr>
              <a:t>?</a:t>
            </a:r>
            <a:endParaRPr lang="en-US" sz="3000" dirty="0">
              <a:solidFill>
                <a:srgbClr val="008000"/>
              </a:solidFill>
              <a:latin typeface="Calibri" panose="020F0502020204030204"/>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72625" y="2342522"/>
            <a:ext cx="457200" cy="4572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26671" y="3298594"/>
            <a:ext cx="457200" cy="4572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72625" y="395417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32519" y="4609754"/>
            <a:ext cx="457200" cy="457200"/>
          </a:xfrm>
          <a:prstGeom prst="rect">
            <a:avLst/>
          </a:prstGeom>
        </p:spPr>
      </p:pic>
      <p:grpSp>
        <p:nvGrpSpPr>
          <p:cNvPr id="24" name="Group 23">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grpSp>
      <p:sp>
        <p:nvSpPr>
          <p:cNvPr id="48"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pic>
        <p:nvPicPr>
          <p:cNvPr id="51"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0629900" y="2350724"/>
            <a:ext cx="457200" cy="457200"/>
          </a:xfrm>
          <a:prstGeom prst="rect">
            <a:avLst/>
          </a:prstGeom>
        </p:spPr>
      </p:pic>
      <p:grpSp>
        <p:nvGrpSpPr>
          <p:cNvPr id="53" name="times up"/>
          <p:cNvGrpSpPr/>
          <p:nvPr/>
        </p:nvGrpSpPr>
        <p:grpSpPr>
          <a:xfrm>
            <a:off x="7979879" y="453796"/>
            <a:ext cx="567813" cy="281298"/>
            <a:chOff x="2989747" y="438150"/>
            <a:chExt cx="1572029" cy="683752"/>
          </a:xfrm>
        </p:grpSpPr>
        <p:sp>
          <p:nvSpPr>
            <p:cNvPr id="54" name="Rounded Rectangle 5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2100" dirty="0">
                <a:solidFill>
                  <a:prstClr val="white"/>
                </a:solidFill>
                <a:latin typeface="Arial" panose="020B0604020202020204" pitchFamily="34" charset="0"/>
                <a:cs typeface="Arial" panose="020B0604020202020204" pitchFamily="34" charset="0"/>
              </a:endParaRPr>
            </a:p>
          </p:txBody>
        </p:sp>
        <p:sp>
          <p:nvSpPr>
            <p:cNvPr id="55" name="Rounded Rectangle 5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800" dirty="0" err="1">
                  <a:solidFill>
                    <a:prstClr val="white"/>
                  </a:solidFill>
                  <a:latin typeface="Arial" panose="020B0604020202020204" pitchFamily="34" charset="0"/>
                  <a:cs typeface="Arial" panose="020B0604020202020204" pitchFamily="34" charset="0"/>
                </a:rPr>
                <a:t>Bắt</a:t>
              </a:r>
              <a:r>
                <a:rPr lang="en-GB" sz="800" dirty="0">
                  <a:solidFill>
                    <a:prstClr val="white"/>
                  </a:solidFill>
                  <a:latin typeface="Arial" panose="020B0604020202020204" pitchFamily="34" charset="0"/>
                  <a:cs typeface="Arial" panose="020B0604020202020204" pitchFamily="34" charset="0"/>
                </a:rPr>
                <a:t> </a:t>
              </a:r>
              <a:r>
                <a:rPr lang="en-GB" sz="800" dirty="0" err="1">
                  <a:solidFill>
                    <a:prstClr val="white"/>
                  </a:solidFill>
                  <a:latin typeface="Arial" panose="020B0604020202020204" pitchFamily="34" charset="0"/>
                  <a:cs typeface="Arial" panose="020B0604020202020204" pitchFamily="34" charset="0"/>
                </a:rPr>
                <a:t>đầu</a:t>
              </a:r>
              <a:r>
                <a:rPr lang="en-GB" sz="800" dirty="0">
                  <a:solidFill>
                    <a:prstClr val="white"/>
                  </a:solidFill>
                  <a:latin typeface="Arial" panose="020B0604020202020204" pitchFamily="34" charset="0"/>
                  <a:cs typeface="Arial" panose="020B0604020202020204" pitchFamily="34" charset="0"/>
                </a:rPr>
                <a:t>!</a:t>
              </a:r>
            </a:p>
          </p:txBody>
        </p:sp>
      </p:grpSp>
      <p:pic>
        <p:nvPicPr>
          <p:cNvPr id="56" name="Đồng hồ bấm giờ 5s.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9"/>
          <a:srcRect l="20538" t="14263" r="26852" b="12501"/>
          <a:stretch/>
        </p:blipFill>
        <p:spPr>
          <a:xfrm>
            <a:off x="7827318" y="882474"/>
            <a:ext cx="872934" cy="683527"/>
          </a:xfrm>
          <a:prstGeom prst="rect">
            <a:avLst/>
          </a:prstGeom>
          <a:ln>
            <a:noFill/>
          </a:ln>
          <a:effectLst>
            <a:softEdge rad="112500"/>
          </a:effectLst>
        </p:spPr>
      </p:pic>
    </p:spTree>
    <p:extLst>
      <p:ext uri="{BB962C8B-B14F-4D97-AF65-F5344CB8AC3E}">
        <p14:creationId xmlns:p14="http://schemas.microsoft.com/office/powerpoint/2010/main" val="19497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circle(in)">
                                      <p:cBhvr>
                                        <p:cTn id="57" dur="2000"/>
                                        <p:tgtEl>
                                          <p:spTgt spid="53"/>
                                        </p:tgtEl>
                                      </p:cBhvr>
                                    </p:animEffect>
                                  </p:childTnLst>
                                </p:cTn>
                              </p:par>
                            </p:childTnLst>
                          </p:cTn>
                        </p:par>
                        <p:par>
                          <p:cTn id="58" fill="hold">
                            <p:stCondLst>
                              <p:cond delay="2000"/>
                            </p:stCondLst>
                            <p:childTnLst>
                              <p:par>
                                <p:cTn id="59" presetID="1" presetClass="mediacall" presetSubtype="0" fill="hold" nodeType="afterEffect">
                                  <p:stCondLst>
                                    <p:cond delay="0"/>
                                  </p:stCondLst>
                                  <p:childTnLst>
                                    <p:cmd type="call" cmd="playFrom(0.0)">
                                      <p:cBhvr>
                                        <p:cTn id="60" dur="9288"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fill="hold" grpId="1" nodeType="withEffect">
                                  <p:stCondLst>
                                    <p:cond delay="0"/>
                                  </p:stCondLst>
                                  <p:childTnLst>
                                    <p:animClr clrSpc="hsl" dir="cw">
                                      <p:cBhvr override="childStyle">
                                        <p:cTn id="65" dur="500" fill="hold"/>
                                        <p:tgtEl>
                                          <p:spTgt spid="10"/>
                                        </p:tgtEl>
                                        <p:attrNameLst>
                                          <p:attrName>style.color</p:attrName>
                                        </p:attrNameLst>
                                      </p:cBhvr>
                                      <p:by>
                                        <p:hsl h="7200000" s="0" l="0"/>
                                      </p:by>
                                    </p:animClr>
                                    <p:animClr clrSpc="hsl" dir="cw">
                                      <p:cBhvr>
                                        <p:cTn id="66" dur="500" fill="hold"/>
                                        <p:tgtEl>
                                          <p:spTgt spid="10"/>
                                        </p:tgtEl>
                                        <p:attrNameLst>
                                          <p:attrName>fillcolor</p:attrName>
                                        </p:attrNameLst>
                                      </p:cBhvr>
                                      <p:by>
                                        <p:hsl h="7200000" s="0" l="0"/>
                                      </p:by>
                                    </p:animClr>
                                    <p:animClr clrSpc="hsl" dir="cw">
                                      <p:cBhvr>
                                        <p:cTn id="67" dur="500" fill="hold"/>
                                        <p:tgtEl>
                                          <p:spTgt spid="10"/>
                                        </p:tgtEl>
                                        <p:attrNameLst>
                                          <p:attrName>stroke.color</p:attrName>
                                        </p:attrNameLst>
                                      </p:cBhvr>
                                      <p:by>
                                        <p:hsl h="7200000" s="0" l="0"/>
                                      </p:by>
                                    </p:animClr>
                                    <p:set>
                                      <p:cBhvr>
                                        <p:cTn id="68" dur="500" fill="hold"/>
                                        <p:tgtEl>
                                          <p:spTgt spid="10"/>
                                        </p:tgtEl>
                                        <p:attrNameLst>
                                          <p:attrName>fill.type</p:attrName>
                                        </p:attrNameLst>
                                      </p:cBhvr>
                                      <p:to>
                                        <p:strVal val="solid"/>
                                      </p:to>
                                    </p:set>
                                  </p:childTnLst>
                                </p:cTn>
                              </p:par>
                              <p:par>
                                <p:cTn id="69" presetID="1" presetClass="mediacall" presetSubtype="0" fill="hold" nodeType="withEffect">
                                  <p:stCondLst>
                                    <p:cond delay="0"/>
                                  </p:stCondLst>
                                  <p:childTnLst>
                                    <p:cmd type="call" cmd="playFrom(0.0)">
                                      <p:cBhvr>
                                        <p:cTn id="70" dur="1526" fill="hold"/>
                                        <p:tgtEl>
                                          <p:spTgt spid="15"/>
                                        </p:tgtEl>
                                      </p:cBhvr>
                                    </p:cmd>
                                  </p:childTnLst>
                                </p:cTn>
                              </p:par>
                              <p:par>
                                <p:cTn id="71" presetID="1" presetClass="exit" presetSubtype="0" fill="hold" nodeType="withEffect">
                                  <p:stCondLst>
                                    <p:cond delay="0"/>
                                  </p:stCondLst>
                                  <p:childTnLst>
                                    <p:set>
                                      <p:cBhvr>
                                        <p:cTn id="72" dur="1" fill="hold">
                                          <p:stCondLst>
                                            <p:cond delay="0"/>
                                          </p:stCondLst>
                                        </p:cTn>
                                        <p:tgtEl>
                                          <p:spTgt spid="6"/>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1.25E-6 -2.22222E-6 L 0.00156 0.625 " pathEditMode="relative" rAng="0" ptsTypes="AA">
                                      <p:cBhvr>
                                        <p:cTn id="76" dur="1000" fill="hold"/>
                                        <p:tgtEl>
                                          <p:spTgt spid="5"/>
                                        </p:tgtEl>
                                        <p:attrNameLst>
                                          <p:attrName>ppt_x</p:attrName>
                                          <p:attrName>ppt_y</p:attrName>
                                        </p:attrNameLst>
                                      </p:cBhvr>
                                      <p:rCtr x="78" y="31250"/>
                                    </p:animMotion>
                                  </p:childTnLst>
                                </p:cTn>
                              </p:par>
                            </p:childTnLst>
                          </p:cTn>
                        </p:par>
                        <p:par>
                          <p:cTn id="77" fill="hold">
                            <p:stCondLst>
                              <p:cond delay="1526"/>
                            </p:stCondLst>
                            <p:childTnLst>
                              <p:par>
                                <p:cTn id="78" presetID="1" presetClass="exit" presetSubtype="0" fill="hold" nodeType="afterEffect">
                                  <p:stCondLst>
                                    <p:cond delay="0"/>
                                  </p:stCondLst>
                                  <p:childTnLst>
                                    <p:set>
                                      <p:cBhvr>
                                        <p:cTn id="79" dur="1" fill="hold">
                                          <p:stCondLst>
                                            <p:cond delay="0"/>
                                          </p:stCondLst>
                                        </p:cTn>
                                        <p:tgtEl>
                                          <p:spTgt spid="5"/>
                                        </p:tgtEl>
                                        <p:attrNameLst>
                                          <p:attrName>style.visibility</p:attrName>
                                        </p:attrNameLst>
                                      </p:cBhvr>
                                      <p:to>
                                        <p:strVal val="hidden"/>
                                      </p:to>
                                    </p:set>
                                  </p:childTnLst>
                                </p:cTn>
                              </p:par>
                              <p:par>
                                <p:cTn id="80" presetID="32" presetClass="emph" presetSubtype="0" fill="hold" nodeType="withEffect">
                                  <p:stCondLst>
                                    <p:cond delay="0"/>
                                  </p:stCondLst>
                                  <p:childTnLst>
                                    <p:animRot by="120000">
                                      <p:cBhvr>
                                        <p:cTn id="81" dur="100" fill="hold">
                                          <p:stCondLst>
                                            <p:cond delay="0"/>
                                          </p:stCondLst>
                                        </p:cTn>
                                        <p:tgtEl>
                                          <p:spTgt spid="4"/>
                                        </p:tgtEl>
                                        <p:attrNameLst>
                                          <p:attrName>r</p:attrName>
                                        </p:attrNameLst>
                                      </p:cBhvr>
                                    </p:animRot>
                                    <p:animRot by="-240000">
                                      <p:cBhvr>
                                        <p:cTn id="82" dur="200" fill="hold">
                                          <p:stCondLst>
                                            <p:cond delay="200"/>
                                          </p:stCondLst>
                                        </p:cTn>
                                        <p:tgtEl>
                                          <p:spTgt spid="4"/>
                                        </p:tgtEl>
                                        <p:attrNameLst>
                                          <p:attrName>r</p:attrName>
                                        </p:attrNameLst>
                                      </p:cBhvr>
                                    </p:animRot>
                                    <p:animRot by="240000">
                                      <p:cBhvr>
                                        <p:cTn id="83" dur="200" fill="hold">
                                          <p:stCondLst>
                                            <p:cond delay="400"/>
                                          </p:stCondLst>
                                        </p:cTn>
                                        <p:tgtEl>
                                          <p:spTgt spid="4"/>
                                        </p:tgtEl>
                                        <p:attrNameLst>
                                          <p:attrName>r</p:attrName>
                                        </p:attrNameLst>
                                      </p:cBhvr>
                                    </p:animRot>
                                    <p:animRot by="-240000">
                                      <p:cBhvr>
                                        <p:cTn id="84" dur="200" fill="hold">
                                          <p:stCondLst>
                                            <p:cond delay="600"/>
                                          </p:stCondLst>
                                        </p:cTn>
                                        <p:tgtEl>
                                          <p:spTgt spid="4"/>
                                        </p:tgtEl>
                                        <p:attrNameLst>
                                          <p:attrName>r</p:attrName>
                                        </p:attrNameLst>
                                      </p:cBhvr>
                                    </p:animRot>
                                    <p:animRot by="120000">
                                      <p:cBhvr>
                                        <p:cTn id="85" dur="200" fill="hold">
                                          <p:stCondLst>
                                            <p:cond delay="800"/>
                                          </p:stCondLst>
                                        </p:cTn>
                                        <p:tgtEl>
                                          <p:spTgt spid="4"/>
                                        </p:tgtEl>
                                        <p:attrNameLst>
                                          <p:attrName>r</p:attrName>
                                        </p:attrNameLst>
                                      </p:cBhvr>
                                    </p:animRot>
                                  </p:childTnLst>
                                </p:cTn>
                              </p:par>
                              <p:par>
                                <p:cTn id="86" presetID="1" presetClass="exit" presetSubtype="0" fill="hold" nodeType="withEffect">
                                  <p:stCondLst>
                                    <p:cond delay="50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ntr" presetSubtype="0" fill="hold" nodeType="withEffect">
                                  <p:stCondLst>
                                    <p:cond delay="500"/>
                                  </p:stCondLst>
                                  <p:childTnLst>
                                    <p:set>
                                      <p:cBhvr>
                                        <p:cTn id="89" dur="1" fill="hold">
                                          <p:stCondLst>
                                            <p:cond delay="0"/>
                                          </p:stCondLst>
                                        </p:cTn>
                                        <p:tgtEl>
                                          <p:spTgt spid="7"/>
                                        </p:tgtEl>
                                        <p:attrNameLst>
                                          <p:attrName>style.visibility</p:attrName>
                                        </p:attrNameLst>
                                      </p:cBhvr>
                                      <p:to>
                                        <p:strVal val="visible"/>
                                      </p:to>
                                    </p:set>
                                  </p:childTnLst>
                                </p:cTn>
                              </p:par>
                              <p:par>
                                <p:cTn id="90" presetID="32" presetClass="emph" presetSubtype="0" repeatCount="indefinite" fill="hold" nodeType="withEffect">
                                  <p:stCondLst>
                                    <p:cond delay="500"/>
                                  </p:stCondLst>
                                  <p:childTnLst>
                                    <p:animRot by="120000">
                                      <p:cBhvr>
                                        <p:cTn id="91" dur="200" fill="hold">
                                          <p:stCondLst>
                                            <p:cond delay="0"/>
                                          </p:stCondLst>
                                        </p:cTn>
                                        <p:tgtEl>
                                          <p:spTgt spid="7"/>
                                        </p:tgtEl>
                                        <p:attrNameLst>
                                          <p:attrName>r</p:attrName>
                                        </p:attrNameLst>
                                      </p:cBhvr>
                                    </p:animRot>
                                    <p:animRot by="-240000">
                                      <p:cBhvr>
                                        <p:cTn id="92" dur="400" fill="hold">
                                          <p:stCondLst>
                                            <p:cond delay="400"/>
                                          </p:stCondLst>
                                        </p:cTn>
                                        <p:tgtEl>
                                          <p:spTgt spid="7"/>
                                        </p:tgtEl>
                                        <p:attrNameLst>
                                          <p:attrName>r</p:attrName>
                                        </p:attrNameLst>
                                      </p:cBhvr>
                                    </p:animRot>
                                    <p:animRot by="240000">
                                      <p:cBhvr>
                                        <p:cTn id="93" dur="400" fill="hold">
                                          <p:stCondLst>
                                            <p:cond delay="800"/>
                                          </p:stCondLst>
                                        </p:cTn>
                                        <p:tgtEl>
                                          <p:spTgt spid="7"/>
                                        </p:tgtEl>
                                        <p:attrNameLst>
                                          <p:attrName>r</p:attrName>
                                        </p:attrNameLst>
                                      </p:cBhvr>
                                    </p:animRot>
                                    <p:animRot by="-240000">
                                      <p:cBhvr>
                                        <p:cTn id="94" dur="400" fill="hold">
                                          <p:stCondLst>
                                            <p:cond delay="1200"/>
                                          </p:stCondLst>
                                        </p:cTn>
                                        <p:tgtEl>
                                          <p:spTgt spid="7"/>
                                        </p:tgtEl>
                                        <p:attrNameLst>
                                          <p:attrName>r</p:attrName>
                                        </p:attrNameLst>
                                      </p:cBhvr>
                                    </p:animRot>
                                    <p:animRot by="120000">
                                      <p:cBhvr>
                                        <p:cTn id="95" dur="400" fill="hold">
                                          <p:stCondLst>
                                            <p:cond delay="1600"/>
                                          </p:stCondLst>
                                        </p:cTn>
                                        <p:tgtEl>
                                          <p:spTgt spid="7"/>
                                        </p:tgtEl>
                                        <p:attrNameLst>
                                          <p:attrName>r</p:attrName>
                                        </p:attrNameLst>
                                      </p:cBhvr>
                                    </p:animRot>
                                  </p:childTnLst>
                                </p:cTn>
                              </p:par>
                              <p:par>
                                <p:cTn id="96" presetID="1" presetClass="mediacall" presetSubtype="0" fill="hold" nodeType="withEffect">
                                  <p:stCondLst>
                                    <p:cond delay="500"/>
                                  </p:stCondLst>
                                  <p:childTnLst>
                                    <p:cmd type="call" cmd="playFrom(0.0)">
                                      <p:cBhvr>
                                        <p:cTn id="97" dur="5595" fill="hold"/>
                                        <p:tgtEl>
                                          <p:spTgt spid="51"/>
                                        </p:tgtEl>
                                      </p:cBhvr>
                                    </p:cmd>
                                  </p:child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6"/>
                                        </p:tgtEl>
                                      </p:cBhvr>
                                    </p:cmd>
                                  </p:childTnLst>
                                </p:cTn>
                              </p:par>
                            </p:childTnLst>
                          </p:cTn>
                        </p:par>
                      </p:childTnLst>
                    </p:cTn>
                  </p:par>
                </p:childTnLst>
              </p:cTn>
              <p:nextCondLst>
                <p:cond evt="onClick" delay="0">
                  <p:tgtEl>
                    <p:spTgt spid="9"/>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7"/>
                                        </p:tgtEl>
                                      </p:cBhvr>
                                    </p:cmd>
                                  </p:childTnLst>
                                </p:cTn>
                              </p:par>
                            </p:childTnLst>
                          </p:cTn>
                        </p:par>
                      </p:childTnLst>
                    </p:cTn>
                  </p:par>
                </p:childTnLst>
              </p:cTn>
              <p:nextCondLst>
                <p:cond evt="onClick" delay="0">
                  <p:tgtEl>
                    <p:spTgt spid="12"/>
                  </p:tgtEl>
                </p:cond>
              </p:nextCondLst>
            </p:seq>
            <p:seq concurrent="1" nextAc="seek">
              <p:cTn id="114" restart="whenNotActive" fill="hold" evtFilter="cancelBubble" nodeType="interactiveSeq">
                <p:stCondLst>
                  <p:cond evt="onClick" delay="0">
                    <p:tgtEl>
                      <p:spTgt spid="11"/>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par>
                                <p:cTn id="120" presetID="1" presetClass="mediacall" presetSubtype="0" fill="hold" nodeType="withEffect">
                                  <p:stCondLst>
                                    <p:cond delay="0"/>
                                  </p:stCondLst>
                                  <p:childTnLst>
                                    <p:cmd type="call" cmd="playFrom(0.0)">
                                      <p:cBhvr>
                                        <p:cTn id="121" dur="2473" fill="hold"/>
                                        <p:tgtEl>
                                          <p:spTgt spid="18"/>
                                        </p:tgtEl>
                                      </p:cBhvr>
                                    </p:cmd>
                                  </p:childTnLst>
                                </p:cTn>
                              </p:par>
                            </p:childTnLst>
                          </p:cTn>
                        </p:par>
                      </p:childTnLst>
                    </p:cTn>
                  </p:par>
                </p:childTnLst>
              </p:cTn>
              <p:nextCondLst>
                <p:cond evt="onClick" delay="0">
                  <p:tgtEl>
                    <p:spTgt spid="11"/>
                  </p:tgtEl>
                </p:cond>
              </p:nextCondLst>
            </p:seq>
            <p:audio>
              <p:cMediaNode vol="100000">
                <p:cTn id="122" fill="hold" display="0">
                  <p:stCondLst>
                    <p:cond delay="indefinite"/>
                  </p:stCondLst>
                  <p:endCondLst>
                    <p:cond evt="onStopAudio" delay="0">
                      <p:tgtEl>
                        <p:sldTgt/>
                      </p:tgtEl>
                    </p:cond>
                  </p:endCondLst>
                </p:cTn>
                <p:tgtEl>
                  <p:spTgt spid="15"/>
                </p:tgtEl>
              </p:cMediaNode>
            </p:audio>
            <p:audio>
              <p:cMediaNode vol="33333">
                <p:cTn id="123" fill="hold" display="0">
                  <p:stCondLst>
                    <p:cond delay="indefinite"/>
                  </p:stCondLst>
                  <p:endCondLst>
                    <p:cond evt="onStopAudio" delay="0">
                      <p:tgtEl>
                        <p:sldTgt/>
                      </p:tgtEl>
                    </p:cond>
                  </p:endCondLst>
                </p:cTn>
                <p:tgtEl>
                  <p:spTgt spid="16"/>
                </p:tgtEl>
              </p:cMediaNode>
            </p:audio>
            <p:audio>
              <p:cMediaNode vol="40909">
                <p:cTn id="124" fill="hold" display="0">
                  <p:stCondLst>
                    <p:cond delay="indefinite"/>
                  </p:stCondLst>
                  <p:endCondLst>
                    <p:cond evt="onStopAudio" delay="0">
                      <p:tgtEl>
                        <p:sldTgt/>
                      </p:tgtEl>
                    </p:cond>
                  </p:endCondLst>
                </p:cTn>
                <p:tgtEl>
                  <p:spTgt spid="17"/>
                </p:tgtEl>
              </p:cMediaNode>
            </p:audio>
            <p:audio>
              <p:cMediaNode vol="34848">
                <p:cTn id="125" fill="hold" display="0">
                  <p:stCondLst>
                    <p:cond delay="indefinite"/>
                  </p:stCondLst>
                  <p:endCondLst>
                    <p:cond evt="onStopAudio" delay="0">
                      <p:tgtEl>
                        <p:sldTgt/>
                      </p:tgtEl>
                    </p:cond>
                  </p:endCondLst>
                </p:cTn>
                <p:tgtEl>
                  <p:spTgt spid="18"/>
                </p:tgtEl>
              </p:cMediaNode>
            </p:audio>
            <p:audio>
              <p:cMediaNode vol="42424">
                <p:cTn id="126" fill="hold" display="0">
                  <p:stCondLst>
                    <p:cond delay="indefinite"/>
                  </p:stCondLst>
                  <p:endCondLst>
                    <p:cond evt="onStopAudio" delay="0">
                      <p:tgtEl>
                        <p:sldTgt/>
                      </p:tgtEl>
                    </p:cond>
                  </p:endCondLst>
                </p:cTn>
                <p:tgtEl>
                  <p:spTgt spid="51"/>
                </p:tgtEl>
              </p:cMediaNode>
            </p:audio>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2" presetClass="mediacall" presetSubtype="0" fill="hold" nodeType="clickEffect">
                                  <p:stCondLst>
                                    <p:cond delay="0"/>
                                  </p:stCondLst>
                                  <p:childTnLst>
                                    <p:cmd type="call" cmd="togglePause">
                                      <p:cBhvr>
                                        <p:cTn id="131" dur="1" fill="hold"/>
                                        <p:tgtEl>
                                          <p:spTgt spid="56"/>
                                        </p:tgtEl>
                                      </p:cBhvr>
                                    </p:cmd>
                                  </p:childTnLst>
                                </p:cTn>
                              </p:par>
                            </p:childTnLst>
                          </p:cTn>
                        </p:par>
                      </p:childTnLst>
                    </p:cTn>
                  </p:par>
                </p:childTnLst>
              </p:cTn>
              <p:nextCondLst>
                <p:cond evt="onClick" delay="0">
                  <p:tgtEl>
                    <p:spTgt spid="56"/>
                  </p:tgtEl>
                </p:cond>
              </p:nextCondLst>
            </p:seq>
            <p:video>
              <p:cMediaNode vol="80000">
                <p:cTn id="132" fill="remove" display="0">
                  <p:stCondLst>
                    <p:cond delay="indefinite"/>
                  </p:stCondLst>
                </p:cTn>
                <p:tgtEl>
                  <p:spTgt spid="56"/>
                </p:tgtEl>
              </p:cMediaNode>
            </p:vide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esktop\Công việc\Nền power point\486150529_663551436056057_291565946630214210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89B5E6-BE24-D3A1-D481-BFEE5ED18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157011"/>
            <a:ext cx="3810000" cy="2176522"/>
          </a:xfrm>
          <a:prstGeom prst="rect">
            <a:avLst/>
          </a:prstGeom>
        </p:spPr>
      </p:pic>
    </p:spTree>
    <p:extLst>
      <p:ext uri="{BB962C8B-B14F-4D97-AF65-F5344CB8AC3E}">
        <p14:creationId xmlns:p14="http://schemas.microsoft.com/office/powerpoint/2010/main" val="4140917906"/>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desktop\Công việc\Nền power point\486475075_661894379555096_99134512234148036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CAED56A-1D32-D0E2-F8F9-88A1E59D443A}"/>
              </a:ext>
            </a:extLst>
          </p:cNvPr>
          <p:cNvPicPr>
            <a:picLocks noChangeAspect="1"/>
          </p:cNvPicPr>
          <p:nvPr/>
        </p:nvPicPr>
        <p:blipFill>
          <a:blip r:embed="rId5"/>
          <a:stretch>
            <a:fillRect/>
          </a:stretch>
        </p:blipFill>
        <p:spPr>
          <a:xfrm>
            <a:off x="1219200" y="1066908"/>
            <a:ext cx="4191000" cy="3316892"/>
          </a:xfrm>
          <a:prstGeom prst="rect">
            <a:avLst/>
          </a:prstGeom>
        </p:spPr>
      </p:pic>
      <p:sp>
        <p:nvSpPr>
          <p:cNvPr id="2" name="Rectangle 1"/>
          <p:cNvSpPr/>
          <p:nvPr/>
        </p:nvSpPr>
        <p:spPr>
          <a:xfrm>
            <a:off x="685800" y="438150"/>
            <a:ext cx="5410200" cy="707886"/>
          </a:xfrm>
          <a:prstGeom prst="rect">
            <a:avLst/>
          </a:prstGeom>
        </p:spPr>
        <p:txBody>
          <a:bodyPr wrap="square">
            <a:spAutoFit/>
          </a:bodyPr>
          <a:lstStyle/>
          <a:p>
            <a:pPr algn="ctr"/>
            <a:r>
              <a:rPr lang="vi-VN" sz="2000" b="1" i="1" dirty="0" smtClean="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2000" b="1" dirty="0">
              <a:effectLst/>
              <a:latin typeface="Cambria" panose="02040503050406030204" pitchFamily="18" charset="0"/>
              <a:ea typeface="Cambria" panose="02040503050406030204" pitchFamily="18" charset="0"/>
            </a:endParaRPr>
          </a:p>
        </p:txBody>
      </p:sp>
      <p:pic>
        <p:nvPicPr>
          <p:cNvPr id="8" name="3 Minute Countdown Timer - Cute Animals  with Happy Fun Music - for Kids (4K U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62800" y="174352"/>
            <a:ext cx="1728787" cy="971684"/>
          </a:xfrm>
          <a:prstGeom prst="rect">
            <a:avLst/>
          </a:prstGeom>
          <a:ln>
            <a:noFill/>
          </a:ln>
          <a:effectLst>
            <a:softEdge rad="112500"/>
          </a:effectLst>
        </p:spPr>
      </p:pic>
      <p:sp>
        <p:nvSpPr>
          <p:cNvPr id="10" name="Rectangle 9"/>
          <p:cNvSpPr/>
          <p:nvPr/>
        </p:nvSpPr>
        <p:spPr>
          <a:xfrm>
            <a:off x="685800" y="438150"/>
            <a:ext cx="5410200" cy="707886"/>
          </a:xfrm>
          <a:prstGeom prst="rect">
            <a:avLst/>
          </a:prstGeom>
        </p:spPr>
        <p:txBody>
          <a:bodyPr wrap="square">
            <a:spAutoFit/>
          </a:bodyPr>
          <a:lstStyle/>
          <a:p>
            <a:pPr algn="ctr"/>
            <a:r>
              <a:rPr lang="vi-VN" sz="2000" b="1" i="1" dirty="0" smtClean="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123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1950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remove" display="0">
                  <p:stCondLst>
                    <p:cond delay="indefinite"/>
                  </p:stCondLst>
                </p:cTn>
                <p:tgtEl>
                  <p:spTgt spid="8"/>
                </p:tgtEl>
              </p:cMediaNode>
            </p:vide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childTnLst>
        </p:cTn>
      </p:par>
    </p:tnLst>
    <p:bldLst>
      <p:bldP spid="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desktop\Công việc\Nền power point\486635013_661901866221014_413231393943437740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9"/>
            <a:ext cx="9144001" cy="514223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33">
            <a:extLst>
              <a:ext uri="{FF2B5EF4-FFF2-40B4-BE49-F238E27FC236}">
                <a16:creationId xmlns:a16="http://schemas.microsoft.com/office/drawing/2014/main" id="{196E4E3F-EDAF-0AB5-58BF-F1168746AD14}"/>
              </a:ext>
            </a:extLst>
          </p:cNvPr>
          <p:cNvSpPr/>
          <p:nvPr/>
        </p:nvSpPr>
        <p:spPr>
          <a:xfrm>
            <a:off x="2355273" y="226516"/>
            <a:ext cx="3718956" cy="712174"/>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lvl="0" algn="ctr">
              <a:defRPr/>
            </a:pPr>
            <a:r>
              <a:rPr lang="vi-VN" altLang="zh-CN" sz="3300" b="1" dirty="0">
                <a:solidFill>
                  <a:schemeClr val="tx1"/>
                </a:solidFill>
                <a:latin typeface="Cambria" panose="02040503050406030204" pitchFamily="18" charset="0"/>
                <a:ea typeface="阿里巴巴普惠体" panose="00020600040101010101"/>
              </a:rPr>
              <a:t>Lựa chọn cách</a:t>
            </a:r>
            <a:r>
              <a:rPr lang="en-US" altLang="zh-CN" sz="3300" b="1" dirty="0">
                <a:solidFill>
                  <a:schemeClr val="tx1"/>
                </a:solidFill>
                <a:latin typeface="Cambria" panose="02040503050406030204" pitchFamily="18" charset="0"/>
                <a:ea typeface="阿里巴巴普惠体" panose="00020600040101010101"/>
              </a:rPr>
              <a:t>:</a:t>
            </a:r>
            <a:r>
              <a:rPr lang="vi-VN" altLang="zh-CN" sz="3300" b="1" dirty="0">
                <a:solidFill>
                  <a:schemeClr val="tx1"/>
                </a:solidFill>
                <a:latin typeface="Cambria" panose="02040503050406030204" pitchFamily="18" charset="0"/>
                <a:ea typeface="阿里巴巴普惠体" panose="00020600040101010101"/>
              </a:rPr>
              <a:t> </a:t>
            </a:r>
            <a:endParaRPr lang="en-US" altLang="zh-CN" sz="3300" b="1" dirty="0">
              <a:solidFill>
                <a:schemeClr val="tx1"/>
              </a:solidFill>
              <a:latin typeface="Cambria" panose="02040503050406030204" pitchFamily="18" charset="0"/>
              <a:ea typeface="阿里巴巴普惠体" panose="00020600040101010101"/>
            </a:endParaRPr>
          </a:p>
        </p:txBody>
      </p:sp>
      <p:pic>
        <p:nvPicPr>
          <p:cNvPr id="4" name="Picture 3">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8164" y="1302672"/>
            <a:ext cx="2892710" cy="1097235"/>
          </a:xfrm>
          <a:prstGeom prst="rect">
            <a:avLst/>
          </a:prstGeom>
          <a:ln>
            <a:noFill/>
          </a:ln>
          <a:effectLst>
            <a:softEdge rad="112500"/>
          </a:effectLst>
        </p:spPr>
      </p:pic>
      <p:pic>
        <p:nvPicPr>
          <p:cNvPr id="5" name="Picture 4">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0" y="2506903"/>
            <a:ext cx="2835559" cy="1023409"/>
          </a:xfrm>
          <a:prstGeom prst="rect">
            <a:avLst/>
          </a:prstGeom>
          <a:ln>
            <a:noFill/>
          </a:ln>
          <a:effectLst>
            <a:softEdge rad="112500"/>
          </a:effectLst>
        </p:spPr>
      </p:pic>
      <p:pic>
        <p:nvPicPr>
          <p:cNvPr id="6" name="Picture 5">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28575" y="3837682"/>
            <a:ext cx="2774327" cy="1020068"/>
          </a:xfrm>
          <a:prstGeom prst="rect">
            <a:avLst/>
          </a:prstGeom>
          <a:ln>
            <a:noFill/>
          </a:ln>
          <a:effectLst>
            <a:softEdge rad="112500"/>
          </a:effectLst>
        </p:spPr>
      </p:pic>
      <p:pic>
        <p:nvPicPr>
          <p:cNvPr id="7" name="Picture 6">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2846274" y="1246032"/>
            <a:ext cx="2840224" cy="1046050"/>
          </a:xfrm>
          <a:prstGeom prst="rect">
            <a:avLst/>
          </a:prstGeom>
        </p:spPr>
      </p:pic>
      <p:pic>
        <p:nvPicPr>
          <p:cNvPr id="8" name="Picture 7">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2820761" y="2469654"/>
            <a:ext cx="2798820" cy="1022520"/>
          </a:xfrm>
          <a:prstGeom prst="rect">
            <a:avLst/>
          </a:prstGeom>
        </p:spPr>
      </p:pic>
      <p:pic>
        <p:nvPicPr>
          <p:cNvPr id="9" name="Picture 8">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2902404" y="3851970"/>
            <a:ext cx="2651863" cy="950199"/>
          </a:xfrm>
          <a:prstGeom prst="rect">
            <a:avLst/>
          </a:prstGeom>
        </p:spPr>
      </p:pic>
      <p:grpSp>
        <p:nvGrpSpPr>
          <p:cNvPr id="10" name="Group 9">
            <a:extLst>
              <a:ext uri="{FF2B5EF4-FFF2-40B4-BE49-F238E27FC236}">
                <a16:creationId xmlns:a16="http://schemas.microsoft.com/office/drawing/2014/main" id="{EDB76572-50BC-90A2-A21F-AA2D83C6D035}"/>
              </a:ext>
            </a:extLst>
          </p:cNvPr>
          <p:cNvGrpSpPr/>
          <p:nvPr/>
        </p:nvGrpSpPr>
        <p:grpSpPr>
          <a:xfrm>
            <a:off x="5676730" y="1385846"/>
            <a:ext cx="3345181" cy="3408860"/>
            <a:chOff x="932650" y="2524306"/>
            <a:chExt cx="8528147" cy="3065176"/>
          </a:xfrm>
        </p:grpSpPr>
        <p:grpSp>
          <p:nvGrpSpPr>
            <p:cNvPr id="11"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E51D1D57-C616-3FC4-4969-EA7293FDE078}"/>
                </a:ext>
              </a:extLst>
            </p:cNvPr>
            <p:cNvSpPr txBox="1"/>
            <p:nvPr/>
          </p:nvSpPr>
          <p:spPr>
            <a:xfrm>
              <a:off x="1239356" y="2873026"/>
              <a:ext cx="7885371" cy="2673369"/>
            </a:xfrm>
            <a:prstGeom prst="rect">
              <a:avLst/>
            </a:prstGeom>
          </p:spPr>
          <p:txBody>
            <a:bodyPr wrap="square" lIns="0" tIns="0" rIns="0" bIns="0" rtlCol="0" anchor="t">
              <a:spAutoFit/>
            </a:bodyPr>
            <a:lstStyle/>
            <a:p>
              <a:pPr algn="just">
                <a:lnSpc>
                  <a:spcPct val="115000"/>
                </a:lnSpc>
              </a:pPr>
              <a:r>
                <a:rPr lang="en-US" sz="2400" dirty="0">
                  <a:solidFill>
                    <a:srgbClr val="002060"/>
                  </a:solidFill>
                  <a:latin typeface="Cambria" panose="02040503050406030204" pitchFamily="18" charset="0"/>
                  <a:ea typeface="Cambria" panose="02040503050406030204" pitchFamily="18" charset="0"/>
                </a:rPr>
                <a:t>K</a:t>
              </a:r>
              <a:r>
                <a:rPr lang="vi-VN" sz="24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24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6514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desktop\Công việc\Nền power point\486635013_661901866221014_413231393943437740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9"/>
            <a:ext cx="9144001" cy="5142231"/>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圆角 33">
            <a:extLst>
              <a:ext uri="{FF2B5EF4-FFF2-40B4-BE49-F238E27FC236}">
                <a16:creationId xmlns:a16="http://schemas.microsoft.com/office/drawing/2014/main" id="{196E4E3F-EDAF-0AB5-58BF-F1168746AD14}"/>
              </a:ext>
            </a:extLst>
          </p:cNvPr>
          <p:cNvSpPr/>
          <p:nvPr/>
        </p:nvSpPr>
        <p:spPr>
          <a:xfrm>
            <a:off x="2355273" y="210639"/>
            <a:ext cx="4494563" cy="712174"/>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lvl="0" algn="ctr">
              <a:defRPr/>
            </a:pPr>
            <a:r>
              <a:rPr lang="vi-VN" altLang="zh-CN" sz="3300" b="1">
                <a:solidFill>
                  <a:prstClr val="black"/>
                </a:solidFill>
                <a:latin typeface="Cambria" panose="02040503050406030204" pitchFamily="18" charset="0"/>
                <a:ea typeface="阿里巴巴普惠体" panose="00020600040101010101"/>
              </a:rPr>
              <a:t>Không lựa chọn cách </a:t>
            </a:r>
            <a:endParaRPr lang="en-US" altLang="zh-CN" sz="3300" b="1" dirty="0">
              <a:solidFill>
                <a:prstClr val="black"/>
              </a:solidFill>
              <a:latin typeface="Cambria" panose="02040503050406030204" pitchFamily="18" charset="0"/>
              <a:ea typeface="阿里巴巴普惠体" panose="00020600040101010101"/>
            </a:endParaRPr>
          </a:p>
        </p:txBody>
      </p:sp>
      <p:pic>
        <p:nvPicPr>
          <p:cNvPr id="15" name="Picture 14">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97523" y="1712628"/>
            <a:ext cx="3136106" cy="1121569"/>
          </a:xfrm>
          <a:prstGeom prst="rect">
            <a:avLst/>
          </a:prstGeom>
          <a:ln>
            <a:noFill/>
          </a:ln>
          <a:effectLst>
            <a:softEdge rad="112500"/>
          </a:effectLst>
        </p:spPr>
      </p:pic>
      <p:pic>
        <p:nvPicPr>
          <p:cNvPr id="16" name="Picture 15">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71525" y="3090862"/>
            <a:ext cx="3114675" cy="1157288"/>
          </a:xfrm>
          <a:prstGeom prst="rect">
            <a:avLst/>
          </a:prstGeom>
          <a:ln>
            <a:noFill/>
          </a:ln>
          <a:effectLst>
            <a:softEdge rad="112500"/>
          </a:effectLst>
        </p:spPr>
      </p:pic>
      <p:grpSp>
        <p:nvGrpSpPr>
          <p:cNvPr id="17" name="Group 16">
            <a:extLst>
              <a:ext uri="{FF2B5EF4-FFF2-40B4-BE49-F238E27FC236}">
                <a16:creationId xmlns:a16="http://schemas.microsoft.com/office/drawing/2014/main" id="{415092B0-CEFF-340F-0C0D-C367CBE5F4BA}"/>
              </a:ext>
            </a:extLst>
          </p:cNvPr>
          <p:cNvGrpSpPr/>
          <p:nvPr/>
        </p:nvGrpSpPr>
        <p:grpSpPr>
          <a:xfrm>
            <a:off x="3959680" y="1296490"/>
            <a:ext cx="4439195" cy="3408860"/>
            <a:chOff x="932650" y="2524306"/>
            <a:chExt cx="8528147" cy="3065176"/>
          </a:xfrm>
        </p:grpSpPr>
        <p:grpSp>
          <p:nvGrpSpPr>
            <p:cNvPr id="18"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8CD5360B-64AF-360D-546F-B1EE2BE13ECF}"/>
                </a:ext>
              </a:extLst>
            </p:cNvPr>
            <p:cNvSpPr txBox="1"/>
            <p:nvPr/>
          </p:nvSpPr>
          <p:spPr>
            <a:xfrm>
              <a:off x="1176618" y="2711521"/>
              <a:ext cx="7885371" cy="2673369"/>
            </a:xfrm>
            <a:prstGeom prst="rect">
              <a:avLst/>
            </a:prstGeom>
          </p:spPr>
          <p:txBody>
            <a:bodyPr wrap="square" lIns="0" tIns="0" rIns="0" bIns="0" rtlCol="0" anchor="t">
              <a:spAutoFit/>
            </a:bodyPr>
            <a:lstStyle/>
            <a:p>
              <a:pPr algn="just">
                <a:lnSpc>
                  <a:spcPct val="115000"/>
                </a:lnSpc>
              </a:pPr>
              <a:r>
                <a:rPr lang="vi-VN" sz="24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24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039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desktop\Công việc\Nền power point\486187997_666426359101898_60203078088224115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57400" y="1971585"/>
            <a:ext cx="5410200" cy="1200329"/>
          </a:xfrm>
          <a:prstGeom prst="rect">
            <a:avLst/>
          </a:prstGeom>
        </p:spPr>
        <p:txBody>
          <a:bodyPr wrap="square">
            <a:spAutoFit/>
          </a:bodyPr>
          <a:lstStyle/>
          <a:p>
            <a:pPr algn="ctr"/>
            <a:r>
              <a:rPr lang="en-US" sz="3600" b="1" i="1" dirty="0" err="1" smtClean="0">
                <a:effectLst/>
                <a:latin typeface="Cambria" panose="02040503050406030204" pitchFamily="18" charset="0"/>
                <a:ea typeface="Cambria" panose="02040503050406030204" pitchFamily="18" charset="0"/>
              </a:rPr>
              <a:t>Em</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sẽ</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làm</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gì</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trong</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các</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tình</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huống</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sau</a:t>
            </a:r>
            <a:r>
              <a:rPr lang="en-US" sz="3600" b="1" i="1" dirty="0" smtClean="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4010376"/>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1140</Words>
  <Application>Microsoft Office PowerPoint</Application>
  <PresentationFormat>On-screen Show (16:9)</PresentationFormat>
  <Paragraphs>43</Paragraphs>
  <Slides>24</Slides>
  <Notes>1</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微软雅黑</vt:lpstr>
      <vt:lpstr>Arial</vt:lpstr>
      <vt:lpstr>Calibri</vt:lpstr>
      <vt:lpstr>Cambria</vt:lpstr>
      <vt:lpstr>Tahoma</vt:lpstr>
      <vt:lpstr>Times New Roman</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Long</dc:creator>
  <cp:lastModifiedBy>Admin</cp:lastModifiedBy>
  <cp:revision>12</cp:revision>
  <dcterms:created xsi:type="dcterms:W3CDTF">2025-04-09T03:41:47Z</dcterms:created>
  <dcterms:modified xsi:type="dcterms:W3CDTF">2025-04-16T02:18:30Z</dcterms:modified>
</cp:coreProperties>
</file>