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08" r:id="rId3"/>
    <p:sldId id="265" r:id="rId4"/>
    <p:sldId id="291" r:id="rId5"/>
    <p:sldId id="267" r:id="rId6"/>
    <p:sldId id="297" r:id="rId7"/>
    <p:sldId id="312" r:id="rId8"/>
    <p:sldId id="313" r:id="rId9"/>
    <p:sldId id="314" r:id="rId10"/>
    <p:sldId id="315" r:id="rId11"/>
    <p:sldId id="311" r:id="rId12"/>
    <p:sldId id="28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1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3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9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7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60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0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7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5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6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3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4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1" y="3216232"/>
            <a:ext cx="8737601" cy="1533569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121904" tIns="60952" rIns="121904" bIns="60952" rtlCol="0">
              <a:spAutoFit/>
            </a:bodyPr>
            <a:lstStyle/>
            <a:p>
              <a:pPr algn="ctr" defTabSz="1217378"/>
              <a:r>
                <a:rPr lang="en-US" sz="4800" b="1" dirty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764861" y="-1306249"/>
            <a:ext cx="3282951" cy="308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540000" y="583615"/>
            <a:ext cx="8229600" cy="1231090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72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34584" y="3246261"/>
            <a:ext cx="1320800" cy="12721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7378"/>
            <a:r>
              <a:rPr lang="en-US" sz="32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 defTabSz="1217378"/>
            <a:r>
              <a:rPr lang="en-US" sz="4267" b="1">
                <a:solidFill>
                  <a:prstClr val="white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99" y="-218571"/>
            <a:ext cx="2032000" cy="236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4766861" y="4697867"/>
            <a:ext cx="2374900" cy="192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400" y="381000"/>
            <a:ext cx="11549888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1217378"/>
            <a:r>
              <a:rPr lang="en-US" sz="42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Xem lại bài từ trang 118 đến trang 121.</a:t>
            </a:r>
          </a:p>
          <a:p>
            <a:pPr marL="609502" indent="-609502" algn="just" defTabSz="1217378">
              <a:buFontTx/>
              <a:buChar char="-"/>
            </a:pP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4267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(trang 122).</a:t>
            </a:r>
          </a:p>
        </p:txBody>
      </p:sp>
    </p:spTree>
    <p:extLst>
      <p:ext uri="{BB962C8B-B14F-4D97-AF65-F5344CB8AC3E}">
        <p14:creationId xmlns:p14="http://schemas.microsoft.com/office/powerpoint/2010/main" val="164743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25" y="2781263"/>
            <a:ext cx="5206760" cy="330711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2930" y="842271"/>
            <a:ext cx="3344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 BIỆT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xmlns="" id="{95B91699-794B-4264-8991-F8230DBD1B3E}"/>
              </a:ext>
            </a:extLst>
          </p:cNvPr>
          <p:cNvSpPr/>
          <p:nvPr/>
        </p:nvSpPr>
        <p:spPr>
          <a:xfrm>
            <a:off x="1709930" y="609001"/>
            <a:ext cx="720940" cy="69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7386A9C-8BD8-4D4B-9778-3563681169A8}"/>
              </a:ext>
            </a:extLst>
          </p:cNvPr>
          <p:cNvSpPr txBox="1"/>
          <p:nvPr/>
        </p:nvSpPr>
        <p:spPr>
          <a:xfrm>
            <a:off x="2419522" y="619885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7BCDE37-1122-4D7F-8138-FBCE84DFFF44}"/>
              </a:ext>
            </a:extLst>
          </p:cNvPr>
          <p:cNvSpPr txBox="1"/>
          <p:nvPr/>
        </p:nvSpPr>
        <p:spPr>
          <a:xfrm>
            <a:off x="2070400" y="1413562"/>
            <a:ext cx="8919248" cy="160042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indent="457200" algn="just" defTabSz="1219004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Cành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gió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gãy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51452FA-8DB5-43CC-8D9B-CC711353A9CD}"/>
              </a:ext>
            </a:extLst>
          </p:cNvPr>
          <p:cNvSpPr txBox="1"/>
          <p:nvPr/>
        </p:nvSpPr>
        <p:spPr>
          <a:xfrm>
            <a:off x="2029842" y="5649034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8" name="Right Arrow 4">
            <a:extLst>
              <a:ext uri="{FF2B5EF4-FFF2-40B4-BE49-F238E27FC236}">
                <a16:creationId xmlns:a16="http://schemas.microsoft.com/office/drawing/2014/main" xmlns="" id="{273C352A-5B14-4778-85CC-74DA4631E270}"/>
              </a:ext>
            </a:extLst>
          </p:cNvPr>
          <p:cNvSpPr/>
          <p:nvPr/>
        </p:nvSpPr>
        <p:spPr>
          <a:xfrm>
            <a:off x="2001986" y="1662889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2DB3FBA-56D9-4734-B8D6-6E8D1EC6D99E}"/>
              </a:ext>
            </a:extLst>
          </p:cNvPr>
          <p:cNvSpPr txBox="1"/>
          <p:nvPr/>
        </p:nvSpPr>
        <p:spPr>
          <a:xfrm>
            <a:off x="1985052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E6AA9B8-657A-4185-850E-032446F1FB8E}"/>
              </a:ext>
            </a:extLst>
          </p:cNvPr>
          <p:cNvSpPr txBox="1"/>
          <p:nvPr/>
        </p:nvSpPr>
        <p:spPr>
          <a:xfrm>
            <a:off x="2001986" y="5659918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E94C969E-8988-4B46-A386-EC72B7492E2F}"/>
              </a:ext>
            </a:extLst>
          </p:cNvPr>
          <p:cNvSpPr/>
          <p:nvPr/>
        </p:nvSpPr>
        <p:spPr>
          <a:xfrm>
            <a:off x="9034513" y="1717990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F5657F6-B851-4F4E-95B0-6BA9A37A3C1C}"/>
              </a:ext>
            </a:extLst>
          </p:cNvPr>
          <p:cNvCxnSpPr/>
          <p:nvPr/>
        </p:nvCxnSpPr>
        <p:spPr>
          <a:xfrm>
            <a:off x="9221121" y="1942715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24CD5F1F-9A9F-4CF8-B91E-576D5C83C6E1}"/>
              </a:ext>
            </a:extLst>
          </p:cNvPr>
          <p:cNvCxnSpPr/>
          <p:nvPr/>
        </p:nvCxnSpPr>
        <p:spPr>
          <a:xfrm>
            <a:off x="2576950" y="192447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6D4961B-6779-4D6D-9ADF-07003A776771}"/>
              </a:ext>
            </a:extLst>
          </p:cNvPr>
          <p:cNvSpPr txBox="1"/>
          <p:nvPr/>
        </p:nvSpPr>
        <p:spPr>
          <a:xfrm>
            <a:off x="2035854" y="5682226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7C5543A-07A6-41EB-BD31-BAD84A68C01C}"/>
              </a:ext>
            </a:extLst>
          </p:cNvPr>
          <p:cNvSpPr txBox="1"/>
          <p:nvPr/>
        </p:nvSpPr>
        <p:spPr>
          <a:xfrm>
            <a:off x="2001987" y="5640567"/>
            <a:ext cx="8188025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49AEEA9F-9F66-4F39-BD1B-A0BDF6301D8E}"/>
              </a:ext>
            </a:extLst>
          </p:cNvPr>
          <p:cNvCxnSpPr/>
          <p:nvPr/>
        </p:nvCxnSpPr>
        <p:spPr>
          <a:xfrm>
            <a:off x="10464630" y="2445470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431430C7-B164-439A-A971-8DF213C47BAE}"/>
              </a:ext>
            </a:extLst>
          </p:cNvPr>
          <p:cNvSpPr/>
          <p:nvPr/>
        </p:nvSpPr>
        <p:spPr>
          <a:xfrm>
            <a:off x="10278022" y="219618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05240C-04C1-4E88-9C83-497063ECA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989" y="3194175"/>
            <a:ext cx="5354150" cy="23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3C249CC-82D0-4867-91BE-CFCD04F404CE}"/>
              </a:ext>
            </a:extLst>
          </p:cNvPr>
          <p:cNvSpPr/>
          <p:nvPr/>
        </p:nvSpPr>
        <p:spPr>
          <a:xfrm>
            <a:off x="6377623" y="2688117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8" grpId="0" animBg="1"/>
      <p:bldP spid="68" grpId="1" animBg="1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7867" y="471387"/>
            <a:ext cx="11633200" cy="5802413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1117600" y="1109133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Thân cây lΗğu δŪg Ǉo ηưng Ύ˞o dai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467" y="204587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" y="2941097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7378"/>
            <a:r>
              <a:rPr lang="vi-VN" sz="4667" b="1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. Vì vậy, cây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Ūg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4667" b="1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4667" b="1">
                <a:solidFill>
                  <a:srgbClr val="7030A0"/>
                </a:solidFill>
                <a:latin typeface="HP001 5 hàng" pitchFamily="34" charset="0"/>
              </a:rPr>
              <a:t>Ż gãy.</a:t>
            </a: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63" y="-108899"/>
            <a:ext cx="2061034" cy="20610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B47487-1801-4780-A5A4-DB12E91B6CDC}"/>
              </a:ext>
            </a:extLst>
          </p:cNvPr>
          <p:cNvSpPr txBox="1"/>
          <p:nvPr/>
        </p:nvSpPr>
        <p:spPr>
          <a:xfrm>
            <a:off x="1905130" y="2718787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non</a:t>
            </a:r>
            <a:endParaRPr lang="en-US" sz="3200" i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9828D7-11B6-4BF2-8B69-3C33D3952D4D}"/>
              </a:ext>
            </a:extLst>
          </p:cNvPr>
          <p:cNvSpPr/>
          <p:nvPr/>
        </p:nvSpPr>
        <p:spPr>
          <a:xfrm>
            <a:off x="1203760" y="616228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C7C88-6E24-4002-802D-F20DD749CD23}"/>
              </a:ext>
            </a:extLst>
          </p:cNvPr>
          <p:cNvSpPr txBox="1"/>
          <p:nvPr/>
        </p:nvSpPr>
        <p:spPr>
          <a:xfrm>
            <a:off x="2092761" y="679871"/>
            <a:ext cx="9033164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06C8AAB-3385-42BD-999E-879FEED11F8B}"/>
              </a:ext>
            </a:extLst>
          </p:cNvPr>
          <p:cNvSpPr txBox="1"/>
          <p:nvPr/>
        </p:nvSpPr>
        <p:spPr>
          <a:xfrm>
            <a:off x="1252252" y="1699080"/>
            <a:ext cx="5504873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 hay </a:t>
            </a:r>
            <a:r>
              <a:rPr lang="en-US" sz="3600" i="1" dirty="0" err="1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8C9DCF-CD15-4C8C-A369-1E46C25ABD2A}"/>
              </a:ext>
            </a:extLst>
          </p:cNvPr>
          <p:cNvSpPr txBox="1"/>
          <p:nvPr/>
        </p:nvSpPr>
        <p:spPr>
          <a:xfrm>
            <a:off x="1252650" y="3791160"/>
            <a:ext cx="3225566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 </a:t>
            </a:r>
            <a:r>
              <a:rPr lang="en-US" sz="3600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hay</a:t>
            </a:r>
            <a:r>
              <a:rPr lang="en-US" sz="3600" i="1" dirty="0">
                <a:solidFill>
                  <a:schemeClr val="accent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 ?</a:t>
            </a:r>
            <a:endParaRPr lang="en-US" sz="3600" dirty="0">
              <a:solidFill>
                <a:schemeClr val="accent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C8B166-A070-4082-90CE-F76180F2B4FC}"/>
              </a:ext>
            </a:extLst>
          </p:cNvPr>
          <p:cNvSpPr txBox="1"/>
          <p:nvPr/>
        </p:nvSpPr>
        <p:spPr>
          <a:xfrm>
            <a:off x="4918494" y="2707267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đũa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790F9D-8469-40F0-9E91-384D64183B2A}"/>
              </a:ext>
            </a:extLst>
          </p:cNvPr>
          <p:cNvSpPr txBox="1"/>
          <p:nvPr/>
        </p:nvSpPr>
        <p:spPr>
          <a:xfrm>
            <a:off x="2028811" y="5165194"/>
            <a:ext cx="3013364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0AD91F-B894-46ED-BA3C-71548DD9C1F8}"/>
              </a:ext>
            </a:extLst>
          </p:cNvPr>
          <p:cNvSpPr txBox="1"/>
          <p:nvPr/>
        </p:nvSpPr>
        <p:spPr>
          <a:xfrm>
            <a:off x="5042175" y="5148452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ễ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AF8BF66-8E29-4901-9151-07F1DDD76DB7}"/>
              </a:ext>
            </a:extLst>
          </p:cNvPr>
          <p:cNvSpPr txBox="1"/>
          <p:nvPr/>
        </p:nvSpPr>
        <p:spPr>
          <a:xfrm>
            <a:off x="7907960" y="2712511"/>
            <a:ext cx="1902549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ồng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trọt</a:t>
            </a:r>
            <a:endParaRPr lang="en-US" sz="3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1" name="Picture 20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40B65757-08BA-4C29-AF74-D9915EE807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50" y="2668044"/>
            <a:ext cx="914941" cy="772450"/>
          </a:xfrm>
          <a:prstGeom prst="rect">
            <a:avLst/>
          </a:prstGeom>
        </p:spPr>
      </p:pic>
      <p:pic>
        <p:nvPicPr>
          <p:cNvPr id="22" name="Picture 21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C451D6C7-C3B3-4974-BDFA-D960850A2F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97" y="2632236"/>
            <a:ext cx="914941" cy="772450"/>
          </a:xfrm>
          <a:prstGeom prst="rect">
            <a:avLst/>
          </a:prstGeom>
        </p:spPr>
      </p:pic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06784DA6-0220-4C11-B7F1-E603D28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8" y="2655753"/>
            <a:ext cx="914941" cy="772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0BE496-E0EA-4173-864D-7121B8BA5A2C}"/>
              </a:ext>
            </a:extLst>
          </p:cNvPr>
          <p:cNvSpPr txBox="1"/>
          <p:nvPr/>
        </p:nvSpPr>
        <p:spPr>
          <a:xfrm>
            <a:off x="8031641" y="5148451"/>
            <a:ext cx="2681246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ẻo</a:t>
            </a:r>
            <a:endParaRPr lang="en-US" sz="3200" i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13D7482A-49B1-4062-9E84-0AFFB8B30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27" y="5085765"/>
            <a:ext cx="914941" cy="772450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A0392E61-5F0E-41FB-8D84-EC79B8FCE2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81" y="5086737"/>
            <a:ext cx="914941" cy="772450"/>
          </a:xfrm>
          <a:prstGeom prst="rect">
            <a:avLst/>
          </a:prstGeom>
        </p:spPr>
      </p:pic>
      <p:pic>
        <p:nvPicPr>
          <p:cNvPr id="27" name="Picture 26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xmlns="" id="{22EB87DA-CD08-4B30-BD6F-DFCC2842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4" y="5069994"/>
            <a:ext cx="914941" cy="772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1" y="337488"/>
            <a:ext cx="10972800" cy="1271837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Đoán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nhanh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đoán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Đoán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tên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loài</a:t>
            </a:r>
            <a:r>
              <a:rPr lang="en-US" sz="37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cây</a:t>
            </a:r>
            <a:endParaRPr lang="en-US" sz="3733" b="1" i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7" y="237747"/>
            <a:ext cx="861484" cy="9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923060"/>
            <a:ext cx="6107156" cy="47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016000" y="337488"/>
            <a:ext cx="3492899" cy="599581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7378"/>
              <a:r>
                <a:rPr lang="en-US" sz="3733" b="1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ng – Wikipedia tiếng Việt">
            <a:extLst>
              <a:ext uri="{FF2B5EF4-FFF2-40B4-BE49-F238E27FC236}">
                <a16:creationId xmlns:a16="http://schemas.microsoft.com/office/drawing/2014/main" xmlns="" id="{5F1F8CEF-4908-2335-D725-383D0EBCB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327660"/>
            <a:ext cx="6106160" cy="45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C18C5A-CBDF-F4E7-339C-3A374F2A610C}"/>
              </a:ext>
            </a:extLst>
          </p:cNvPr>
          <p:cNvSpPr txBox="1"/>
          <p:nvPr/>
        </p:nvSpPr>
        <p:spPr>
          <a:xfrm>
            <a:off x="4897587" y="534592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bàng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ượng vĩ – Wikipedia tiếng Việt">
            <a:extLst>
              <a:ext uri="{FF2B5EF4-FFF2-40B4-BE49-F238E27FC236}">
                <a16:creationId xmlns:a16="http://schemas.microsoft.com/office/drawing/2014/main" xmlns="" id="{E34F43C3-8343-A270-4B20-28299C0B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269240"/>
            <a:ext cx="599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4886E2-47F2-18D2-022F-3AA4D8B18FEA}"/>
              </a:ext>
            </a:extLst>
          </p:cNvPr>
          <p:cNvSpPr txBox="1"/>
          <p:nvPr/>
        </p:nvSpPr>
        <p:spPr>
          <a:xfrm>
            <a:off x="4897587" y="534592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phượng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ÂY CAU ĂN TRẦU TRỒNG ĐƯỢC Ở VÙNG NÀO? – CÂY ĂN TRÁI">
            <a:extLst>
              <a:ext uri="{FF2B5EF4-FFF2-40B4-BE49-F238E27FC236}">
                <a16:creationId xmlns:a16="http://schemas.microsoft.com/office/drawing/2014/main" xmlns="" id="{6BC4F69F-A81C-890A-CE27-5135D4D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208280"/>
            <a:ext cx="6685280" cy="501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E88491-CEFE-3970-F33A-0C643B5A1705}"/>
              </a:ext>
            </a:extLst>
          </p:cNvPr>
          <p:cNvSpPr txBox="1"/>
          <p:nvPr/>
        </p:nvSpPr>
        <p:spPr>
          <a:xfrm>
            <a:off x="4917907" y="547800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cau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ây xà cừ: đặc điểm, công dụng, cách gây trồng và chăm sóc">
            <a:extLst>
              <a:ext uri="{FF2B5EF4-FFF2-40B4-BE49-F238E27FC236}">
                <a16:creationId xmlns:a16="http://schemas.microsoft.com/office/drawing/2014/main" xmlns="" id="{A425BC61-37BF-8E37-69FF-6CAAAB0A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03" y="150178"/>
            <a:ext cx="81438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1B1C97-E99C-7723-EA40-AF1ECF5413A7}"/>
              </a:ext>
            </a:extLst>
          </p:cNvPr>
          <p:cNvSpPr txBox="1"/>
          <p:nvPr/>
        </p:nvSpPr>
        <p:spPr>
          <a:xfrm>
            <a:off x="4928067" y="5813287"/>
            <a:ext cx="3443773" cy="6975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xà</a:t>
            </a:r>
            <a:r>
              <a: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cừ</a:t>
            </a:r>
            <a:endParaRPr lang="en-US" sz="3733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0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221</Words>
  <Application>Microsoft Office PowerPoint</Application>
  <PresentationFormat>Widescreen</PresentationFormat>
  <Paragraphs>42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Arial Rounded MT Bold</vt:lpstr>
      <vt:lpstr>Arial-Rounded</vt:lpstr>
      <vt:lpstr>Calibri</vt:lpstr>
      <vt:lpstr>HP001 4 hàng</vt:lpstr>
      <vt:lpstr>HP001 5 hàng</vt:lpstr>
      <vt:lpstr>黑体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HP</cp:lastModifiedBy>
  <cp:revision>19</cp:revision>
  <dcterms:created xsi:type="dcterms:W3CDTF">2017-06-26T03:23:00Z</dcterms:created>
  <dcterms:modified xsi:type="dcterms:W3CDTF">2025-04-17T08:16:39Z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