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16"/>
  </p:notesMasterIdLst>
  <p:sldIdLst>
    <p:sldId id="258" r:id="rId4"/>
    <p:sldId id="256" r:id="rId5"/>
    <p:sldId id="267" r:id="rId6"/>
    <p:sldId id="268" r:id="rId7"/>
    <p:sldId id="269" r:id="rId8"/>
    <p:sldId id="257" r:id="rId9"/>
    <p:sldId id="260" r:id="rId10"/>
    <p:sldId id="262" r:id="rId11"/>
    <p:sldId id="270" r:id="rId12"/>
    <p:sldId id="265" r:id="rId13"/>
    <p:sldId id="276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79FB4-A5FF-477E-B405-1CAA5CBBE09C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AA784-3EBE-498B-B620-9EAC4C479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018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0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6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54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40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05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8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E4333-CB1F-451F-BBAD-F327958E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98E0DD-5672-4CE1-AA05-50CDA2C48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B7715-081E-498F-B3F0-BE1F678A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C81CB7-6077-465B-BB56-BCB0FE21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F020D2-CCBB-461A-B611-F60620B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C8969-325E-4A66-BC8F-BD47EFAA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7023B2-CD21-478A-811C-3F3C97398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1BF089-40DD-4C17-969F-A4BC2927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DD8BC-F43B-48A3-A504-30ECDDBD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0416A5-2BDA-48A0-8C53-86222FD6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4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8F1582A-A546-4849-9D32-4BACB87DB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3A601-4EC9-43AD-9120-0A383CD45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1F5F4-896C-4CA2-B485-010079C7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3CCBAB-923D-432C-AE87-4DA4874C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F40A-48C0-49F8-ABB1-AB37347F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68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2023/4/8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2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29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99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37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2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7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93A911-0EA7-455C-996F-F5B3361C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86FB76-C10A-43F5-9D3A-C3B183D3E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D699D-C4C0-4D68-BBE3-CB67E591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C40505-0C3A-4824-A808-C2BB7ECF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69780-ED4C-410B-87DC-9B01A7BF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4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2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72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39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1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7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78190-6299-4F95-80B9-ACAEF38C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C0468-7E5C-4D5C-B301-3725968AD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624487-1A67-4CA8-B584-EC701894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2E98AD-A929-45E8-A306-3CBBF606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5DADCA-D5F1-4885-8BF6-723BB82C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74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38226-6CB1-40BA-A5AF-F420D7CD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32EFBE-AB3F-47D4-84D5-0539ACAD4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67FA03-692B-4D66-89B9-630B1184C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86CB9C-7CA9-48CD-9FC4-C3369643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B273BB-6B47-4548-8A98-067627D6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F22A2A-5F7D-47E8-BFEE-64F66DE5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9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4BFF99-CAED-40C5-9AED-C0BD194F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D26317-64D1-4AFD-9708-D0053A799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03F65E-C82D-4A7C-A2E1-457D3381E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23D96A-9252-434E-80BC-149D238C1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1F1F97-3011-4697-B27F-B80DA4266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2CC3E76-BD41-43D1-ABA5-A43F33C7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BB49E2-CB1C-429B-93F1-A6E20F04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ECF71F-CB03-40F6-87B7-24F8AC0C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27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450C8D-868E-467D-9397-8295E830B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D016C3-0871-4094-B83B-99490008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002154-E5AC-4328-BB9A-479DA978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39393-25F3-44F1-81C7-24BE5493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85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3A365-F336-4DD9-B245-A3BA0217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88AC-D336-4F8D-9721-64460F90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A03DE-2374-428E-9EC5-E75E9A0A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89CC5-2D29-48D9-B566-FCD25BB7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B0FE42-A623-4760-8741-3495DB8D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0E17A-097E-4E74-8873-9A0CC183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C0A532-9108-4D28-88CC-27007639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06CEA-3966-43AC-9281-D060377E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0D51AF-4C3B-4D5F-891D-816AF957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587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C19F6-4441-421D-9F21-33B88FBA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68307B7-87A5-4FD5-AA80-2BDB2DF6F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140D2F-DC3D-4A7D-AE8E-DAC78A32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7A2E1E-01F9-473E-A881-B8698C43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78D058-E3C6-46E0-9C42-C550EE42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AC57E7-3437-4189-8FE3-8728A188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2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5A16BE2-E6E8-4E04-B7C2-82D1FF90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78C1B9-A1FC-4924-B627-041C9C4A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2E85DA-804B-415B-8445-F5E73790D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431F-23D8-4D84-B1EA-257842B6AAAB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100B65-5CA6-471D-843D-126F703A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4B2D34-5D25-42D4-8ACE-F174F2AC3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49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F245640-584A-461E-BA11-FA1A112E9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4316" r="47364" b="8440"/>
          <a:stretch/>
        </p:blipFill>
        <p:spPr>
          <a:xfrm>
            <a:off x="1145483" y="721430"/>
            <a:ext cx="6255442" cy="5272711"/>
          </a:xfrm>
          <a:custGeom>
            <a:avLst/>
            <a:gdLst>
              <a:gd name="connsiteX0" fmla="*/ 2326585 w 4653170"/>
              <a:gd name="connsiteY0" fmla="*/ 0 h 4653170"/>
              <a:gd name="connsiteX1" fmla="*/ 4653170 w 4653170"/>
              <a:gd name="connsiteY1" fmla="*/ 2326585 h 4653170"/>
              <a:gd name="connsiteX2" fmla="*/ 2326585 w 4653170"/>
              <a:gd name="connsiteY2" fmla="*/ 4653170 h 4653170"/>
              <a:gd name="connsiteX3" fmla="*/ 0 w 4653170"/>
              <a:gd name="connsiteY3" fmla="*/ 2326585 h 4653170"/>
              <a:gd name="connsiteX4" fmla="*/ 2326585 w 4653170"/>
              <a:gd name="connsiteY4" fmla="*/ 0 h 465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3170" h="4653170">
                <a:moveTo>
                  <a:pt x="2326585" y="0"/>
                </a:moveTo>
                <a:cubicBezTo>
                  <a:pt x="3611522" y="0"/>
                  <a:pt x="4653170" y="1041648"/>
                  <a:pt x="4653170" y="2326585"/>
                </a:cubicBezTo>
                <a:cubicBezTo>
                  <a:pt x="4653170" y="3611522"/>
                  <a:pt x="3611522" y="4653170"/>
                  <a:pt x="2326585" y="4653170"/>
                </a:cubicBezTo>
                <a:cubicBezTo>
                  <a:pt x="1041648" y="4653170"/>
                  <a:pt x="0" y="3611522"/>
                  <a:pt x="0" y="2326585"/>
                </a:cubicBezTo>
                <a:cubicBezTo>
                  <a:pt x="0" y="1041648"/>
                  <a:pt x="1041648" y="0"/>
                  <a:pt x="2326585" y="0"/>
                </a:cubicBez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88F6B6-AFE7-43C1-8495-FFD38ED63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24587" b="26961"/>
          <a:stretch/>
        </p:blipFill>
        <p:spPr>
          <a:xfrm>
            <a:off x="1532911" y="4517537"/>
            <a:ext cx="6120849" cy="220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95A744-A87F-49D7-AB72-2AA4926C9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21" y="927110"/>
            <a:ext cx="5923722" cy="592372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BCCB0D39-DEA4-4A6B-90FB-7D81A89EAB06}"/>
              </a:ext>
            </a:extLst>
          </p:cNvPr>
          <p:cNvSpPr/>
          <p:nvPr/>
        </p:nvSpPr>
        <p:spPr>
          <a:xfrm>
            <a:off x="9490841" y="5749159"/>
            <a:ext cx="864078" cy="416473"/>
          </a:xfrm>
          <a:prstGeom prst="rect">
            <a:avLst/>
          </a:prstGeom>
          <a:solidFill>
            <a:srgbClr val="FB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B808D-2131-485E-93BC-8FE48B0D1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714" y="2465748"/>
            <a:ext cx="60660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304BF-4A28-4525-8816-AD8B073AB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77" y="932135"/>
            <a:ext cx="6436045" cy="5925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F3AD1-B2C5-4DE6-8243-1E7267683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822" y="1912883"/>
            <a:ext cx="5621177" cy="367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3E5DB3-6F63-4DE4-993A-DB5C794D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74012" y="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01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6" y="0"/>
            <a:ext cx="12265572" cy="6913199"/>
          </a:xfrm>
          <a:prstGeom prst="rect">
            <a:avLst/>
          </a:prstGeom>
        </p:spPr>
      </p:pic>
      <p:sp>
        <p:nvSpPr>
          <p:cNvPr id="7" name="Speech Bubble: Oval 6"/>
          <p:cNvSpPr/>
          <p:nvPr/>
        </p:nvSpPr>
        <p:spPr>
          <a:xfrm>
            <a:off x="3500295" y="2092960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Oval 10"/>
          <p:cNvSpPr/>
          <p:nvPr/>
        </p:nvSpPr>
        <p:spPr>
          <a:xfrm>
            <a:off x="7305040" y="152400"/>
            <a:ext cx="1849120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peech Bubble: Oval 11"/>
          <p:cNvSpPr/>
          <p:nvPr/>
        </p:nvSpPr>
        <p:spPr>
          <a:xfrm>
            <a:off x="10739119" y="2878055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Oval 12"/>
          <p:cNvSpPr/>
          <p:nvPr/>
        </p:nvSpPr>
        <p:spPr>
          <a:xfrm>
            <a:off x="10965441" y="313179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Oval 13"/>
          <p:cNvSpPr/>
          <p:nvPr/>
        </p:nvSpPr>
        <p:spPr>
          <a:xfrm>
            <a:off x="5029201" y="-160618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peech Bubble: Oval 17"/>
          <p:cNvSpPr/>
          <p:nvPr/>
        </p:nvSpPr>
        <p:spPr>
          <a:xfrm>
            <a:off x="7324660" y="152400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peech Bubble: Oval 18"/>
          <p:cNvSpPr/>
          <p:nvPr/>
        </p:nvSpPr>
        <p:spPr>
          <a:xfrm>
            <a:off x="10805334" y="313178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peech Bubble: Oval 19"/>
          <p:cNvSpPr/>
          <p:nvPr/>
        </p:nvSpPr>
        <p:spPr>
          <a:xfrm>
            <a:off x="10645227" y="2878054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7A5C71-65C0-49F6-9FAB-BC40F8F12218}"/>
              </a:ext>
            </a:extLst>
          </p:cNvPr>
          <p:cNvSpPr/>
          <p:nvPr/>
        </p:nvSpPr>
        <p:spPr>
          <a:xfrm>
            <a:off x="1387014" y="5442929"/>
            <a:ext cx="9578427" cy="8667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Nếu Mi đến công viên vào lúc 2 giờ chiều thì Mi có thể xem được những tiết mục nào?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F46E0F-21E3-49EB-B051-0B4A867BC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214312" y="90138"/>
            <a:ext cx="11763375" cy="6075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88F6B6-AFE7-43C1-8495-FFD38ED63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24587" b="26961"/>
          <a:stretch/>
        </p:blipFill>
        <p:spPr>
          <a:xfrm>
            <a:off x="755374" y="4473894"/>
            <a:ext cx="6120849" cy="22052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6907B78-FDBC-405D-AC92-43F4CFC33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90" y="4375154"/>
            <a:ext cx="2623929" cy="25921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95A744-A87F-49D7-AB72-2AA4926C9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5" y="3490164"/>
            <a:ext cx="3360668" cy="336066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77650D-DEDE-43C9-999E-4D52D6F4B82C}"/>
              </a:ext>
            </a:extLst>
          </p:cNvPr>
          <p:cNvSpPr/>
          <p:nvPr/>
        </p:nvSpPr>
        <p:spPr>
          <a:xfrm>
            <a:off x="9490841" y="5749159"/>
            <a:ext cx="864078" cy="416473"/>
          </a:xfrm>
          <a:prstGeom prst="rect">
            <a:avLst/>
          </a:prstGeom>
          <a:solidFill>
            <a:srgbClr val="FB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C60F9-B500-4FA3-812B-A0C98E3FE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096" y="1605201"/>
            <a:ext cx="838882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5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882628" y="3071284"/>
            <a:ext cx="6276852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949A4-2DB7-46D2-8DF0-773A37F66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2060" y="201234"/>
            <a:ext cx="3012592" cy="25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3349839"/>
            <a:ext cx="5776906" cy="12504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CA9B7-C6CA-43A1-9370-D233347D4E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6766" y="561974"/>
            <a:ext cx="2569027" cy="24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90718" y="350739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mấy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97202F-19F2-4F90-9F30-209A6E402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8311" y="522903"/>
            <a:ext cx="3581262" cy="30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F46E0F-21E3-49EB-B051-0B4A867BC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832116"/>
            <a:ext cx="10326757" cy="53335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88F6B6-AFE7-43C1-8495-FFD38ED63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24587" b="26961"/>
          <a:stretch/>
        </p:blipFill>
        <p:spPr>
          <a:xfrm>
            <a:off x="755374" y="4473894"/>
            <a:ext cx="6120849" cy="22052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6907B78-FDBC-405D-AC92-43F4CFC33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90" y="4375154"/>
            <a:ext cx="2623929" cy="25921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95A744-A87F-49D7-AB72-2AA4926C9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21" y="927110"/>
            <a:ext cx="5923722" cy="592372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B1EC6F5-D559-4B0B-8A8B-91938E11651E}"/>
              </a:ext>
            </a:extLst>
          </p:cNvPr>
          <p:cNvSpPr txBox="1"/>
          <p:nvPr/>
        </p:nvSpPr>
        <p:spPr>
          <a:xfrm>
            <a:off x="2431774" y="927110"/>
            <a:ext cx="656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9: </a:t>
            </a:r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Giờ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lịch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477650D-DEDE-43C9-999E-4D52D6F4B82C}"/>
              </a:ext>
            </a:extLst>
          </p:cNvPr>
          <p:cNvSpPr/>
          <p:nvPr/>
        </p:nvSpPr>
        <p:spPr>
          <a:xfrm>
            <a:off x="9490841" y="5749159"/>
            <a:ext cx="864078" cy="416473"/>
          </a:xfrm>
          <a:prstGeom prst="rect">
            <a:avLst/>
          </a:prstGeom>
          <a:solidFill>
            <a:srgbClr val="FB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A95F7-06C4-47E2-8D7C-A838FF366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925" y="2108264"/>
            <a:ext cx="7004911" cy="1847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F8FCA-B507-428C-B905-F3A6562912FC}"/>
              </a:ext>
            </a:extLst>
          </p:cNvPr>
          <p:cNvSpPr txBox="1"/>
          <p:nvPr/>
        </p:nvSpPr>
        <p:spPr>
          <a:xfrm>
            <a:off x="3667125" y="3638550"/>
            <a:ext cx="300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663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254259" y="487116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777479" y="487116"/>
            <a:ext cx="783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rồi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.</a:t>
            </a:r>
          </a:p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nào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cầm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7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giờ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B9071-DEFB-4E2F-A843-E37AFAE48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4" y="1726687"/>
            <a:ext cx="9684533" cy="34172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6AB629-5495-4746-A904-F5C45465B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1" y="2895599"/>
            <a:ext cx="1209675" cy="1209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051F2-1276-484A-857A-955C45DB9AE7}"/>
              </a:ext>
            </a:extLst>
          </p:cNvPr>
          <p:cNvSpPr txBox="1"/>
          <p:nvPr/>
        </p:nvSpPr>
        <p:spPr>
          <a:xfrm>
            <a:off x="2180760" y="5459324"/>
            <a:ext cx="783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ở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vị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trí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cao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nhất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mấy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giờ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E03F0-C22F-4D68-924A-C0A3FB506121}"/>
              </a:ext>
            </a:extLst>
          </p:cNvPr>
          <p:cNvSpPr txBox="1"/>
          <p:nvPr/>
        </p:nvSpPr>
        <p:spPr>
          <a:xfrm>
            <a:off x="5524500" y="1726687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6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254259" y="46967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954941" y="469677"/>
            <a:ext cx="793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Mỗi con vật đi ngủ lúc mấy giờ?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E876-138B-4DB0-A290-8236D27B8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7" y="1278361"/>
            <a:ext cx="5057775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19BA6-315F-4435-BB00-60EF155C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5" y="1278361"/>
            <a:ext cx="4576765" cy="3525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456D3-0B2B-4CDC-B6ED-BA077472C7CB}"/>
              </a:ext>
            </a:extLst>
          </p:cNvPr>
          <p:cNvSpPr txBox="1"/>
          <p:nvPr/>
        </p:nvSpPr>
        <p:spPr>
          <a:xfrm>
            <a:off x="254259" y="4933308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99E03-6133-47B8-974A-1A2CC5D04E04}"/>
              </a:ext>
            </a:extLst>
          </p:cNvPr>
          <p:cNvSpPr txBox="1"/>
          <p:nvPr/>
        </p:nvSpPr>
        <p:spPr>
          <a:xfrm>
            <a:off x="6284119" y="5022244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254259" y="46967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954941" y="469677"/>
            <a:ext cx="793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E876-138B-4DB0-A290-8236D27B8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94" y="1278361"/>
            <a:ext cx="4946161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19BA6-315F-4435-BB00-60EF155C3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875" y="1462155"/>
            <a:ext cx="4576765" cy="315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456D3-0B2B-4CDC-B6ED-BA077472C7CB}"/>
              </a:ext>
            </a:extLst>
          </p:cNvPr>
          <p:cNvSpPr txBox="1"/>
          <p:nvPr/>
        </p:nvSpPr>
        <p:spPr>
          <a:xfrm>
            <a:off x="254259" y="4933308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99E03-6133-47B8-974A-1A2CC5D04E04}"/>
              </a:ext>
            </a:extLst>
          </p:cNvPr>
          <p:cNvSpPr txBox="1"/>
          <p:nvPr/>
        </p:nvSpPr>
        <p:spPr>
          <a:xfrm>
            <a:off x="6284119" y="5022244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6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282</Words>
  <Application>Microsoft Office PowerPoint</Application>
  <PresentationFormat>Widescreen</PresentationFormat>
  <Paragraphs>58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等线 Light</vt:lpstr>
      <vt:lpstr>Arial</vt:lpstr>
      <vt:lpstr>Calibri</vt:lpstr>
      <vt:lpstr>Calibri Light</vt:lpstr>
      <vt:lpstr>Tahoma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10</cp:revision>
  <dcterms:created xsi:type="dcterms:W3CDTF">2022-01-03T09:27:04Z</dcterms:created>
  <dcterms:modified xsi:type="dcterms:W3CDTF">2023-04-08T01:32:19Z</dcterms:modified>
</cp:coreProperties>
</file>