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5"/>
  </p:notesMasterIdLst>
  <p:sldIdLst>
    <p:sldId id="3401" r:id="rId4"/>
    <p:sldId id="256" r:id="rId5"/>
    <p:sldId id="258" r:id="rId6"/>
    <p:sldId id="3402" r:id="rId7"/>
    <p:sldId id="259" r:id="rId8"/>
    <p:sldId id="295" r:id="rId9"/>
    <p:sldId id="276" r:id="rId10"/>
    <p:sldId id="296" r:id="rId11"/>
    <p:sldId id="3403" r:id="rId12"/>
    <p:sldId id="262" r:id="rId13"/>
    <p:sldId id="28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8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93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9" r:id="rId6"/>
    <p:sldLayoutId id="2147483664" r:id="rId7"/>
    <p:sldLayoutId id="2147483672" r:id="rId8"/>
    <p:sldLayoutId id="2147483675" r:id="rId9"/>
    <p:sldLayoutId id="2147483679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2024/3/28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05823" y="1740863"/>
            <a:ext cx="508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Chào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mừng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thầy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cô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và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các</a:t>
            </a:r>
            <a:r>
              <a:rPr lang="en-US" sz="480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 </a:t>
            </a:r>
            <a:r>
              <a:rPr lang="en-US" sz="480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  <a:cs typeface="+mn-cs"/>
              </a:rPr>
              <a:t>em</a:t>
            </a:r>
            <a:endParaRPr lang="en-US" sz="480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135123" y="1738955"/>
            <a:ext cx="6698034" cy="321319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3E2532E-3038-40E9-8AF1-21DE5B22739E}"/>
              </a:ext>
            </a:extLst>
          </p:cNvPr>
          <p:cNvSpPr/>
          <p:nvPr/>
        </p:nvSpPr>
        <p:spPr>
          <a:xfrm>
            <a:off x="2008063" y="731428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53FC3-143B-4A9F-9CF6-C7DA729CE4F7}"/>
              </a:ext>
            </a:extLst>
          </p:cNvPr>
          <p:cNvSpPr txBox="1"/>
          <p:nvPr/>
        </p:nvSpPr>
        <p:spPr>
          <a:xfrm>
            <a:off x="2424948" y="662319"/>
            <a:ext cx="5171230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đây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A9A37-AE06-4322-AAA9-04CA3E96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87" y="2299798"/>
            <a:ext cx="5411073" cy="235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94" name="Google Shape;694;p42"/>
          <p:cNvGrpSpPr/>
          <p:nvPr/>
        </p:nvGrpSpPr>
        <p:grpSpPr>
          <a:xfrm rot="437061">
            <a:off x="1003105" y="3077140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id="{DE3C9F4E-2AA5-49A2-AA33-7A0C207D41FD}"/>
              </a:ext>
            </a:extLst>
          </p:cNvPr>
          <p:cNvSpPr txBox="1"/>
          <p:nvPr/>
        </p:nvSpPr>
        <p:spPr>
          <a:xfrm>
            <a:off x="1421509" y="1425887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4DAE18-8767-4918-BE19-3420D08BA176}"/>
              </a:ext>
            </a:extLst>
          </p:cNvPr>
          <p:cNvSpPr txBox="1"/>
          <p:nvPr/>
        </p:nvSpPr>
        <p:spPr>
          <a:xfrm>
            <a:off x="2218440" y="1454533"/>
            <a:ext cx="4643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</a:t>
            </a:r>
          </a:p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Cuộc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năng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rừng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xanh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172636" y="2373554"/>
            <a:ext cx="8372872" cy="250916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0B38E06-1413-437D-B353-5E33E06DDB12}"/>
              </a:ext>
            </a:extLst>
          </p:cNvPr>
          <p:cNvSpPr/>
          <p:nvPr/>
        </p:nvSpPr>
        <p:spPr>
          <a:xfrm>
            <a:off x="2184014" y="596216"/>
            <a:ext cx="426128" cy="39342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CD911-BCE4-4086-BB7F-C48D58DB6A04}"/>
              </a:ext>
            </a:extLst>
          </p:cNvPr>
          <p:cNvSpPr txBox="1"/>
          <p:nvPr/>
        </p:nvSpPr>
        <p:spPr>
          <a:xfrm>
            <a:off x="2394738" y="525605"/>
            <a:ext cx="465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vở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065E-A3D8-4BD9-9833-4FD5C75FA7E4}"/>
              </a:ext>
            </a:extLst>
          </p:cNvPr>
          <p:cNvSpPr/>
          <p:nvPr/>
        </p:nvSpPr>
        <p:spPr>
          <a:xfrm>
            <a:off x="647517" y="1614021"/>
            <a:ext cx="8127049" cy="6252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xứng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61A15-7C48-4103-9D74-AA14D2679E00}"/>
              </a:ext>
            </a:extLst>
          </p:cNvPr>
          <p:cNvSpPr txBox="1"/>
          <p:nvPr/>
        </p:nvSpPr>
        <p:spPr>
          <a:xfrm>
            <a:off x="997086" y="2868501"/>
            <a:ext cx="72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a. </a:t>
            </a:r>
            <a:r>
              <a:rPr lang="en-US" sz="2400" dirty="0" err="1">
                <a:latin typeface="+mj-lt"/>
              </a:rPr>
              <a:t>Tiết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mục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múa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lớp</a:t>
            </a:r>
            <a:r>
              <a:rPr lang="en-US" sz="2400" dirty="0">
                <a:latin typeface="+mj-lt"/>
              </a:rPr>
              <a:t> 1A     (…)          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giải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F3497-8399-4F1C-9976-DC6808686E55}"/>
              </a:ext>
            </a:extLst>
          </p:cNvPr>
          <p:cNvSpPr/>
          <p:nvPr/>
        </p:nvSpPr>
        <p:spPr>
          <a:xfrm>
            <a:off x="4490386" y="2860635"/>
            <a:ext cx="1597981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xứng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đáng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3DA242-ED1C-4198-8F22-BFD7DCE84530}"/>
              </a:ext>
            </a:extLst>
          </p:cNvPr>
          <p:cNvSpPr txBox="1"/>
          <p:nvPr/>
        </p:nvSpPr>
        <p:spPr>
          <a:xfrm>
            <a:off x="997086" y="3417884"/>
            <a:ext cx="698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b.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trường</a:t>
            </a:r>
            <a:r>
              <a:rPr lang="en-US" sz="2400" dirty="0">
                <a:latin typeface="+mj-lt"/>
              </a:rPr>
              <a:t>        (…)   </a:t>
            </a:r>
            <a:r>
              <a:rPr lang="en-US" sz="2400" dirty="0" err="1">
                <a:latin typeface="+mj-lt"/>
              </a:rPr>
              <a:t>chương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nghệ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xuân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1AF088-184B-41A1-B3F8-2D464E914799}"/>
              </a:ext>
            </a:extLst>
          </p:cNvPr>
          <p:cNvSpPr/>
          <p:nvPr/>
        </p:nvSpPr>
        <p:spPr>
          <a:xfrm>
            <a:off x="2849870" y="3417884"/>
            <a:ext cx="1153959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tổ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chức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812302" y="569683"/>
            <a:ext cx="433750" cy="46165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3">
              <a:buClrTx/>
            </a:pPr>
            <a:r>
              <a:rPr lang="en-US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1890945" y="493532"/>
            <a:ext cx="559197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399F-1004-4F74-B2FD-2A728294AFFA}"/>
              </a:ext>
            </a:extLst>
          </p:cNvPr>
          <p:cNvSpPr txBox="1"/>
          <p:nvPr/>
        </p:nvSpPr>
        <p:spPr>
          <a:xfrm>
            <a:off x="1010443" y="1349639"/>
            <a:ext cx="716428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	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muông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endParaRPr lang="en-US" sz="2400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4CB50-265F-4F01-A384-6951E7C8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24" y="1913723"/>
            <a:ext cx="4163951" cy="3137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61313" y="632474"/>
            <a:ext cx="7037278" cy="4344227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04338-D5E3-4EA6-830E-3DEE075BDA68}"/>
              </a:ext>
            </a:extLst>
          </p:cNvPr>
          <p:cNvSpPr/>
          <p:nvPr/>
        </p:nvSpPr>
        <p:spPr>
          <a:xfrm>
            <a:off x="3556902" y="869521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7E168-CDBB-4AA2-AA3D-024C1D911E0A}"/>
              </a:ext>
            </a:extLst>
          </p:cNvPr>
          <p:cNvSpPr txBox="1"/>
          <p:nvPr/>
        </p:nvSpPr>
        <p:spPr>
          <a:xfrm>
            <a:off x="4083553" y="840326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991786" y="3619777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7172034-800D-4EB3-B649-9C8679E7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55" y="1407415"/>
            <a:ext cx="5060325" cy="258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" y="1504826"/>
            <a:ext cx="8197422" cy="21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083706" y="1950313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Yểng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bắt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chước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tiếng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của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một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số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loài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vật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</a:t>
            </a:r>
            <a:endParaRPr lang="vi-VN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467999" y="2625926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Gõ k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Η</a:t>
            </a: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Ğn 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ε</a:t>
            </a: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ỉ Ǉr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Ϊ</a:t>
            </a: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g 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η</a:t>
            </a: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áy jắt đã 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δφ</a:t>
            </a:r>
            <a:r>
              <a:rPr lang="vi-VN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ďt đư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ϑ</a:t>
            </a:r>
            <a:endParaRPr lang="en-US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429899" y="3275030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cái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Ǉổ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xi</a:t>
            </a:r>
            <a:r>
              <a:rPr lang="el-GR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ζ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xắn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 CŜ </a:t>
            </a:r>
            <a:r>
              <a:rPr lang="el-GR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ε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im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cŪg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có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đ</a:t>
            </a:r>
            <a:r>
              <a:rPr lang="el-GR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Η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İu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júa</a:t>
            </a:r>
            <a:endParaRPr lang="en-US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3100826" y="753872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3627477" y="687411"/>
            <a:ext cx="3172691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36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F102FD-4B75-4FD0-8E6F-264961715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0"/>
          <a:stretch/>
        </p:blipFill>
        <p:spPr bwMode="auto">
          <a:xfrm>
            <a:off x="473289" y="3476873"/>
            <a:ext cx="8197422" cy="113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785A29-AB77-4CC6-9E40-7A35FB1EE4CF}"/>
              </a:ext>
            </a:extLst>
          </p:cNvPr>
          <p:cNvSpPr/>
          <p:nvPr/>
        </p:nvSpPr>
        <p:spPr>
          <a:xfrm>
            <a:off x="443935" y="3941497"/>
            <a:ext cx="26568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Ǉu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ΐ</a:t>
            </a:r>
            <a:r>
              <a:rPr lang="en-US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İ</a:t>
            </a:r>
            <a:r>
              <a:rPr lang="el-GR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Ι Α−</a:t>
            </a:r>
            <a:r>
              <a:rPr lang="en-US" sz="3300" b="1" kern="120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p . </a:t>
            </a:r>
            <a:endParaRPr lang="en-US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2332039" y="4162294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202938" y="1215826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369967" y="1189282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776609" y="1155685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2971800" y="1791746"/>
            <a:ext cx="333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a. </a:t>
            </a:r>
            <a:r>
              <a:rPr lang="en-US" sz="3200" i="1" dirty="0" err="1">
                <a:latin typeface="+mj-lt"/>
              </a:rPr>
              <a:t>yêng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hay </a:t>
            </a:r>
            <a:r>
              <a:rPr lang="en-US" sz="3200" i="1" dirty="0" err="1">
                <a:latin typeface="+mj-lt"/>
              </a:rPr>
              <a:t>iêng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616617" y="2797025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726741" y="300886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con </a:t>
            </a:r>
            <a:r>
              <a:rPr lang="en-US" sz="2800" dirty="0" err="1">
                <a:latin typeface="+mj-lt"/>
              </a:rPr>
              <a:t>yểng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643079" y="2784099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704763" y="2784098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3761118" y="300886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bay </a:t>
            </a:r>
            <a:r>
              <a:rPr lang="en-US" sz="2800" dirty="0" err="1">
                <a:latin typeface="+mj-lt"/>
              </a:rPr>
              <a:t>liệng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859443" y="2987780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gọi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6486A7-8CA1-4C91-8C16-99201C1F7E93}"/>
              </a:ext>
            </a:extLst>
          </p:cNvPr>
          <p:cNvSpPr/>
          <p:nvPr/>
        </p:nvSpPr>
        <p:spPr>
          <a:xfrm>
            <a:off x="2425022" y="3167672"/>
            <a:ext cx="7701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0BAB78-4A9E-49DA-8E6B-56511B8B4318}"/>
              </a:ext>
            </a:extLst>
          </p:cNvPr>
          <p:cNvSpPr/>
          <p:nvPr/>
        </p:nvSpPr>
        <p:spPr>
          <a:xfrm>
            <a:off x="4572000" y="3167672"/>
            <a:ext cx="7701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D848F8-E8E5-4ACC-B39C-7095BEEC265B}"/>
              </a:ext>
            </a:extLst>
          </p:cNvPr>
          <p:cNvSpPr/>
          <p:nvPr/>
        </p:nvSpPr>
        <p:spPr>
          <a:xfrm>
            <a:off x="6030941" y="3138082"/>
            <a:ext cx="6365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b. </a:t>
            </a:r>
            <a:r>
              <a:rPr lang="en-US" sz="3200" i="1" dirty="0" err="1">
                <a:latin typeface="+mj-lt"/>
              </a:rPr>
              <a:t>iêc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iêt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nuối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mục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endParaRPr lang="en-US" sz="2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36405-0FE5-42D6-8A38-FCFA483F0E91}"/>
              </a:ext>
            </a:extLst>
          </p:cNvPr>
          <p:cNvSpPr/>
          <p:nvPr/>
        </p:nvSpPr>
        <p:spPr>
          <a:xfrm>
            <a:off x="2182606" y="2804491"/>
            <a:ext cx="39866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DFD3DB-37BD-47C3-8938-72C4B07E2585}"/>
              </a:ext>
            </a:extLst>
          </p:cNvPr>
          <p:cNvSpPr/>
          <p:nvPr/>
        </p:nvSpPr>
        <p:spPr>
          <a:xfrm>
            <a:off x="4219161" y="2804491"/>
            <a:ext cx="352840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698DCF-0775-4E5D-B612-28D577DEC61B}"/>
              </a:ext>
            </a:extLst>
          </p:cNvPr>
          <p:cNvSpPr/>
          <p:nvPr/>
        </p:nvSpPr>
        <p:spPr>
          <a:xfrm>
            <a:off x="6963418" y="2796918"/>
            <a:ext cx="436274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c. </a:t>
            </a:r>
            <a:r>
              <a:rPr lang="en-US" sz="3200" i="1" dirty="0">
                <a:latin typeface="+mj-lt"/>
              </a:rPr>
              <a:t>et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oet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rét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mướt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lòe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loẹt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xoen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xoét</a:t>
            </a:r>
            <a:endParaRPr lang="en-US" sz="2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36405-0FE5-42D6-8A38-FCFA483F0E91}"/>
              </a:ext>
            </a:extLst>
          </p:cNvPr>
          <p:cNvSpPr/>
          <p:nvPr/>
        </p:nvSpPr>
        <p:spPr>
          <a:xfrm>
            <a:off x="2182606" y="2804491"/>
            <a:ext cx="30341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DFD3DB-37BD-47C3-8938-72C4B07E2585}"/>
              </a:ext>
            </a:extLst>
          </p:cNvPr>
          <p:cNvSpPr/>
          <p:nvPr/>
        </p:nvSpPr>
        <p:spPr>
          <a:xfrm>
            <a:off x="4731418" y="2752353"/>
            <a:ext cx="420447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698DCF-0775-4E5D-B612-28D577DEC61B}"/>
              </a:ext>
            </a:extLst>
          </p:cNvPr>
          <p:cNvSpPr/>
          <p:nvPr/>
        </p:nvSpPr>
        <p:spPr>
          <a:xfrm>
            <a:off x="7016923" y="2800433"/>
            <a:ext cx="436274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260</Words>
  <Application>Microsoft Office PowerPoint</Application>
  <PresentationFormat>On-screen Show (16:9)</PresentationFormat>
  <Paragraphs>47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微软雅黑</vt:lpstr>
      <vt:lpstr>Arial</vt:lpstr>
      <vt:lpstr>Arial Rounded MT Bold</vt:lpstr>
      <vt:lpstr>Arial-Rounded</vt:lpstr>
      <vt:lpstr>Fredoka One</vt:lpstr>
      <vt:lpstr>HP001 4 hàng</vt:lpstr>
      <vt:lpstr>Nunito</vt:lpstr>
      <vt:lpstr>Elementary School Weekly Planner by Slidesgo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—Someone Famous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Thao Tran</cp:lastModifiedBy>
  <cp:revision>10</cp:revision>
  <dcterms:modified xsi:type="dcterms:W3CDTF">2024-03-28T01:16:36Z</dcterms:modified>
</cp:coreProperties>
</file>