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25" r:id="rId4"/>
    <p:sldMasterId id="2147483937" r:id="rId5"/>
  </p:sldMasterIdLst>
  <p:notesMasterIdLst>
    <p:notesMasterId r:id="rId22"/>
  </p:notesMasterIdLst>
  <p:sldIdLst>
    <p:sldId id="273" r:id="rId6"/>
    <p:sldId id="256" r:id="rId7"/>
    <p:sldId id="528" r:id="rId8"/>
    <p:sldId id="266" r:id="rId9"/>
    <p:sldId id="276" r:id="rId10"/>
    <p:sldId id="529" r:id="rId11"/>
    <p:sldId id="259" r:id="rId12"/>
    <p:sldId id="260" r:id="rId13"/>
    <p:sldId id="261" r:id="rId14"/>
    <p:sldId id="277" r:id="rId15"/>
    <p:sldId id="2007577110" r:id="rId16"/>
    <p:sldId id="2007577109" r:id="rId17"/>
    <p:sldId id="538" r:id="rId18"/>
    <p:sldId id="533" r:id="rId19"/>
    <p:sldId id="536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1789-3AE5-9F06-985D-59D14888E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F2B8-C002-50C8-644D-4B676E1F4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AFBBD-CBDA-5AB8-F512-31930CAEE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72BFC-0C0D-CD3A-8B39-99CBF010E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32F37-3AD0-47B2-BE14-BBDA32323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3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32F37-3AD0-47B2-BE14-BBDA32323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6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A4C61-9A89-8BCE-BDFC-FC43F125A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A705C-1C85-0468-A12F-EA49C42EC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4DF4B-B014-57AF-905C-99A43F88A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3743-FCA7-071A-5024-B0FE7DEA5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32F37-3AD0-47B2-BE14-BBDA32323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0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6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0.jpeg"/><Relationship Id="rId12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0.jpeg"/><Relationship Id="rId12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0" Type="http://schemas.openxmlformats.org/officeDocument/2006/relationships/image" Target="../media/image73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0.jpeg"/><Relationship Id="rId12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965" y="2459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Freeform 3"/>
          <p:cNvSpPr/>
          <p:nvPr/>
        </p:nvSpPr>
        <p:spPr>
          <a:xfrm rot="313066">
            <a:off x="25951" y="4178482"/>
            <a:ext cx="1578472" cy="1469952"/>
          </a:xfrm>
          <a:custGeom>
            <a:avLst/>
            <a:gdLst/>
            <a:ahLst/>
            <a:cxnLst/>
            <a:rect l="l" t="t" r="r" b="b"/>
            <a:pathLst>
              <a:path w="2367708" h="2204928">
                <a:moveTo>
                  <a:pt x="0" y="0"/>
                </a:moveTo>
                <a:lnTo>
                  <a:pt x="2367709" y="0"/>
                </a:lnTo>
                <a:lnTo>
                  <a:pt x="2367709" y="2204928"/>
                </a:lnTo>
                <a:lnTo>
                  <a:pt x="0" y="2204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853991" y="8118"/>
            <a:ext cx="913349" cy="858549"/>
          </a:xfrm>
          <a:custGeom>
            <a:avLst/>
            <a:gdLst/>
            <a:ahLst/>
            <a:cxnLst/>
            <a:rect l="l" t="t" r="r" b="b"/>
            <a:pathLst>
              <a:path w="1370024" h="1287823">
                <a:moveTo>
                  <a:pt x="0" y="0"/>
                </a:moveTo>
                <a:lnTo>
                  <a:pt x="1370024" y="0"/>
                </a:lnTo>
                <a:lnTo>
                  <a:pt x="1370024" y="1287823"/>
                </a:lnTo>
                <a:lnTo>
                  <a:pt x="0" y="1287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38588">
            <a:off x="99820" y="4972790"/>
            <a:ext cx="2057035" cy="2131643"/>
          </a:xfrm>
          <a:custGeom>
            <a:avLst/>
            <a:gdLst/>
            <a:ahLst/>
            <a:cxnLst/>
            <a:rect l="l" t="t" r="r" b="b"/>
            <a:pathLst>
              <a:path w="3085552" h="3197464">
                <a:moveTo>
                  <a:pt x="0" y="0"/>
                </a:moveTo>
                <a:lnTo>
                  <a:pt x="3085552" y="0"/>
                </a:lnTo>
                <a:lnTo>
                  <a:pt x="3085552" y="3197464"/>
                </a:lnTo>
                <a:lnTo>
                  <a:pt x="0" y="3197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887763" y="6348192"/>
            <a:ext cx="2162999" cy="584009"/>
          </a:xfrm>
          <a:custGeom>
            <a:avLst/>
            <a:gdLst/>
            <a:ahLst/>
            <a:cxnLst/>
            <a:rect l="l" t="t" r="r" b="b"/>
            <a:pathLst>
              <a:path w="3244497" h="876014">
                <a:moveTo>
                  <a:pt x="0" y="0"/>
                </a:moveTo>
                <a:lnTo>
                  <a:pt x="3244497" y="0"/>
                </a:lnTo>
                <a:lnTo>
                  <a:pt x="3244497" y="876014"/>
                </a:lnTo>
                <a:lnTo>
                  <a:pt x="0" y="876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830311">
            <a:off x="10799843" y="120181"/>
            <a:ext cx="1360927" cy="974763"/>
          </a:xfrm>
          <a:custGeom>
            <a:avLst/>
            <a:gdLst/>
            <a:ahLst/>
            <a:cxnLst/>
            <a:rect l="l" t="t" r="r" b="b"/>
            <a:pathLst>
              <a:path w="2041389" h="1462145">
                <a:moveTo>
                  <a:pt x="0" y="0"/>
                </a:moveTo>
                <a:lnTo>
                  <a:pt x="2041390" y="0"/>
                </a:lnTo>
                <a:lnTo>
                  <a:pt x="2041390" y="1462145"/>
                </a:lnTo>
                <a:lnTo>
                  <a:pt x="0" y="1462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884181" y="1754511"/>
            <a:ext cx="1526784" cy="1334027"/>
          </a:xfrm>
          <a:custGeom>
            <a:avLst/>
            <a:gdLst/>
            <a:ahLst/>
            <a:cxnLst/>
            <a:rect l="l" t="t" r="r" b="b"/>
            <a:pathLst>
              <a:path w="2290176" h="2001041">
                <a:moveTo>
                  <a:pt x="0" y="0"/>
                </a:moveTo>
                <a:lnTo>
                  <a:pt x="2290176" y="0"/>
                </a:lnTo>
                <a:lnTo>
                  <a:pt x="2290176" y="2001041"/>
                </a:lnTo>
                <a:lnTo>
                  <a:pt x="0" y="200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725926">
            <a:off x="10526549" y="1070317"/>
            <a:ext cx="1475180" cy="636171"/>
          </a:xfrm>
          <a:custGeom>
            <a:avLst/>
            <a:gdLst/>
            <a:ahLst/>
            <a:cxnLst/>
            <a:rect l="l" t="t" r="r" b="b"/>
            <a:pathLst>
              <a:path w="2212769" h="954257">
                <a:moveTo>
                  <a:pt x="0" y="0"/>
                </a:moveTo>
                <a:lnTo>
                  <a:pt x="2212769" y="0"/>
                </a:lnTo>
                <a:lnTo>
                  <a:pt x="2212769" y="954256"/>
                </a:lnTo>
                <a:lnTo>
                  <a:pt x="0" y="954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2029681">
            <a:off x="-21913" y="84902"/>
            <a:ext cx="1482069" cy="1294958"/>
          </a:xfrm>
          <a:custGeom>
            <a:avLst/>
            <a:gdLst/>
            <a:ahLst/>
            <a:cxnLst/>
            <a:rect l="l" t="t" r="r" b="b"/>
            <a:pathLst>
              <a:path w="2223104" h="1942437">
                <a:moveTo>
                  <a:pt x="0" y="0"/>
                </a:moveTo>
                <a:lnTo>
                  <a:pt x="2223104" y="0"/>
                </a:lnTo>
                <a:lnTo>
                  <a:pt x="2223104" y="1942436"/>
                </a:lnTo>
                <a:lnTo>
                  <a:pt x="0" y="19424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1198217">
            <a:off x="1175631" y="40831"/>
            <a:ext cx="1117367" cy="988869"/>
          </a:xfrm>
          <a:custGeom>
            <a:avLst/>
            <a:gdLst/>
            <a:ahLst/>
            <a:cxnLst/>
            <a:rect l="l" t="t" r="r" b="b"/>
            <a:pathLst>
              <a:path w="1676050" h="1483304">
                <a:moveTo>
                  <a:pt x="0" y="0"/>
                </a:moveTo>
                <a:lnTo>
                  <a:pt x="1676050" y="0"/>
                </a:lnTo>
                <a:lnTo>
                  <a:pt x="1676050" y="1483304"/>
                </a:lnTo>
                <a:lnTo>
                  <a:pt x="0" y="14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2516248" y="2"/>
            <a:ext cx="1924085" cy="615707"/>
          </a:xfrm>
          <a:custGeom>
            <a:avLst/>
            <a:gdLst/>
            <a:ahLst/>
            <a:cxnLst/>
            <a:rect l="l" t="t" r="r" b="b"/>
            <a:pathLst>
              <a:path w="2886127" h="923561">
                <a:moveTo>
                  <a:pt x="0" y="0"/>
                </a:moveTo>
                <a:lnTo>
                  <a:pt x="2886127" y="0"/>
                </a:lnTo>
                <a:lnTo>
                  <a:pt x="2886127" y="923561"/>
                </a:lnTo>
                <a:lnTo>
                  <a:pt x="0" y="923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3478291" y="1842823"/>
            <a:ext cx="2508136" cy="517303"/>
          </a:xfrm>
          <a:custGeom>
            <a:avLst/>
            <a:gdLst/>
            <a:ahLst/>
            <a:cxnLst/>
            <a:rect l="l" t="t" r="r" b="b"/>
            <a:pathLst>
              <a:path w="3762204" h="775955">
                <a:moveTo>
                  <a:pt x="0" y="0"/>
                </a:moveTo>
                <a:lnTo>
                  <a:pt x="3762204" y="0"/>
                </a:lnTo>
                <a:lnTo>
                  <a:pt x="3762204" y="775955"/>
                </a:lnTo>
                <a:lnTo>
                  <a:pt x="0" y="775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6215808" y="1842823"/>
            <a:ext cx="2450069" cy="517303"/>
          </a:xfrm>
          <a:custGeom>
            <a:avLst/>
            <a:gdLst/>
            <a:ahLst/>
            <a:cxnLst/>
            <a:rect l="l" t="t" r="r" b="b"/>
            <a:pathLst>
              <a:path w="3675104" h="775955">
                <a:moveTo>
                  <a:pt x="0" y="0"/>
                </a:moveTo>
                <a:lnTo>
                  <a:pt x="3675104" y="0"/>
                </a:lnTo>
                <a:lnTo>
                  <a:pt x="3675104" y="775955"/>
                </a:lnTo>
                <a:lnTo>
                  <a:pt x="0" y="775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84" r="-1184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5"/>
          <p:cNvSpPr/>
          <p:nvPr/>
        </p:nvSpPr>
        <p:spPr>
          <a:xfrm rot="2493296">
            <a:off x="2153593" y="5474509"/>
            <a:ext cx="725313" cy="702647"/>
          </a:xfrm>
          <a:custGeom>
            <a:avLst/>
            <a:gdLst/>
            <a:ahLst/>
            <a:cxnLst/>
            <a:rect l="l" t="t" r="r" b="b"/>
            <a:pathLst>
              <a:path w="1087970" h="1053971">
                <a:moveTo>
                  <a:pt x="0" y="0"/>
                </a:moveTo>
                <a:lnTo>
                  <a:pt x="1087970" y="0"/>
                </a:lnTo>
                <a:lnTo>
                  <a:pt x="1087970" y="1053971"/>
                </a:lnTo>
                <a:lnTo>
                  <a:pt x="0" y="1053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 rot="-1168792">
            <a:off x="6706917" y="5759197"/>
            <a:ext cx="520966" cy="793415"/>
          </a:xfrm>
          <a:custGeom>
            <a:avLst/>
            <a:gdLst/>
            <a:ahLst/>
            <a:cxnLst/>
            <a:rect l="l" t="t" r="r" b="b"/>
            <a:pathLst>
              <a:path w="888399" h="1226837">
                <a:moveTo>
                  <a:pt x="0" y="0"/>
                </a:moveTo>
                <a:lnTo>
                  <a:pt x="888399" y="0"/>
                </a:lnTo>
                <a:lnTo>
                  <a:pt x="888399" y="1226837"/>
                </a:lnTo>
                <a:lnTo>
                  <a:pt x="0" y="12268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202332">
            <a:off x="11390864" y="5174496"/>
            <a:ext cx="659681" cy="750750"/>
          </a:xfrm>
          <a:custGeom>
            <a:avLst/>
            <a:gdLst/>
            <a:ahLst/>
            <a:cxnLst/>
            <a:rect l="l" t="t" r="r" b="b"/>
            <a:pathLst>
              <a:path w="989521" h="1126125">
                <a:moveTo>
                  <a:pt x="0" y="0"/>
                </a:moveTo>
                <a:lnTo>
                  <a:pt x="989521" y="0"/>
                </a:lnTo>
                <a:lnTo>
                  <a:pt x="989521" y="1126125"/>
                </a:lnTo>
                <a:lnTo>
                  <a:pt x="0" y="1126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2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1269834" y="607563"/>
            <a:ext cx="9433185" cy="136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60"/>
              </a:lnSpc>
              <a:spcBef>
                <a:spcPct val="0"/>
              </a:spcBef>
            </a:pPr>
            <a:r>
              <a:rPr lang="en-US" sz="3667" dirty="0">
                <a:solidFill>
                  <a:srgbClr val="413E74"/>
                </a:solidFill>
                <a:latin typeface="Nunito Heavy" charset="0"/>
                <a:ea typeface="Baloo"/>
                <a:cs typeface="Baloo" charset="0"/>
                <a:sym typeface="Baloo"/>
              </a:rPr>
              <a:t>ỦY BAN NHÂN DÂN HUYỆN VĨNH BẢO</a:t>
            </a:r>
          </a:p>
          <a:p>
            <a:pPr algn="ctr">
              <a:lnSpc>
                <a:spcPts val="5560"/>
              </a:lnSpc>
              <a:spcBef>
                <a:spcPct val="0"/>
              </a:spcBef>
            </a:pPr>
            <a:endParaRPr lang="en-US" sz="3667" dirty="0">
              <a:solidFill>
                <a:srgbClr val="413E74"/>
              </a:solidFill>
              <a:latin typeface="Nunito Heavy" charset="0"/>
              <a:ea typeface="Baloo"/>
              <a:cs typeface="Baloo" charset="0"/>
              <a:sym typeface="Balo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66609" y="1203078"/>
            <a:ext cx="7369952" cy="520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  <a:spcBef>
                <a:spcPct val="0"/>
              </a:spcBef>
            </a:pPr>
            <a:r>
              <a:rPr lang="en-US" sz="3000" dirty="0">
                <a:solidFill>
                  <a:srgbClr val="0097B2"/>
                </a:solidFill>
                <a:latin typeface="Nunito Heavy" charset="0"/>
                <a:ea typeface="Baloo"/>
                <a:cs typeface="Baloo" charset="0"/>
                <a:sym typeface="Baloo"/>
              </a:rPr>
              <a:t>TRƯ</a:t>
            </a:r>
            <a:r>
              <a:rPr lang="en-US" sz="3000" b="1" dirty="0">
                <a:solidFill>
                  <a:srgbClr val="0097B2"/>
                </a:solidFill>
                <a:latin typeface="Nunito Heavy" charset="0"/>
                <a:ea typeface="Baloo"/>
                <a:cs typeface="Baloo" charset="0"/>
                <a:sym typeface="Baloo"/>
              </a:rPr>
              <a:t>Ờ</a:t>
            </a:r>
            <a:r>
              <a:rPr lang="en-US" sz="3000" dirty="0">
                <a:solidFill>
                  <a:srgbClr val="0097B2"/>
                </a:solidFill>
                <a:latin typeface="Nunito Heavy" charset="0"/>
                <a:ea typeface="Baloo"/>
                <a:cs typeface="Baloo" charset="0"/>
                <a:sym typeface="Baloo"/>
              </a:rPr>
              <a:t>NG TIỂU HỌC VĨNH 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21699" y="3302289"/>
            <a:ext cx="54674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MÔN: TIẾNG VIỆT LỚP 1</a:t>
            </a:r>
          </a:p>
          <a:p>
            <a:pPr algn="ctr">
              <a:lnSpc>
                <a:spcPts val="3598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Cây</a:t>
            </a: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 </a:t>
            </a:r>
            <a:r>
              <a:rPr lang="en-US" sz="3600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liễu</a:t>
            </a: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 </a:t>
            </a:r>
            <a:r>
              <a:rPr lang="en-US" sz="3600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dẻo</a:t>
            </a: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 </a:t>
            </a:r>
            <a:r>
              <a:rPr lang="en-US" sz="3600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dai</a:t>
            </a: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 (</a:t>
            </a:r>
            <a:r>
              <a:rPr lang="en-US" sz="3600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tiết</a:t>
            </a:r>
            <a:r>
              <a:rPr lang="en-US" sz="3600" b="1" dirty="0">
                <a:solidFill>
                  <a:srgbClr val="413E74"/>
                </a:solidFill>
                <a:latin typeface="Times New Roman" panose="02020603050405020304" pitchFamily="18" charset="0"/>
                <a:ea typeface="Baloo Bhai"/>
                <a:cs typeface="Times New Roman" panose="02020603050405020304" pitchFamily="18" charset="0"/>
                <a:sym typeface="Baloo Bhai"/>
              </a:rPr>
              <a:t> 2)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49597" y="5653578"/>
            <a:ext cx="5123915" cy="54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067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Giáo</a:t>
            </a:r>
            <a:r>
              <a:rPr lang="en-US" sz="3067" b="1" dirty="0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3067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viên</a:t>
            </a:r>
            <a:r>
              <a:rPr lang="en-US" sz="3067" b="1" dirty="0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: </a:t>
            </a:r>
            <a:r>
              <a:rPr lang="en-US" sz="3067" b="1" dirty="0" err="1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Trần</a:t>
            </a:r>
            <a:r>
              <a:rPr lang="en-US" sz="3067" b="1" dirty="0">
                <a:solidFill>
                  <a:srgbClr val="413E74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Thị Bích Ngọc</a:t>
            </a:r>
          </a:p>
        </p:txBody>
      </p:sp>
    </p:spTree>
    <p:extLst>
      <p:ext uri="{BB962C8B-B14F-4D97-AF65-F5344CB8AC3E}">
        <p14:creationId xmlns:p14="http://schemas.microsoft.com/office/powerpoint/2010/main" val="2671077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3C3FC-1D28-9F5D-A7A5-994A697C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DFF4B9D-D438-C06D-E39F-5DEC4207CDF4}"/>
              </a:ext>
            </a:extLst>
          </p:cNvPr>
          <p:cNvSpPr/>
          <p:nvPr/>
        </p:nvSpPr>
        <p:spPr>
          <a:xfrm>
            <a:off x="2795593" y="0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408FDEE-B4C1-F5C6-2565-B783D9EC3626}"/>
              </a:ext>
            </a:extLst>
          </p:cNvPr>
          <p:cNvSpPr/>
          <p:nvPr/>
        </p:nvSpPr>
        <p:spPr>
          <a:xfrm>
            <a:off x="8475468" y="0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1F546DC-D807-B0BC-8FC3-ABD415E176EE}"/>
              </a:ext>
            </a:extLst>
          </p:cNvPr>
          <p:cNvSpPr/>
          <p:nvPr/>
        </p:nvSpPr>
        <p:spPr>
          <a:xfrm>
            <a:off x="11625467" y="4576219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ACCE65E-DF6C-7A70-4093-230928E3CFBE}"/>
              </a:ext>
            </a:extLst>
          </p:cNvPr>
          <p:cNvSpPr/>
          <p:nvPr/>
        </p:nvSpPr>
        <p:spPr>
          <a:xfrm>
            <a:off x="7908935" y="6261015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C072F86-D7FE-658E-3560-081E8C4C6F6F}"/>
              </a:ext>
            </a:extLst>
          </p:cNvPr>
          <p:cNvSpPr/>
          <p:nvPr/>
        </p:nvSpPr>
        <p:spPr>
          <a:xfrm>
            <a:off x="2959969" y="6172200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586BB41-63AD-581E-0C56-E79636B75CFA}"/>
              </a:ext>
            </a:extLst>
          </p:cNvPr>
          <p:cNvSpPr/>
          <p:nvPr/>
        </p:nvSpPr>
        <p:spPr>
          <a:xfrm>
            <a:off x="724767" y="796263"/>
            <a:ext cx="10820400" cy="2031852"/>
          </a:xfrm>
          <a:custGeom>
            <a:avLst/>
            <a:gdLst/>
            <a:ahLst/>
            <a:cxnLst/>
            <a:rect l="l" t="t" r="r" b="b"/>
            <a:pathLst>
              <a:path w="4160939" h="1022037">
                <a:moveTo>
                  <a:pt x="23850" y="0"/>
                </a:moveTo>
                <a:lnTo>
                  <a:pt x="4137090" y="0"/>
                </a:lnTo>
                <a:cubicBezTo>
                  <a:pt x="4150261" y="0"/>
                  <a:pt x="4160939" y="10678"/>
                  <a:pt x="4160939" y="23850"/>
                </a:cubicBezTo>
                <a:lnTo>
                  <a:pt x="4160939" y="998188"/>
                </a:lnTo>
                <a:cubicBezTo>
                  <a:pt x="4160939" y="1004513"/>
                  <a:pt x="4158427" y="1010579"/>
                  <a:pt x="4153954" y="1015052"/>
                </a:cubicBezTo>
                <a:cubicBezTo>
                  <a:pt x="4149481" y="1019525"/>
                  <a:pt x="4143415" y="1022037"/>
                  <a:pt x="4137090" y="1022037"/>
                </a:cubicBezTo>
                <a:lnTo>
                  <a:pt x="23850" y="1022037"/>
                </a:lnTo>
                <a:cubicBezTo>
                  <a:pt x="17524" y="1022037"/>
                  <a:pt x="11458" y="1019525"/>
                  <a:pt x="6985" y="1015052"/>
                </a:cubicBezTo>
                <a:cubicBezTo>
                  <a:pt x="2513" y="1010579"/>
                  <a:pt x="0" y="1004513"/>
                  <a:pt x="0" y="998188"/>
                </a:cubicBezTo>
                <a:lnTo>
                  <a:pt x="0" y="23850"/>
                </a:lnTo>
                <a:cubicBezTo>
                  <a:pt x="0" y="17524"/>
                  <a:pt x="2513" y="11458"/>
                  <a:pt x="6985" y="6985"/>
                </a:cubicBezTo>
                <a:cubicBezTo>
                  <a:pt x="11458" y="2513"/>
                  <a:pt x="17524" y="0"/>
                  <a:pt x="23850" y="0"/>
                </a:cubicBezTo>
                <a:close/>
              </a:path>
            </a:pathLst>
          </a:custGeom>
          <a:solidFill>
            <a:srgbClr val="FFFCFA"/>
          </a:solidFill>
          <a:ln w="47625" cap="rnd">
            <a:solidFill>
              <a:srgbClr val="68553C"/>
            </a:solidFill>
            <a:prstDash val="dash"/>
            <a:round/>
          </a:ln>
        </p:spPr>
        <p:txBody>
          <a:bodyPr/>
          <a:lstStyle/>
          <a:p>
            <a:pPr algn="ctr" defTabSz="609630">
              <a:defRPr/>
            </a:pP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 defTabSz="609630">
              <a:defRPr/>
            </a:pP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334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80F13A4-C93D-D717-08F4-AE75E34EE1DB}"/>
              </a:ext>
            </a:extLst>
          </p:cNvPr>
          <p:cNvSpPr txBox="1"/>
          <p:nvPr/>
        </p:nvSpPr>
        <p:spPr>
          <a:xfrm>
            <a:off x="685800" y="586722"/>
            <a:ext cx="10820400" cy="27568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40F00B8-FF13-6F61-5DAA-FCB8271964C8}"/>
              </a:ext>
            </a:extLst>
          </p:cNvPr>
          <p:cNvSpPr txBox="1"/>
          <p:nvPr/>
        </p:nvSpPr>
        <p:spPr>
          <a:xfrm>
            <a:off x="685800" y="3798397"/>
            <a:ext cx="5114870" cy="102959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61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9F28E41-6F35-DCBA-1AFF-990A2227523A}"/>
              </a:ext>
            </a:extLst>
          </p:cNvPr>
          <p:cNvSpPr txBox="1"/>
          <p:nvPr/>
        </p:nvSpPr>
        <p:spPr>
          <a:xfrm>
            <a:off x="685800" y="5126276"/>
            <a:ext cx="5114870" cy="102959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61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60BFC8A-A729-9CFD-C73C-0266CB58A052}"/>
              </a:ext>
            </a:extLst>
          </p:cNvPr>
          <p:cNvSpPr/>
          <p:nvPr/>
        </p:nvSpPr>
        <p:spPr>
          <a:xfrm>
            <a:off x="282805" y="3672914"/>
            <a:ext cx="11342662" cy="1348217"/>
          </a:xfrm>
          <a:custGeom>
            <a:avLst/>
            <a:gdLst/>
            <a:ahLst/>
            <a:cxnLst/>
            <a:rect l="l" t="t" r="r" b="b"/>
            <a:pathLst>
              <a:path w="2020689" h="330553">
                <a:moveTo>
                  <a:pt x="100907" y="0"/>
                </a:moveTo>
                <a:lnTo>
                  <a:pt x="1919782" y="0"/>
                </a:lnTo>
                <a:cubicBezTo>
                  <a:pt x="1946544" y="0"/>
                  <a:pt x="1972211" y="10631"/>
                  <a:pt x="1991134" y="29555"/>
                </a:cubicBezTo>
                <a:cubicBezTo>
                  <a:pt x="2010058" y="48479"/>
                  <a:pt x="2020689" y="74145"/>
                  <a:pt x="2020689" y="100907"/>
                </a:cubicBezTo>
                <a:lnTo>
                  <a:pt x="2020689" y="229646"/>
                </a:lnTo>
                <a:cubicBezTo>
                  <a:pt x="2020689" y="256408"/>
                  <a:pt x="2010058" y="282074"/>
                  <a:pt x="1991134" y="300998"/>
                </a:cubicBezTo>
                <a:cubicBezTo>
                  <a:pt x="1972211" y="319922"/>
                  <a:pt x="1946544" y="330553"/>
                  <a:pt x="1919782" y="330553"/>
                </a:cubicBezTo>
                <a:lnTo>
                  <a:pt x="100907" y="330553"/>
                </a:lnTo>
                <a:cubicBezTo>
                  <a:pt x="74145" y="330553"/>
                  <a:pt x="48479" y="319922"/>
                  <a:pt x="29555" y="300998"/>
                </a:cubicBezTo>
                <a:cubicBezTo>
                  <a:pt x="10631" y="282074"/>
                  <a:pt x="0" y="256408"/>
                  <a:pt x="0" y="229646"/>
                </a:cubicBezTo>
                <a:lnTo>
                  <a:pt x="0" y="100907"/>
                </a:lnTo>
                <a:cubicBezTo>
                  <a:pt x="0" y="74145"/>
                  <a:pt x="10631" y="48479"/>
                  <a:pt x="29555" y="29555"/>
                </a:cubicBezTo>
                <a:cubicBezTo>
                  <a:pt x="48479" y="10631"/>
                  <a:pt x="74145" y="0"/>
                  <a:pt x="100907" y="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rgbClr val="765A4D"/>
            </a:solidFill>
            <a:prstDash val="dash"/>
            <a:round/>
          </a:ln>
        </p:spPr>
        <p:txBody>
          <a:bodyPr/>
          <a:lstStyle/>
          <a:p>
            <a:pPr algn="just" defTabSz="60963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algn="just" defTabSz="609630">
              <a:defRPr/>
            </a:pPr>
            <a:endParaRPr lang="en-US" sz="3000" dirty="0">
              <a:solidFill>
                <a:srgbClr val="EEECE1">
                  <a:lumMod val="25000"/>
                </a:srgbClr>
              </a:solidFill>
              <a:latin typeface="Nunito Heavy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F53F09F-F116-5B8D-5392-429A9A1B4E32}"/>
              </a:ext>
            </a:extLst>
          </p:cNvPr>
          <p:cNvSpPr txBox="1"/>
          <p:nvPr/>
        </p:nvSpPr>
        <p:spPr>
          <a:xfrm>
            <a:off x="6391330" y="3798397"/>
            <a:ext cx="5114870" cy="102959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61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5FCA8C5-AE0B-8751-E7A3-3E9FA5F3C768}"/>
              </a:ext>
            </a:extLst>
          </p:cNvPr>
          <p:cNvSpPr txBox="1"/>
          <p:nvPr/>
        </p:nvSpPr>
        <p:spPr>
          <a:xfrm>
            <a:off x="6391330" y="5126276"/>
            <a:ext cx="5114870" cy="102959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61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B463A23-B126-EB80-1097-0597858729C9}"/>
              </a:ext>
            </a:extLst>
          </p:cNvPr>
          <p:cNvSpPr/>
          <p:nvPr/>
        </p:nvSpPr>
        <p:spPr>
          <a:xfrm rot="-864916">
            <a:off x="152390" y="464240"/>
            <a:ext cx="1751484" cy="1445770"/>
          </a:xfrm>
          <a:custGeom>
            <a:avLst/>
            <a:gdLst/>
            <a:ahLst/>
            <a:cxnLst/>
            <a:rect l="l" t="t" r="r" b="b"/>
            <a:pathLst>
              <a:path w="2627226" h="2168655">
                <a:moveTo>
                  <a:pt x="0" y="0"/>
                </a:moveTo>
                <a:lnTo>
                  <a:pt x="2627225" y="0"/>
                </a:lnTo>
                <a:lnTo>
                  <a:pt x="2627225" y="2168655"/>
                </a:lnTo>
                <a:lnTo>
                  <a:pt x="0" y="2168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hằng 1">
            <a:hlinkClick r:id="" action="ppaction://media"/>
            <a:extLst>
              <a:ext uri="{FF2B5EF4-FFF2-40B4-BE49-F238E27FC236}">
                <a16:creationId xmlns:a16="http://schemas.microsoft.com/office/drawing/2014/main" id="{386C2D6E-8573-2787-CD14-B691CB3F0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679" y="5509401"/>
            <a:ext cx="1963860" cy="1104671"/>
          </a:xfrm>
          <a:prstGeom prst="rect">
            <a:avLst/>
          </a:prstGeom>
        </p:spPr>
      </p:pic>
      <p:sp>
        <p:nvSpPr>
          <p:cNvPr id="4" name="Right Arrow 23">
            <a:hlinkClick r:id="rId9" action="ppaction://hlinksldjump"/>
            <a:extLst>
              <a:ext uri="{FF2B5EF4-FFF2-40B4-BE49-F238E27FC236}">
                <a16:creationId xmlns:a16="http://schemas.microsoft.com/office/drawing/2014/main" id="{6A2A03AA-F3E5-17E0-900E-BAE7F7B265AF}"/>
              </a:ext>
            </a:extLst>
          </p:cNvPr>
          <p:cNvSpPr/>
          <p:nvPr/>
        </p:nvSpPr>
        <p:spPr>
          <a:xfrm>
            <a:off x="11062458" y="5252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3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C33E9-E1A8-31F6-7FDE-B11F214F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 ngọc">
            <a:hlinkClick r:id="" action="ppaction://media"/>
            <a:extLst>
              <a:ext uri="{FF2B5EF4-FFF2-40B4-BE49-F238E27FC236}">
                <a16:creationId xmlns:a16="http://schemas.microsoft.com/office/drawing/2014/main" id="{3DD7982A-5B2B-EDE4-272C-5960332E93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  <p:extLst>
      <p:ext uri="{BB962C8B-B14F-4D97-AF65-F5344CB8AC3E}">
        <p14:creationId xmlns:p14="http://schemas.microsoft.com/office/powerpoint/2010/main" val="136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75BFE4-2BB3-46B4-A9A6-A04903D602FB}"/>
              </a:ext>
            </a:extLst>
          </p:cNvPr>
          <p:cNvSpPr/>
          <p:nvPr/>
        </p:nvSpPr>
        <p:spPr>
          <a:xfrm>
            <a:off x="965200" y="1549400"/>
            <a:ext cx="12446000" cy="1356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Thân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cây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liễu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điểm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D36E8D-F5A3-4308-BC71-B5E6872963B7}"/>
              </a:ext>
            </a:extLst>
          </p:cNvPr>
          <p:cNvGrpSpPr/>
          <p:nvPr/>
        </p:nvGrpSpPr>
        <p:grpSpPr>
          <a:xfrm>
            <a:off x="298704" y="516180"/>
            <a:ext cx="11803100" cy="1323439"/>
            <a:chOff x="819807" y="900406"/>
            <a:chExt cx="7918713" cy="119016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52B351-2C62-4D4E-BBE2-D39CA22958B9}"/>
                </a:ext>
              </a:extLst>
            </p:cNvPr>
            <p:cNvSpPr/>
            <p:nvPr/>
          </p:nvSpPr>
          <p:spPr>
            <a:xfrm>
              <a:off x="819807" y="945931"/>
              <a:ext cx="493986" cy="493986"/>
            </a:xfrm>
            <a:prstGeom prst="ellipse">
              <a:avLst/>
            </a:prstGeom>
            <a:solidFill>
              <a:srgbClr val="00C0F6"/>
            </a:solidFill>
            <a:ln>
              <a:solidFill>
                <a:srgbClr val="00C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5FA980-8A3A-483C-8D7A-B319D0C85583}"/>
                </a:ext>
              </a:extLst>
            </p:cNvPr>
            <p:cNvSpPr/>
            <p:nvPr/>
          </p:nvSpPr>
          <p:spPr>
            <a:xfrm>
              <a:off x="1313393" y="900406"/>
              <a:ext cx="7425127" cy="1190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 ở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68332B6-3517-7AD9-C9E6-8A019A97DB55}"/>
              </a:ext>
            </a:extLst>
          </p:cNvPr>
          <p:cNvSpPr/>
          <p:nvPr/>
        </p:nvSpPr>
        <p:spPr>
          <a:xfrm>
            <a:off x="965200" y="2649749"/>
            <a:ext cx="12446000" cy="1202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Cành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cây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liễu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điểm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42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6BA9-9E4D-E751-F2F5-D5EB6B2C5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B54322-E5F0-3D52-C210-2945B9B5ECD6}"/>
              </a:ext>
            </a:extLst>
          </p:cNvPr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255D5-E7E2-AB60-C8FC-21B3A96646DC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C7C509-6148-8C5D-824D-D346849B5FA7}"/>
              </a:ext>
            </a:extLst>
          </p:cNvPr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5D0C6-B051-EDA4-F8B9-56773E47410A}"/>
              </a:ext>
            </a:extLst>
          </p:cNvPr>
          <p:cNvSpPr txBox="1"/>
          <p:nvPr/>
        </p:nvSpPr>
        <p:spPr>
          <a:xfrm>
            <a:off x="802367" y="401908"/>
            <a:ext cx="9118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 defTabSz="914446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A5402C-E31F-7DBA-E8C3-E9A746FB1E6C}"/>
              </a:ext>
            </a:extLst>
          </p:cNvPr>
          <p:cNvGrpSpPr/>
          <p:nvPr/>
        </p:nvGrpSpPr>
        <p:grpSpPr>
          <a:xfrm>
            <a:off x="-416991" y="2302669"/>
            <a:ext cx="12548940" cy="2147323"/>
            <a:chOff x="-124870" y="3523932"/>
            <a:chExt cx="9030052" cy="2147323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5662DD4-133F-21DA-5C9B-F01171A93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32" y="352393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698ACE-4131-E4D9-AF31-7930AE7E88BA}"/>
                </a:ext>
              </a:extLst>
            </p:cNvPr>
            <p:cNvSpPr/>
            <p:nvPr/>
          </p:nvSpPr>
          <p:spPr>
            <a:xfrm>
              <a:off x="-124870" y="3989735"/>
              <a:ext cx="4658077" cy="607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a. Thân cây l</a:t>
              </a:r>
              <a:r>
                <a:rPr lang="el-GR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ǜu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(…).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A2315E-0087-D060-5819-92FDE4CB7140}"/>
              </a:ext>
            </a:extLst>
          </p:cNvPr>
          <p:cNvSpPr/>
          <p:nvPr/>
        </p:nvSpPr>
        <p:spPr>
          <a:xfrm>
            <a:off x="-355569" y="3429001"/>
            <a:ext cx="5638769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b. Cành l</a:t>
            </a:r>
            <a:r>
              <a:rPr lang="el-GR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ǜu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</p:spTree>
    <p:extLst>
      <p:ext uri="{BB962C8B-B14F-4D97-AF65-F5344CB8AC3E}">
        <p14:creationId xmlns:p14="http://schemas.microsoft.com/office/powerpoint/2010/main" val="34931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914446"/>
            <a:r>
              <a: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367" y="401908"/>
            <a:ext cx="9118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 defTabSz="914446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355570" y="2282543"/>
            <a:ext cx="12479295" cy="2147323"/>
            <a:chOff x="-80672" y="3503806"/>
            <a:chExt cx="8979936" cy="214732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6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-80672" y="3969909"/>
              <a:ext cx="7480327" cy="607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/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  a. Thân cây l</a:t>
              </a:r>
              <a:r>
                <a:rPr lang="el-GR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ǜu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tuy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không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to 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nhưng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d</a:t>
              </a:r>
              <a:r>
                <a:rPr lang="el-GR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ϗ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o dai. 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355569" y="3429001"/>
            <a:ext cx="12476018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  b. Cành l</a:t>
            </a:r>
            <a:r>
              <a:rPr lang="el-GR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ǜu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l-GR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Εϛ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 mại, có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∫ chuyển động theo chiều gió.</a:t>
            </a:r>
          </a:p>
        </p:txBody>
      </p:sp>
    </p:spTree>
    <p:extLst>
      <p:ext uri="{BB962C8B-B14F-4D97-AF65-F5344CB8AC3E}">
        <p14:creationId xmlns:p14="http://schemas.microsoft.com/office/powerpoint/2010/main" val="18946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C0A27-D937-0D4C-6D50-4FEFB8F5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C37501-4D6F-C9E2-EA40-9F1E56724305}"/>
              </a:ext>
            </a:extLst>
          </p:cNvPr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AFD53-642D-EEAD-6DBB-9E7616FFB26A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F56D8A-1B53-22E5-F62F-C5DDD96898C1}"/>
              </a:ext>
            </a:extLst>
          </p:cNvPr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2173A-F9EC-0833-5B59-BD374C525B7D}"/>
              </a:ext>
            </a:extLst>
          </p:cNvPr>
          <p:cNvSpPr txBox="1"/>
          <p:nvPr/>
        </p:nvSpPr>
        <p:spPr>
          <a:xfrm>
            <a:off x="802367" y="401908"/>
            <a:ext cx="9118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 defTabSz="914446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2D096B-CC93-65C3-0A3F-6A7F65701CA2}"/>
              </a:ext>
            </a:extLst>
          </p:cNvPr>
          <p:cNvGrpSpPr/>
          <p:nvPr/>
        </p:nvGrpSpPr>
        <p:grpSpPr>
          <a:xfrm>
            <a:off x="-416991" y="2282543"/>
            <a:ext cx="12540716" cy="2147323"/>
            <a:chOff x="-124870" y="3503806"/>
            <a:chExt cx="9024134" cy="2147323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EFA6F03-009D-F3AE-6441-DE77FFF07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6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37749-56AC-A244-B190-0526102B7B2D}"/>
                </a:ext>
              </a:extLst>
            </p:cNvPr>
            <p:cNvSpPr/>
            <p:nvPr/>
          </p:nvSpPr>
          <p:spPr>
            <a:xfrm>
              <a:off x="-124870" y="3989735"/>
              <a:ext cx="4658077" cy="607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a. Thân cây l</a:t>
              </a:r>
              <a:r>
                <a:rPr lang="el-GR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en-US" sz="335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ǜu</a:t>
              </a:r>
              <a:r>
                <a:rPr lang="en-US" sz="335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(…).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E73EE7C-A192-D161-BDA8-14FDB33B375F}"/>
              </a:ext>
            </a:extLst>
          </p:cNvPr>
          <p:cNvSpPr/>
          <p:nvPr/>
        </p:nvSpPr>
        <p:spPr>
          <a:xfrm>
            <a:off x="-355569" y="3429001"/>
            <a:ext cx="5638769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b. Cành l</a:t>
            </a:r>
            <a:r>
              <a:rPr lang="el-GR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ǜu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</p:spTree>
    <p:extLst>
      <p:ext uri="{BB962C8B-B14F-4D97-AF65-F5344CB8AC3E}">
        <p14:creationId xmlns:p14="http://schemas.microsoft.com/office/powerpoint/2010/main" val="36857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201332" y="101594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7200" b="1" dirty="0">
                <a:solidFill>
                  <a:schemeClr val="tx1"/>
                </a:solidFill>
                <a:latin typeface="+mj-lt"/>
              </a:rPr>
            </a:br>
            <a:endParaRPr sz="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 XANH">
            <a:hlinkClick r:id="" action="ppaction://media"/>
            <a:extLst>
              <a:ext uri="{FF2B5EF4-FFF2-40B4-BE49-F238E27FC236}">
                <a16:creationId xmlns:a16="http://schemas.microsoft.com/office/drawing/2014/main" id="{E2F5A17E-2098-4509-8424-206FFCF730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17" y="65617"/>
            <a:ext cx="12126383" cy="67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B13FF2-0605-96A5-481B-3A8D54B02998}"/>
              </a:ext>
            </a:extLst>
          </p:cNvPr>
          <p:cNvGrpSpPr/>
          <p:nvPr/>
        </p:nvGrpSpPr>
        <p:grpSpPr>
          <a:xfrm>
            <a:off x="-219306" y="-79607"/>
            <a:ext cx="13768988" cy="6884494"/>
            <a:chOff x="0" y="0"/>
            <a:chExt cx="27537976" cy="13768988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6553FB1-3D0E-46E6-D4B8-D19695D54E4A}"/>
                </a:ext>
              </a:extLst>
            </p:cNvPr>
            <p:cNvSpPr/>
            <p:nvPr/>
          </p:nvSpPr>
          <p:spPr>
            <a:xfrm>
              <a:off x="0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5C1277A-EE57-51E7-3C60-5845595850E5}"/>
                </a:ext>
              </a:extLst>
            </p:cNvPr>
            <p:cNvSpPr/>
            <p:nvPr/>
          </p:nvSpPr>
          <p:spPr>
            <a:xfrm>
              <a:off x="13768988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15F8CB41-FAE2-B111-A6DD-09473A241C38}"/>
              </a:ext>
            </a:extLst>
          </p:cNvPr>
          <p:cNvSpPr/>
          <p:nvPr/>
        </p:nvSpPr>
        <p:spPr>
          <a:xfrm>
            <a:off x="3809906" y="14192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E993C03-079D-1460-D400-BB63C62AD076}"/>
              </a:ext>
            </a:extLst>
          </p:cNvPr>
          <p:cNvSpPr/>
          <p:nvPr/>
        </p:nvSpPr>
        <p:spPr>
          <a:xfrm>
            <a:off x="203200" y="2227452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90D1B0C-24D5-EAF7-EC1D-5A5433C0A490}"/>
              </a:ext>
            </a:extLst>
          </p:cNvPr>
          <p:cNvSpPr/>
          <p:nvPr/>
        </p:nvSpPr>
        <p:spPr>
          <a:xfrm>
            <a:off x="10411133" y="163772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77828CB-8E77-E36F-5C7F-B42784ECAAA1}"/>
              </a:ext>
            </a:extLst>
          </p:cNvPr>
          <p:cNvSpPr/>
          <p:nvPr/>
        </p:nvSpPr>
        <p:spPr>
          <a:xfrm>
            <a:off x="10805338" y="4098763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797E6F9-3A12-B589-DDE3-CCEED47EDF7B}"/>
              </a:ext>
            </a:extLst>
          </p:cNvPr>
          <p:cNvSpPr/>
          <p:nvPr/>
        </p:nvSpPr>
        <p:spPr>
          <a:xfrm>
            <a:off x="7772516" y="5903295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DA6D8ED-39AF-26FC-52A0-E4B4792C258C}"/>
              </a:ext>
            </a:extLst>
          </p:cNvPr>
          <p:cNvSpPr/>
          <p:nvPr/>
        </p:nvSpPr>
        <p:spPr>
          <a:xfrm>
            <a:off x="2184400" y="5903295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7F18859F-AE09-1C19-92C7-2C9B55A49B4D}"/>
              </a:ext>
            </a:extLst>
          </p:cNvPr>
          <p:cNvSpPr/>
          <p:nvPr/>
        </p:nvSpPr>
        <p:spPr>
          <a:xfrm>
            <a:off x="4093172" y="3090703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9900463-6866-A3A8-C037-60E8A74FAE18}"/>
              </a:ext>
            </a:extLst>
          </p:cNvPr>
          <p:cNvSpPr/>
          <p:nvPr/>
        </p:nvSpPr>
        <p:spPr>
          <a:xfrm>
            <a:off x="7908935" y="224056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1327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306" y="-79607"/>
            <a:ext cx="13768988" cy="6884494"/>
            <a:chOff x="0" y="0"/>
            <a:chExt cx="27537976" cy="13768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768988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3809906" y="14192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276294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475468" y="0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506200" y="3362640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7203358" y="6447167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3078860" y="6261015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1039971" y="817146"/>
            <a:ext cx="10112059" cy="5312522"/>
            <a:chOff x="0" y="0"/>
            <a:chExt cx="20224118" cy="1062504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263997"/>
              <a:ext cx="19958061" cy="10361048"/>
              <a:chOff x="0" y="0"/>
              <a:chExt cx="3837394" cy="199214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9998" y="0"/>
                    </a:moveTo>
                    <a:lnTo>
                      <a:pt x="3807396" y="0"/>
                    </a:lnTo>
                    <a:cubicBezTo>
                      <a:pt x="3823963" y="0"/>
                      <a:pt x="3837394" y="13431"/>
                      <a:pt x="3837394" y="29998"/>
                    </a:cubicBezTo>
                    <a:lnTo>
                      <a:pt x="3837394" y="1962150"/>
                    </a:lnTo>
                    <a:cubicBezTo>
                      <a:pt x="3837394" y="1978718"/>
                      <a:pt x="3823963" y="1992149"/>
                      <a:pt x="3807396" y="1992149"/>
                    </a:cubicBezTo>
                    <a:lnTo>
                      <a:pt x="29998" y="1992149"/>
                    </a:lnTo>
                    <a:cubicBezTo>
                      <a:pt x="13431" y="1992149"/>
                      <a:pt x="0" y="1978718"/>
                      <a:pt x="0" y="1962150"/>
                    </a:cubicBezTo>
                    <a:lnTo>
                      <a:pt x="0" y="29998"/>
                    </a:lnTo>
                    <a:cubicBezTo>
                      <a:pt x="0" y="13431"/>
                      <a:pt x="13431" y="0"/>
                      <a:pt x="29998" y="0"/>
                    </a:cubicBezTo>
                    <a:close/>
                  </a:path>
                </a:pathLst>
              </a:custGeom>
              <a:solidFill>
                <a:srgbClr val="68553C">
                  <a:alpha val="15686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66057" y="0"/>
              <a:ext cx="19958061" cy="10361048"/>
              <a:chOff x="0" y="0"/>
              <a:chExt cx="3837394" cy="199214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6378" y="0"/>
                    </a:moveTo>
                    <a:lnTo>
                      <a:pt x="3811016" y="0"/>
                    </a:lnTo>
                    <a:cubicBezTo>
                      <a:pt x="3818012" y="0"/>
                      <a:pt x="3824721" y="2779"/>
                      <a:pt x="3829668" y="7726"/>
                    </a:cubicBezTo>
                    <a:cubicBezTo>
                      <a:pt x="3834615" y="12673"/>
                      <a:pt x="3837394" y="19382"/>
                      <a:pt x="3837394" y="26378"/>
                    </a:cubicBezTo>
                    <a:lnTo>
                      <a:pt x="3837394" y="1965771"/>
                    </a:lnTo>
                    <a:cubicBezTo>
                      <a:pt x="3837394" y="1980339"/>
                      <a:pt x="3825584" y="1992149"/>
                      <a:pt x="3811016" y="1992149"/>
                    </a:cubicBezTo>
                    <a:lnTo>
                      <a:pt x="26378" y="1992149"/>
                    </a:lnTo>
                    <a:cubicBezTo>
                      <a:pt x="19382" y="1992149"/>
                      <a:pt x="12673" y="1989370"/>
                      <a:pt x="7726" y="1984423"/>
                    </a:cubicBezTo>
                    <a:cubicBezTo>
                      <a:pt x="2779" y="1979476"/>
                      <a:pt x="0" y="1972767"/>
                      <a:pt x="0" y="1965771"/>
                    </a:cubicBezTo>
                    <a:lnTo>
                      <a:pt x="0" y="26378"/>
                    </a:lnTo>
                    <a:cubicBezTo>
                      <a:pt x="0" y="19382"/>
                      <a:pt x="2779" y="12673"/>
                      <a:pt x="7726" y="7726"/>
                    </a:cubicBezTo>
                    <a:cubicBezTo>
                      <a:pt x="12673" y="2779"/>
                      <a:pt x="19382" y="0"/>
                      <a:pt x="263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1373" y="296997"/>
              <a:ext cx="19147429" cy="9767053"/>
              <a:chOff x="0" y="0"/>
              <a:chExt cx="3681532" cy="18779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681532" cy="1877940"/>
              </a:xfrm>
              <a:custGeom>
                <a:avLst/>
                <a:gdLst/>
                <a:ahLst/>
                <a:cxnLst/>
                <a:rect l="l" t="t" r="r" b="b"/>
                <a:pathLst>
                  <a:path w="3681532" h="1877940">
                    <a:moveTo>
                      <a:pt x="27495" y="0"/>
                    </a:moveTo>
                    <a:lnTo>
                      <a:pt x="3654037" y="0"/>
                    </a:lnTo>
                    <a:cubicBezTo>
                      <a:pt x="3669222" y="0"/>
                      <a:pt x="3681532" y="12310"/>
                      <a:pt x="3681532" y="27495"/>
                    </a:cubicBezTo>
                    <a:lnTo>
                      <a:pt x="3681532" y="1850445"/>
                    </a:lnTo>
                    <a:cubicBezTo>
                      <a:pt x="3681532" y="1857737"/>
                      <a:pt x="3678635" y="1864730"/>
                      <a:pt x="3673479" y="1869887"/>
                    </a:cubicBezTo>
                    <a:cubicBezTo>
                      <a:pt x="3668323" y="1875043"/>
                      <a:pt x="3661329" y="1877940"/>
                      <a:pt x="3654037" y="1877940"/>
                    </a:cubicBezTo>
                    <a:lnTo>
                      <a:pt x="27495" y="1877940"/>
                    </a:lnTo>
                    <a:cubicBezTo>
                      <a:pt x="12310" y="1877940"/>
                      <a:pt x="0" y="1865630"/>
                      <a:pt x="0" y="1850445"/>
                    </a:cubicBezTo>
                    <a:lnTo>
                      <a:pt x="0" y="27495"/>
                    </a:lnTo>
                    <a:cubicBezTo>
                      <a:pt x="0" y="12310"/>
                      <a:pt x="12310" y="0"/>
                      <a:pt x="27495" y="0"/>
                    </a:cubicBezTo>
                    <a:close/>
                  </a:path>
                </a:pathLst>
              </a:custGeom>
              <a:solidFill>
                <a:srgbClr val="FED0B9"/>
              </a:solidFill>
              <a:ln w="47625" cap="rnd">
                <a:solidFill>
                  <a:srgbClr val="6855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681532" cy="19160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281240" y="798988"/>
              <a:ext cx="17927696" cy="8763072"/>
              <a:chOff x="0" y="0"/>
              <a:chExt cx="3447010" cy="168490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447010" cy="1684901"/>
              </a:xfrm>
              <a:custGeom>
                <a:avLst/>
                <a:gdLst/>
                <a:ahLst/>
                <a:cxnLst/>
                <a:rect l="l" t="t" r="r" b="b"/>
                <a:pathLst>
                  <a:path w="3447010" h="1684901">
                    <a:moveTo>
                      <a:pt x="29365" y="0"/>
                    </a:moveTo>
                    <a:lnTo>
                      <a:pt x="3417645" y="0"/>
                    </a:lnTo>
                    <a:cubicBezTo>
                      <a:pt x="3425433" y="0"/>
                      <a:pt x="3432902" y="3094"/>
                      <a:pt x="3438409" y="8601"/>
                    </a:cubicBezTo>
                    <a:cubicBezTo>
                      <a:pt x="3443916" y="14108"/>
                      <a:pt x="3447010" y="21577"/>
                      <a:pt x="3447010" y="29365"/>
                    </a:cubicBezTo>
                    <a:lnTo>
                      <a:pt x="3447010" y="1655536"/>
                    </a:lnTo>
                    <a:cubicBezTo>
                      <a:pt x="3447010" y="1663324"/>
                      <a:pt x="3443916" y="1670793"/>
                      <a:pt x="3438409" y="1676300"/>
                    </a:cubicBezTo>
                    <a:cubicBezTo>
                      <a:pt x="3432902" y="1681807"/>
                      <a:pt x="3425433" y="1684901"/>
                      <a:pt x="3417645" y="1684901"/>
                    </a:cubicBezTo>
                    <a:lnTo>
                      <a:pt x="29365" y="1684901"/>
                    </a:lnTo>
                    <a:cubicBezTo>
                      <a:pt x="21577" y="1684901"/>
                      <a:pt x="14108" y="1681807"/>
                      <a:pt x="8601" y="1676300"/>
                    </a:cubicBezTo>
                    <a:cubicBezTo>
                      <a:pt x="3094" y="1670793"/>
                      <a:pt x="0" y="1663324"/>
                      <a:pt x="0" y="1655536"/>
                    </a:cubicBezTo>
                    <a:lnTo>
                      <a:pt x="0" y="29365"/>
                    </a:lnTo>
                    <a:cubicBezTo>
                      <a:pt x="0" y="21577"/>
                      <a:pt x="3094" y="14108"/>
                      <a:pt x="8601" y="8601"/>
                    </a:cubicBezTo>
                    <a:cubicBezTo>
                      <a:pt x="14108" y="3094"/>
                      <a:pt x="21577" y="0"/>
                      <a:pt x="29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68553C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447010" cy="17230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1657530" y="965645"/>
            <a:ext cx="870878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8928"/>
              </a:lnSpc>
              <a:defRPr sz="16603" spc="300">
                <a:ln w="76200">
                  <a:solidFill>
                    <a:srgbClr val="68553C"/>
                  </a:solidFill>
                </a:ln>
                <a:solidFill>
                  <a:srgbClr val="FFD656"/>
                </a:solidFill>
                <a:effectLst>
                  <a:outerShdw dist="50800" dir="5400000" algn="ctr" rotWithShape="0">
                    <a:srgbClr val="68553C"/>
                  </a:outerShdw>
                </a:effectLst>
                <a:latin typeface="Cherry Bomb One"/>
                <a:ea typeface="Cherry Bomb One"/>
                <a:cs typeface="Cherry Bomb One"/>
              </a:defRPr>
            </a:lvl1pPr>
          </a:lstStyle>
          <a:p>
            <a:r>
              <a:rPr lang="en-US" sz="11069" dirty="0">
                <a:solidFill>
                  <a:srgbClr val="FF9645"/>
                </a:solidFill>
                <a:effectLst>
                  <a:outerShdw dist="63500" dir="5400000" algn="ctr" rotWithShape="0">
                    <a:srgbClr val="68553C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herry Bomb One"/>
              </a:rPr>
              <a:t>LẬT MẢNH </a:t>
            </a:r>
            <a:r>
              <a:rPr lang="en-US" sz="11069" dirty="0" err="1">
                <a:solidFill>
                  <a:srgbClr val="FF9645"/>
                </a:solidFill>
                <a:effectLst>
                  <a:outerShdw dist="63500" dir="5400000" algn="ctr" rotWithShape="0">
                    <a:srgbClr val="68553C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herry Bomb One"/>
              </a:rPr>
              <a:t>GH</a:t>
            </a:r>
            <a:r>
              <a:rPr lang="en-US" sz="16668" dirty="0" err="1">
                <a:solidFill>
                  <a:srgbClr val="FF96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herry Bomb One"/>
              </a:rPr>
              <a:t>é</a:t>
            </a:r>
            <a:r>
              <a:rPr lang="en-US" sz="11069" dirty="0" err="1">
                <a:solidFill>
                  <a:srgbClr val="FF9645"/>
                </a:solidFill>
                <a:effectLst>
                  <a:outerShdw dist="63500" dir="5400000" algn="ctr" rotWithShape="0">
                    <a:srgbClr val="68553C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herry Bomb One"/>
              </a:rPr>
              <a:t>P</a:t>
            </a:r>
            <a:endParaRPr lang="en-US" sz="11069" dirty="0">
              <a:solidFill>
                <a:srgbClr val="FF9645"/>
              </a:solidFill>
              <a:effectLst>
                <a:outerShdw dist="63500" dir="5400000" algn="ctr" rotWithShape="0">
                  <a:srgbClr val="68553C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herry Bomb One"/>
            </a:endParaRPr>
          </a:p>
        </p:txBody>
      </p:sp>
      <p:sp>
        <p:nvSpPr>
          <p:cNvPr id="29" name="Freeform 29"/>
          <p:cNvSpPr/>
          <p:nvPr/>
        </p:nvSpPr>
        <p:spPr>
          <a:xfrm rot="-602542">
            <a:off x="-110334" y="92399"/>
            <a:ext cx="2300609" cy="1991073"/>
          </a:xfrm>
          <a:custGeom>
            <a:avLst/>
            <a:gdLst/>
            <a:ahLst/>
            <a:cxnLst/>
            <a:rect l="l" t="t" r="r" b="b"/>
            <a:pathLst>
              <a:path w="3450914" h="2986609">
                <a:moveTo>
                  <a:pt x="0" y="0"/>
                </a:moveTo>
                <a:lnTo>
                  <a:pt x="3450914" y="0"/>
                </a:lnTo>
                <a:lnTo>
                  <a:pt x="3450914" y="2986609"/>
                </a:lnTo>
                <a:lnTo>
                  <a:pt x="0" y="298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 rot="933032">
            <a:off x="10009268" y="4944137"/>
            <a:ext cx="1690737" cy="1610812"/>
          </a:xfrm>
          <a:custGeom>
            <a:avLst/>
            <a:gdLst/>
            <a:ahLst/>
            <a:cxnLst/>
            <a:rect l="l" t="t" r="r" b="b"/>
            <a:pathLst>
              <a:path w="2536106" h="2416218">
                <a:moveTo>
                  <a:pt x="0" y="0"/>
                </a:moveTo>
                <a:lnTo>
                  <a:pt x="2536107" y="0"/>
                </a:lnTo>
                <a:lnTo>
                  <a:pt x="2536107" y="2416217"/>
                </a:lnTo>
                <a:lnTo>
                  <a:pt x="0" y="24162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 rot="-740073">
            <a:off x="142084" y="4464250"/>
            <a:ext cx="1699757" cy="1991645"/>
          </a:xfrm>
          <a:custGeom>
            <a:avLst/>
            <a:gdLst/>
            <a:ahLst/>
            <a:cxnLst/>
            <a:rect l="l" t="t" r="r" b="b"/>
            <a:pathLst>
              <a:path w="2222384" h="2987467">
                <a:moveTo>
                  <a:pt x="0" y="0"/>
                </a:moveTo>
                <a:lnTo>
                  <a:pt x="2222384" y="0"/>
                </a:lnTo>
                <a:lnTo>
                  <a:pt x="2222384" y="2987467"/>
                </a:lnTo>
                <a:lnTo>
                  <a:pt x="0" y="2987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 rot="748559">
            <a:off x="10239428" y="177379"/>
            <a:ext cx="1442421" cy="1774942"/>
          </a:xfrm>
          <a:custGeom>
            <a:avLst/>
            <a:gdLst/>
            <a:ahLst/>
            <a:cxnLst/>
            <a:rect l="l" t="t" r="r" b="b"/>
            <a:pathLst>
              <a:path w="2163632" h="2662413">
                <a:moveTo>
                  <a:pt x="0" y="0"/>
                </a:moveTo>
                <a:lnTo>
                  <a:pt x="2163631" y="0"/>
                </a:lnTo>
                <a:lnTo>
                  <a:pt x="2163631" y="2662413"/>
                </a:lnTo>
                <a:lnTo>
                  <a:pt x="0" y="2662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long branches&#10;&#10;Description automatically generated">
            <a:extLst>
              <a:ext uri="{FF2B5EF4-FFF2-40B4-BE49-F238E27FC236}">
                <a16:creationId xmlns:a16="http://schemas.microsoft.com/office/drawing/2014/main" id="{2F09B701-BCFC-A369-6EA0-7F4E5D75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11"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5D101B12-7C5A-3841-590E-CDFCD0E2E1F3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26D4059-7ED4-A093-397E-65AB741F55C3}"/>
              </a:ext>
            </a:extLst>
          </p:cNvPr>
          <p:cNvSpPr/>
          <p:nvPr/>
        </p:nvSpPr>
        <p:spPr>
          <a:xfrm>
            <a:off x="6096000" y="-2564"/>
            <a:ext cx="6096000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2F169F29-787E-607E-4D7E-5971C2641C80}"/>
              </a:ext>
            </a:extLst>
          </p:cNvPr>
          <p:cNvSpPr/>
          <p:nvPr/>
        </p:nvSpPr>
        <p:spPr>
          <a:xfrm>
            <a:off x="0" y="3427718"/>
            <a:ext cx="6096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BBB95D66-09C4-B67C-F76F-1350B865F99B}"/>
              </a:ext>
            </a:extLst>
          </p:cNvPr>
          <p:cNvSpPr/>
          <p:nvPr/>
        </p:nvSpPr>
        <p:spPr>
          <a:xfrm>
            <a:off x="6096000" y="3428359"/>
            <a:ext cx="6096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Arrow: Curved Down 1">
            <a:hlinkClick r:id="rId7" action="ppaction://hlinksldjump"/>
            <a:extLst>
              <a:ext uri="{FF2B5EF4-FFF2-40B4-BE49-F238E27FC236}">
                <a16:creationId xmlns:a16="http://schemas.microsoft.com/office/drawing/2014/main" id="{5A8AE702-3074-40BC-3620-0512B993F35C}"/>
              </a:ext>
            </a:extLst>
          </p:cNvPr>
          <p:cNvSpPr/>
          <p:nvPr/>
        </p:nvSpPr>
        <p:spPr>
          <a:xfrm>
            <a:off x="11268075" y="612519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liễu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lang="en-US" alt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cừ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5" y="418623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49" y="5467543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16" y="424120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10" y="546754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B9056-7FFD-4EA3-0F7A-B43E98A9A715}"/>
              </a:ext>
            </a:extLst>
          </p:cNvPr>
          <p:cNvSpPr txBox="1"/>
          <p:nvPr/>
        </p:nvSpPr>
        <p:spPr>
          <a:xfrm>
            <a:off x="3054285" y="1844817"/>
            <a:ext cx="610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hỏi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1:</a:t>
            </a: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đọc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về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cây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gì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Nunito Heavy"/>
                <a:cs typeface="Times New Roman" panose="02020603050405020304" pitchFamily="18" charset="0"/>
                <a:sym typeface="Nunito Heavy"/>
              </a:rPr>
              <a:t>?</a:t>
            </a:r>
          </a:p>
        </p:txBody>
      </p:sp>
      <p:pic>
        <p:nvPicPr>
          <p:cNvPr id="2" name="đồng hồ 30s">
            <a:hlinkClick r:id="" action="ppaction://media"/>
            <a:extLst>
              <a:ext uri="{FF2B5EF4-FFF2-40B4-BE49-F238E27FC236}">
                <a16:creationId xmlns:a16="http://schemas.microsoft.com/office/drawing/2014/main" id="{A32FB42D-768F-CD23-A1C5-B639E087B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02416" y="137303"/>
            <a:ext cx="2088970" cy="701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51589" y="4320903"/>
            <a:ext cx="7345540" cy="1260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9689" y="5874993"/>
            <a:ext cx="729253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lang="en-US" sz="44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en-US" sz="44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4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4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35" y="4828519"/>
            <a:ext cx="821839" cy="6574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9281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đồng hồ 30s">
            <a:hlinkClick r:id="" action="ppaction://media"/>
            <a:extLst>
              <a:ext uri="{FF2B5EF4-FFF2-40B4-BE49-F238E27FC236}">
                <a16:creationId xmlns:a16="http://schemas.microsoft.com/office/drawing/2014/main" id="{2D2E2CC1-4E9A-3BCC-8CBF-71DF0A0AF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5075" y="117138"/>
            <a:ext cx="2108233" cy="85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27143" y="-859736"/>
            <a:ext cx="9935852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7143" y="3719287"/>
            <a:ext cx="8177753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A.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14555" y="5435370"/>
            <a:ext cx="8177753" cy="13797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85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48" y="4246405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79" y="6141935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6260" y="1252650"/>
            <a:ext cx="66081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đồng hồ 30s">
            <a:hlinkClick r:id="" action="ppaction://media"/>
            <a:extLst>
              <a:ext uri="{FF2B5EF4-FFF2-40B4-BE49-F238E27FC236}">
                <a16:creationId xmlns:a16="http://schemas.microsoft.com/office/drawing/2014/main" id="{C311D9ED-EFCB-A60A-0A24-A4C6E72B8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90461" y="4996252"/>
            <a:ext cx="2201539" cy="688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433</Words>
  <Application>Microsoft Office PowerPoint</Application>
  <PresentationFormat>Widescreen</PresentationFormat>
  <Paragraphs>60</Paragraphs>
  <Slides>16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Arial</vt:lpstr>
      <vt:lpstr>Arial Rounded MT Bold</vt:lpstr>
      <vt:lpstr>Arial-Rounded</vt:lpstr>
      <vt:lpstr>Bebas Neue</vt:lpstr>
      <vt:lpstr>Calibri</vt:lpstr>
      <vt:lpstr>Cambria</vt:lpstr>
      <vt:lpstr>Fredoka One</vt:lpstr>
      <vt:lpstr>HP001 4 hàng</vt:lpstr>
      <vt:lpstr>Neucha</vt:lpstr>
      <vt:lpstr>Nunito Heavy</vt:lpstr>
      <vt:lpstr>Raleway</vt:lpstr>
      <vt:lpstr>Times New Roman</vt:lpstr>
      <vt:lpstr>Office Theme</vt:lpstr>
      <vt:lpstr>2_Office 主题</vt:lpstr>
      <vt:lpstr>https://www.freeppt7.com</vt:lpstr>
      <vt:lpstr>2_Office Theme</vt:lpstr>
      <vt:lpstr>Children's Day in Brazil by Slidesgo</vt:lpstr>
      <vt:lpstr>PowerPoint Presentation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Bích Ngọc</cp:lastModifiedBy>
  <cp:revision>73</cp:revision>
  <dcterms:created xsi:type="dcterms:W3CDTF">2021-07-20T01:55:21Z</dcterms:created>
  <dcterms:modified xsi:type="dcterms:W3CDTF">2025-04-16T04:29:45Z</dcterms:modified>
</cp:coreProperties>
</file>