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308" r:id="rId3"/>
    <p:sldId id="307" r:id="rId4"/>
    <p:sldId id="273" r:id="rId5"/>
    <p:sldId id="290" r:id="rId6"/>
    <p:sldId id="295" r:id="rId7"/>
    <p:sldId id="258" r:id="rId8"/>
    <p:sldId id="265" r:id="rId9"/>
    <p:sldId id="291" r:id="rId10"/>
    <p:sldId id="267" r:id="rId11"/>
    <p:sldId id="297" r:id="rId12"/>
    <p:sldId id="312" r:id="rId13"/>
    <p:sldId id="313" r:id="rId14"/>
    <p:sldId id="314" r:id="rId15"/>
    <p:sldId id="315" r:id="rId16"/>
    <p:sldId id="311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3216232"/>
            <a:ext cx="8737601" cy="1533569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ctr" defTabSz="1217378"/>
              <a:r>
                <a:rPr lang="en-US" sz="48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764861" y="-1306249"/>
            <a:ext cx="3282951" cy="30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40000" y="583615"/>
            <a:ext cx="8229600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72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4584" y="3246261"/>
            <a:ext cx="1320800" cy="12721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9" y="-218571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4766861" y="4697867"/>
            <a:ext cx="2374900" cy="19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1" y="337488"/>
            <a:ext cx="10972800" cy="1271837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Đoán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nhanh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đoán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Đoán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tên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endParaRPr lang="en-US" sz="3733" b="1" i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237747"/>
            <a:ext cx="861484" cy="9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923060"/>
            <a:ext cx="6107156" cy="47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16000" y="337488"/>
            <a:ext cx="3492899" cy="599581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ng – Wikipedia tiếng Việt">
            <a:extLst>
              <a:ext uri="{FF2B5EF4-FFF2-40B4-BE49-F238E27FC236}">
                <a16:creationId xmlns:a16="http://schemas.microsoft.com/office/drawing/2014/main" id="{5F1F8CEF-4908-2335-D725-383D0EBC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327660"/>
            <a:ext cx="6106160" cy="45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18C5A-CBDF-F4E7-339C-3A374F2A610C}"/>
              </a:ext>
            </a:extLst>
          </p:cNvPr>
          <p:cNvSpPr txBox="1"/>
          <p:nvPr/>
        </p:nvSpPr>
        <p:spPr>
          <a:xfrm>
            <a:off x="4897587" y="534592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ượng vĩ – Wikipedia tiếng Việt">
            <a:extLst>
              <a:ext uri="{FF2B5EF4-FFF2-40B4-BE49-F238E27FC236}">
                <a16:creationId xmlns:a16="http://schemas.microsoft.com/office/drawing/2014/main" id="{E34F43C3-8343-A270-4B20-28299C0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26924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886E2-47F2-18D2-022F-3AA4D8B18FEA}"/>
              </a:ext>
            </a:extLst>
          </p:cNvPr>
          <p:cNvSpPr txBox="1"/>
          <p:nvPr/>
        </p:nvSpPr>
        <p:spPr>
          <a:xfrm>
            <a:off x="4897587" y="534592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ÂY CAU ĂN TRẦU TRỒNG ĐƯỢC Ở VÙNG NÀO? – CÂY ĂN TRÁI">
            <a:extLst>
              <a:ext uri="{FF2B5EF4-FFF2-40B4-BE49-F238E27FC236}">
                <a16:creationId xmlns:a16="http://schemas.microsoft.com/office/drawing/2014/main" id="{6BC4F69F-A81C-890A-CE27-5135D4D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208280"/>
            <a:ext cx="6685280" cy="50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88491-CEFE-3970-F33A-0C643B5A1705}"/>
              </a:ext>
            </a:extLst>
          </p:cNvPr>
          <p:cNvSpPr txBox="1"/>
          <p:nvPr/>
        </p:nvSpPr>
        <p:spPr>
          <a:xfrm>
            <a:off x="4917907" y="547800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ây xà cừ: đặc điểm, công dụng, cách gây trồng và chăm sóc">
            <a:extLst>
              <a:ext uri="{FF2B5EF4-FFF2-40B4-BE49-F238E27FC236}">
                <a16:creationId xmlns:a16="http://schemas.microsoft.com/office/drawing/2014/main" id="{A425BC61-37BF-8E37-69FF-6CAAAB0A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03" y="150178"/>
            <a:ext cx="81438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B1C97-E99C-7723-EA40-AF1ECF5413A7}"/>
              </a:ext>
            </a:extLst>
          </p:cNvPr>
          <p:cNvSpPr txBox="1"/>
          <p:nvPr/>
        </p:nvSpPr>
        <p:spPr>
          <a:xfrm>
            <a:off x="4928067" y="581328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xà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cừ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400" y="381000"/>
            <a:ext cx="11549888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 lại bài từ trang 118 đến trang 121.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4267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(trang 122).</a:t>
            </a:r>
          </a:p>
        </p:txBody>
      </p:sp>
    </p:spTree>
    <p:extLst>
      <p:ext uri="{BB962C8B-B14F-4D97-AF65-F5344CB8AC3E}">
        <p14:creationId xmlns:p14="http://schemas.microsoft.com/office/powerpoint/2010/main" val="164743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C217B-4F7D-E587-4B2E-EACE980167CB}"/>
              </a:ext>
            </a:extLst>
          </p:cNvPr>
          <p:cNvSpPr txBox="1"/>
          <p:nvPr/>
        </p:nvSpPr>
        <p:spPr>
          <a:xfrm>
            <a:off x="2786582" y="2133930"/>
            <a:ext cx="6828616" cy="1046424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6000" b="1" dirty="0" err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60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 + 4</a:t>
            </a:r>
          </a:p>
        </p:txBody>
      </p:sp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073571"/>
            <a:ext cx="11074400" cy="19702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270256"/>
            <a:ext cx="10617200" cy="63583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00" y="3370944"/>
            <a:ext cx="11582400" cy="1436241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(…..…….)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00" y="5227159"/>
            <a:ext cx="11582400" cy="779588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Tập thể dục hằng ngày cho cơ thể (……….).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0801" y="2202431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 tốt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0" y="1300093"/>
            <a:ext cx="812800" cy="81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05201" y="2209801"/>
            <a:ext cx="1703312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 lư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120952"/>
            <a:ext cx="861484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3201" y="2202430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 gãy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1" y="1186518"/>
            <a:ext cx="2479039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endParaRPr lang="en-US" sz="42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2417" y="1186518"/>
            <a:ext cx="2177656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 dai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3412 0.3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1560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54388 0.58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2916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Cây lΗğu ǟủ lá ǇrŪg Εϛm jại ηư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0019" y="29843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440" y="39011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867" y="203826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324" y="381000"/>
            <a:ext cx="6023352" cy="6023352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8324" y="381000"/>
            <a:ext cx="6023352" cy="6023352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2107048" y="281114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559583" y="281114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875692" y="1777327"/>
            <a:ext cx="9015046" cy="6155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47E41-7775-4ABC-ABAD-40F0E9AB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07" y="2589596"/>
            <a:ext cx="3493477" cy="4071671"/>
          </a:xfrm>
          <a:prstGeom prst="roundRect">
            <a:avLst>
              <a:gd name="adj" fmla="val 1144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EFB1F-506B-4FFF-952A-CCDB6C52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66" y="2589596"/>
            <a:ext cx="3539546" cy="4071671"/>
          </a:xfrm>
          <a:prstGeom prst="roundRect">
            <a:avLst>
              <a:gd name="adj" fmla="val 11513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070400" y="1413562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indent="457200" algn="just" defTabSz="1219004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id="{273C352A-5B14-4778-85CC-74DA4631E270}"/>
              </a:ext>
            </a:extLst>
          </p:cNvPr>
          <p:cNvSpPr/>
          <p:nvPr/>
        </p:nvSpPr>
        <p:spPr>
          <a:xfrm>
            <a:off x="2001986" y="1662889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4C969E-8988-4B46-A386-EC72B7492E2F}"/>
              </a:ext>
            </a:extLst>
          </p:cNvPr>
          <p:cNvSpPr/>
          <p:nvPr/>
        </p:nvSpPr>
        <p:spPr>
          <a:xfrm>
            <a:off x="9034513" y="1717990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657F6-B851-4F4E-95B0-6BA9A37A3C1C}"/>
              </a:ext>
            </a:extLst>
          </p:cNvPr>
          <p:cNvCxnSpPr/>
          <p:nvPr/>
        </p:nvCxnSpPr>
        <p:spPr>
          <a:xfrm>
            <a:off x="9221121" y="194271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CD5F1F-9A9F-4CF8-B91E-576D5C83C6E1}"/>
              </a:ext>
            </a:extLst>
          </p:cNvPr>
          <p:cNvCxnSpPr/>
          <p:nvPr/>
        </p:nvCxnSpPr>
        <p:spPr>
          <a:xfrm>
            <a:off x="2576950" y="19244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AEEA9F-9F66-4F39-BD1B-A0BDF6301D8E}"/>
              </a:ext>
            </a:extLst>
          </p:cNvPr>
          <p:cNvCxnSpPr/>
          <p:nvPr/>
        </p:nvCxnSpPr>
        <p:spPr>
          <a:xfrm>
            <a:off x="10464630" y="244547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1430C7-B164-439A-A971-8DF213C47BAE}"/>
              </a:ext>
            </a:extLst>
          </p:cNvPr>
          <p:cNvSpPr/>
          <p:nvPr/>
        </p:nvSpPr>
        <p:spPr>
          <a:xfrm>
            <a:off x="10278022" y="21961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5240C-04C1-4E88-9C83-497063EC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89" y="3194175"/>
            <a:ext cx="5354150" cy="23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3C249CC-82D0-4867-91BE-CFCD04F404CE}"/>
              </a:ext>
            </a:extLst>
          </p:cNvPr>
          <p:cNvSpPr/>
          <p:nvPr/>
        </p:nvSpPr>
        <p:spPr>
          <a:xfrm>
            <a:off x="6377623" y="268811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Thân cây lΗğu δŪg Ǉo ηưng Ύ˞o 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467" y="204587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29410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 Vì vậy, cây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Ż gãy.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63" y="-108899"/>
            <a:ext cx="2061034" cy="2061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47487-1801-4780-A5A4-DB12E91B6CDC}"/>
              </a:ext>
            </a:extLst>
          </p:cNvPr>
          <p:cNvSpPr txBox="1"/>
          <p:nvPr/>
        </p:nvSpPr>
        <p:spPr>
          <a:xfrm>
            <a:off x="1905130" y="2718787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1203760" y="616228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2092761" y="679871"/>
            <a:ext cx="9033164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C8AAB-3385-42BD-999E-879FEED11F8B}"/>
              </a:ext>
            </a:extLst>
          </p:cNvPr>
          <p:cNvSpPr txBox="1"/>
          <p:nvPr/>
        </p:nvSpPr>
        <p:spPr>
          <a:xfrm>
            <a:off x="1252252" y="1699080"/>
            <a:ext cx="550487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 hay </a:t>
            </a:r>
            <a:r>
              <a:rPr lang="en-US" sz="3600" i="1" dirty="0" err="1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C9DCF-CD15-4C8C-A369-1E46C25ABD2A}"/>
              </a:ext>
            </a:extLst>
          </p:cNvPr>
          <p:cNvSpPr txBox="1"/>
          <p:nvPr/>
        </p:nvSpPr>
        <p:spPr>
          <a:xfrm>
            <a:off x="1252650" y="3791160"/>
            <a:ext cx="322556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</a:t>
            </a: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 ?</a:t>
            </a:r>
            <a:endParaRPr lang="en-US" sz="3600" dirty="0">
              <a:solidFill>
                <a:schemeClr val="accent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8B166-A070-4082-90CE-F76180F2B4FC}"/>
              </a:ext>
            </a:extLst>
          </p:cNvPr>
          <p:cNvSpPr txBox="1"/>
          <p:nvPr/>
        </p:nvSpPr>
        <p:spPr>
          <a:xfrm>
            <a:off x="4918494" y="2707267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90F9D-8469-40F0-9E91-384D64183B2A}"/>
              </a:ext>
            </a:extLst>
          </p:cNvPr>
          <p:cNvSpPr txBox="1"/>
          <p:nvPr/>
        </p:nvSpPr>
        <p:spPr>
          <a:xfrm>
            <a:off x="2028811" y="5165194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AD91F-B894-46ED-BA3C-71548DD9C1F8}"/>
              </a:ext>
            </a:extLst>
          </p:cNvPr>
          <p:cNvSpPr txBox="1"/>
          <p:nvPr/>
        </p:nvSpPr>
        <p:spPr>
          <a:xfrm>
            <a:off x="5042175" y="5148452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8BF66-8E29-4901-9151-07F1DDD76DB7}"/>
              </a:ext>
            </a:extLst>
          </p:cNvPr>
          <p:cNvSpPr txBox="1"/>
          <p:nvPr/>
        </p:nvSpPr>
        <p:spPr>
          <a:xfrm>
            <a:off x="7907960" y="2712511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0B65757-08BA-4C29-AF74-D9915EE80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50" y="2668044"/>
            <a:ext cx="914941" cy="772450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451D6C7-C3B3-4974-BDFA-D960850A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97" y="2632236"/>
            <a:ext cx="914941" cy="77245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06784DA6-0220-4C11-B7F1-E603D28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8" y="2655753"/>
            <a:ext cx="914941" cy="77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0BE496-E0EA-4173-864D-7121B8BA5A2C}"/>
              </a:ext>
            </a:extLst>
          </p:cNvPr>
          <p:cNvSpPr txBox="1"/>
          <p:nvPr/>
        </p:nvSpPr>
        <p:spPr>
          <a:xfrm>
            <a:off x="8031641" y="5148451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13D7482A-49B1-4062-9E84-0AFFB8B30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27" y="5085765"/>
            <a:ext cx="914941" cy="772450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A0392E61-5F0E-41FB-8D84-EC79B8FC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5086737"/>
            <a:ext cx="914941" cy="772450"/>
          </a:xfrm>
          <a:prstGeom prst="rect">
            <a:avLst/>
          </a:prstGeom>
        </p:spPr>
      </p:pic>
      <p:pic>
        <p:nvPicPr>
          <p:cNvPr id="27" name="Picture 26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22EB87DA-CD08-4B30-BD6F-DFCC284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4" y="5069994"/>
            <a:ext cx="914941" cy="77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348</Words>
  <Application>Microsoft Office PowerPoint</Application>
  <PresentationFormat>Widescreen</PresentationFormat>
  <Paragraphs>62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HP001 4 hàng</vt:lpstr>
      <vt:lpstr>HP001 5 hàng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Thao Tran</cp:lastModifiedBy>
  <cp:revision>18</cp:revision>
  <dcterms:created xsi:type="dcterms:W3CDTF">2017-06-26T03:23:00Z</dcterms:created>
  <dcterms:modified xsi:type="dcterms:W3CDTF">2024-04-08T15:32:51Z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