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5" r:id="rId3"/>
  </p:sldMasterIdLst>
  <p:notesMasterIdLst>
    <p:notesMasterId r:id="rId31"/>
  </p:notesMasterIdLst>
  <p:sldIdLst>
    <p:sldId id="281" r:id="rId4"/>
    <p:sldId id="2007577131" r:id="rId5"/>
    <p:sldId id="258" r:id="rId6"/>
    <p:sldId id="259" r:id="rId7"/>
    <p:sldId id="260" r:id="rId8"/>
    <p:sldId id="261" r:id="rId9"/>
    <p:sldId id="262" r:id="rId10"/>
    <p:sldId id="2007577132" r:id="rId11"/>
    <p:sldId id="256" r:id="rId12"/>
    <p:sldId id="280" r:id="rId13"/>
    <p:sldId id="282" r:id="rId14"/>
    <p:sldId id="334" r:id="rId15"/>
    <p:sldId id="271" r:id="rId16"/>
    <p:sldId id="337" r:id="rId17"/>
    <p:sldId id="276" r:id="rId18"/>
    <p:sldId id="335" r:id="rId19"/>
    <p:sldId id="336" r:id="rId20"/>
    <p:sldId id="342" r:id="rId21"/>
    <p:sldId id="343" r:id="rId22"/>
    <p:sldId id="2007577125" r:id="rId23"/>
    <p:sldId id="2007577126" r:id="rId24"/>
    <p:sldId id="2007577127" r:id="rId25"/>
    <p:sldId id="257" r:id="rId26"/>
    <p:sldId id="2007577128" r:id="rId27"/>
    <p:sldId id="2007577129" r:id="rId28"/>
    <p:sldId id="2007577130" r:id="rId29"/>
    <p:sldId id="263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396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5194" autoAdjust="0"/>
  </p:normalViewPr>
  <p:slideViewPr>
    <p:cSldViewPr snapToGrid="0">
      <p:cViewPr varScale="1">
        <p:scale>
          <a:sx n="63" d="100"/>
          <a:sy n="63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82-0474-4924-920A-A52D2A16C081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2490-676B-4287-AD1F-63873F1EA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3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57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77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20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07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33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681D8-8F8D-470F-A937-F87211C52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13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4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7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18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4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7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8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6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9.xml"/><Relationship Id="rId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2889F-D450-4622-8C9B-F514C8888480}"/>
              </a:ext>
            </a:extLst>
          </p:cNvPr>
          <p:cNvSpPr txBox="1"/>
          <p:nvPr/>
        </p:nvSpPr>
        <p:spPr>
          <a:xfrm>
            <a:off x="2499731" y="2066000"/>
            <a:ext cx="719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BECB7C2D-D3F3-4F4E-81DF-DB0F1FE8F44B}"/>
              </a:ext>
            </a:extLst>
          </p:cNvPr>
          <p:cNvSpPr/>
          <p:nvPr/>
        </p:nvSpPr>
        <p:spPr>
          <a:xfrm>
            <a:off x="3454955" y="988346"/>
            <a:ext cx="577516" cy="577363"/>
          </a:xfrm>
          <a:prstGeom prst="ellipse">
            <a:avLst/>
          </a:prstGeom>
          <a:solidFill>
            <a:srgbClr val="396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3E6E4A-3AE2-4CE1-8A39-D09F3A693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" y="3887269"/>
            <a:ext cx="2493618" cy="2970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7138C-8B28-4C56-BC35-F9AE28AD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96" y="2309911"/>
            <a:ext cx="6482751" cy="371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D62021-6B7D-4D3F-9903-1C1CB1A5C313}"/>
              </a:ext>
            </a:extLst>
          </p:cNvPr>
          <p:cNvSpPr txBox="1"/>
          <p:nvPr/>
        </p:nvSpPr>
        <p:spPr>
          <a:xfrm>
            <a:off x="4123028" y="830179"/>
            <a:ext cx="4451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409E1B-848E-468E-A129-3049F9CE9329}"/>
              </a:ext>
            </a:extLst>
          </p:cNvPr>
          <p:cNvSpPr/>
          <p:nvPr/>
        </p:nvSpPr>
        <p:spPr>
          <a:xfrm>
            <a:off x="2841666" y="5742343"/>
            <a:ext cx="7014411" cy="5709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2CB0AC-100D-476C-9CB3-E12BC8A9B170}"/>
              </a:ext>
            </a:extLst>
          </p:cNvPr>
          <p:cNvSpPr/>
          <p:nvPr/>
        </p:nvSpPr>
        <p:spPr>
          <a:xfrm>
            <a:off x="2601753" y="5742342"/>
            <a:ext cx="7793531" cy="5709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34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A18F7-51AD-4EE3-93FA-B938E98D9DAC}"/>
              </a:ext>
            </a:extLst>
          </p:cNvPr>
          <p:cNvSpPr txBox="1"/>
          <p:nvPr/>
        </p:nvSpPr>
        <p:spPr>
          <a:xfrm>
            <a:off x="4739268" y="2767280"/>
            <a:ext cx="371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1931542" y="1462093"/>
            <a:ext cx="8799226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140845" y="668390"/>
            <a:ext cx="430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bắt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đầu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[hanhtrangso.nxbgd.vn] Đọc_ Ngày mới bắt đầu_HTS">
            <a:hlinkClick r:id="" action="ppaction://media"/>
            <a:extLst>
              <a:ext uri="{FF2B5EF4-FFF2-40B4-BE49-F238E27FC236}">
                <a16:creationId xmlns:a16="http://schemas.microsoft.com/office/drawing/2014/main" id="{FB14609C-3C0D-4B1E-8376-2DB9F1002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22" y="5853000"/>
            <a:ext cx="609600" cy="6096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8618612" y="378868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</a:rPr>
              <a:t>Ngày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mới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bắt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đầu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1110918" y="5810922"/>
            <a:ext cx="5338159" cy="730269"/>
          </a:xfrm>
          <a:prstGeom prst="cloud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512E2-737A-4D3E-A0A4-4A56E63A4E00}"/>
              </a:ext>
            </a:extLst>
          </p:cNvPr>
          <p:cNvSpPr txBox="1"/>
          <p:nvPr/>
        </p:nvSpPr>
        <p:spPr>
          <a:xfrm>
            <a:off x="4651594" y="1461685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ADF62-97A9-4F42-B45A-829EC4B462B3}"/>
              </a:ext>
            </a:extLst>
          </p:cNvPr>
          <p:cNvSpPr txBox="1"/>
          <p:nvPr/>
        </p:nvSpPr>
        <p:spPr>
          <a:xfrm>
            <a:off x="3686681" y="3595157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378939C-7691-4365-A32B-30AD4A613AF6}"/>
              </a:ext>
            </a:extLst>
          </p:cNvPr>
          <p:cNvGrpSpPr/>
          <p:nvPr/>
        </p:nvGrpSpPr>
        <p:grpSpPr>
          <a:xfrm>
            <a:off x="2252987" y="1770250"/>
            <a:ext cx="7686026" cy="1853196"/>
            <a:chOff x="1075370" y="601980"/>
            <a:chExt cx="4216719" cy="193548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546E35B-16AE-4995-AFA7-8CCE58044753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3D0FFEA4-6A93-4FD7-930B-98952B1A8FB3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FE096F88-ED32-4B48-BD40-C77FDF5034C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D0F9979-F70F-4C75-97A4-32C0B55F3341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3AEBBDA-87F7-4FB5-9948-E44FA2809FB4}"/>
              </a:ext>
            </a:extLst>
          </p:cNvPr>
          <p:cNvGrpSpPr/>
          <p:nvPr/>
        </p:nvGrpSpPr>
        <p:grpSpPr>
          <a:xfrm>
            <a:off x="2252987" y="3765719"/>
            <a:ext cx="7686026" cy="1853196"/>
            <a:chOff x="1075370" y="601980"/>
            <a:chExt cx="4216719" cy="193548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66E0E80-DD6D-4250-BE37-B415F8F020B4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F7A77A9-F1B9-4508-9497-4E4B146E743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78DEE5B8-9A58-4CFA-8BFA-50F02D2BA840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20DCB5A-996D-4526-B022-C4860A807302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0F40C1-69E0-445E-8D6B-E06D4E8577F0}"/>
              </a:ext>
            </a:extLst>
          </p:cNvPr>
          <p:cNvSpPr txBox="1"/>
          <p:nvPr/>
        </p:nvSpPr>
        <p:spPr>
          <a:xfrm>
            <a:off x="2960697" y="2508738"/>
            <a:ext cx="6571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CA5093-00B6-486F-8446-68D86F84A5DC}"/>
              </a:ext>
            </a:extLst>
          </p:cNvPr>
          <p:cNvSpPr txBox="1"/>
          <p:nvPr/>
        </p:nvSpPr>
        <p:spPr>
          <a:xfrm>
            <a:off x="3065720" y="4300991"/>
            <a:ext cx="6421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C7A86-37E7-47AC-B3F7-C9C969C90212}"/>
              </a:ext>
            </a:extLst>
          </p:cNvPr>
          <p:cNvCxnSpPr>
            <a:cxnSpLocks/>
          </p:cNvCxnSpPr>
          <p:nvPr/>
        </p:nvCxnSpPr>
        <p:spPr>
          <a:xfrm flipH="1">
            <a:off x="5752023" y="250041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578321-B73D-4679-856E-9C218DCE8414}"/>
              </a:ext>
            </a:extLst>
          </p:cNvPr>
          <p:cNvCxnSpPr>
            <a:cxnSpLocks/>
          </p:cNvCxnSpPr>
          <p:nvPr/>
        </p:nvCxnSpPr>
        <p:spPr>
          <a:xfrm flipH="1">
            <a:off x="9259493" y="246920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2323C3C-30F8-46B1-8002-2C3BB1303107}"/>
              </a:ext>
            </a:extLst>
          </p:cNvPr>
          <p:cNvCxnSpPr>
            <a:cxnSpLocks/>
          </p:cNvCxnSpPr>
          <p:nvPr/>
        </p:nvCxnSpPr>
        <p:spPr>
          <a:xfrm flipH="1">
            <a:off x="5406364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29DE8A-ED0B-4B50-99CA-69D1E71FBB5C}"/>
              </a:ext>
            </a:extLst>
          </p:cNvPr>
          <p:cNvCxnSpPr>
            <a:cxnSpLocks/>
          </p:cNvCxnSpPr>
          <p:nvPr/>
        </p:nvCxnSpPr>
        <p:spPr>
          <a:xfrm flipH="1">
            <a:off x="7461962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26C670-192A-4762-90F8-922B525C34E7}"/>
              </a:ext>
            </a:extLst>
          </p:cNvPr>
          <p:cNvCxnSpPr>
            <a:cxnSpLocks/>
          </p:cNvCxnSpPr>
          <p:nvPr/>
        </p:nvCxnSpPr>
        <p:spPr>
          <a:xfrm flipH="1">
            <a:off x="4321720" y="477804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4371ED5-5C36-4BD4-A510-2C94B3CD9370}"/>
              </a:ext>
            </a:extLst>
          </p:cNvPr>
          <p:cNvSpPr txBox="1"/>
          <p:nvPr/>
        </p:nvSpPr>
        <p:spPr>
          <a:xfrm>
            <a:off x="3561721" y="743497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2F5E42-36E3-4E5D-B427-0CA925189ED4}"/>
              </a:ext>
            </a:extLst>
          </p:cNvPr>
          <p:cNvCxnSpPr>
            <a:cxnSpLocks/>
          </p:cNvCxnSpPr>
          <p:nvPr/>
        </p:nvCxnSpPr>
        <p:spPr>
          <a:xfrm flipH="1">
            <a:off x="9331602" y="251071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452B24-204C-43D6-8450-C348E83CF0B8}"/>
              </a:ext>
            </a:extLst>
          </p:cNvPr>
          <p:cNvCxnSpPr>
            <a:cxnSpLocks/>
          </p:cNvCxnSpPr>
          <p:nvPr/>
        </p:nvCxnSpPr>
        <p:spPr>
          <a:xfrm flipH="1">
            <a:off x="4425808" y="4798500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082920" y="776081"/>
            <a:ext cx="530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Ngày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F01B79-6401-4CF8-814E-72E9DEF5FA51}"/>
              </a:ext>
            </a:extLst>
          </p:cNvPr>
          <p:cNvCxnSpPr>
            <a:cxnSpLocks/>
          </p:cNvCxnSpPr>
          <p:nvPr/>
        </p:nvCxnSpPr>
        <p:spPr>
          <a:xfrm flipH="1">
            <a:off x="10014275" y="1425589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2B1058-3158-4004-94CD-36ACABF501A0}"/>
              </a:ext>
            </a:extLst>
          </p:cNvPr>
          <p:cNvCxnSpPr>
            <a:cxnSpLocks/>
          </p:cNvCxnSpPr>
          <p:nvPr/>
        </p:nvCxnSpPr>
        <p:spPr>
          <a:xfrm flipH="1">
            <a:off x="9636355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BD043-7841-46D4-8E5E-F73DF10C4C2E}"/>
              </a:ext>
            </a:extLst>
          </p:cNvPr>
          <p:cNvCxnSpPr>
            <a:cxnSpLocks/>
          </p:cNvCxnSpPr>
          <p:nvPr/>
        </p:nvCxnSpPr>
        <p:spPr>
          <a:xfrm flipH="1">
            <a:off x="6736744" y="235821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85A41-07F7-4C8E-9D96-9C1616FB6708}"/>
              </a:ext>
            </a:extLst>
          </p:cNvPr>
          <p:cNvCxnSpPr>
            <a:cxnSpLocks/>
          </p:cNvCxnSpPr>
          <p:nvPr/>
        </p:nvCxnSpPr>
        <p:spPr>
          <a:xfrm flipH="1">
            <a:off x="4469538" y="274322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2F39D8-B3B1-4E19-8BD3-E0A697826541}"/>
              </a:ext>
            </a:extLst>
          </p:cNvPr>
          <p:cNvCxnSpPr>
            <a:cxnSpLocks/>
          </p:cNvCxnSpPr>
          <p:nvPr/>
        </p:nvCxnSpPr>
        <p:spPr>
          <a:xfrm flipH="1">
            <a:off x="8196381" y="271859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B09471-0307-47E7-A64A-67B8CDBC3E0C}"/>
              </a:ext>
            </a:extLst>
          </p:cNvPr>
          <p:cNvCxnSpPr>
            <a:cxnSpLocks/>
          </p:cNvCxnSpPr>
          <p:nvPr/>
        </p:nvCxnSpPr>
        <p:spPr>
          <a:xfrm flipH="1">
            <a:off x="5603141" y="31891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329DBB-FB79-4DFA-ACD0-D56258994F08}"/>
              </a:ext>
            </a:extLst>
          </p:cNvPr>
          <p:cNvCxnSpPr>
            <a:cxnSpLocks/>
          </p:cNvCxnSpPr>
          <p:nvPr/>
        </p:nvCxnSpPr>
        <p:spPr>
          <a:xfrm flipH="1">
            <a:off x="10036567" y="317709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DA8DAD-85F1-44AB-8147-E035EB552571}"/>
              </a:ext>
            </a:extLst>
          </p:cNvPr>
          <p:cNvCxnSpPr>
            <a:cxnSpLocks/>
          </p:cNvCxnSpPr>
          <p:nvPr/>
        </p:nvCxnSpPr>
        <p:spPr>
          <a:xfrm flipH="1">
            <a:off x="9052305" y="359534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15003E-CBDB-4C8A-BB73-48BA027B332D}"/>
              </a:ext>
            </a:extLst>
          </p:cNvPr>
          <p:cNvCxnSpPr>
            <a:cxnSpLocks/>
          </p:cNvCxnSpPr>
          <p:nvPr/>
        </p:nvCxnSpPr>
        <p:spPr>
          <a:xfrm flipH="1">
            <a:off x="8080622" y="401588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5468EC-FDAA-4793-98E8-06554572DEE4}"/>
              </a:ext>
            </a:extLst>
          </p:cNvPr>
          <p:cNvCxnSpPr>
            <a:cxnSpLocks/>
          </p:cNvCxnSpPr>
          <p:nvPr/>
        </p:nvCxnSpPr>
        <p:spPr>
          <a:xfrm flipH="1">
            <a:off x="567073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78534D-4861-4581-9571-A89C78601729}"/>
              </a:ext>
            </a:extLst>
          </p:cNvPr>
          <p:cNvCxnSpPr>
            <a:cxnSpLocks/>
          </p:cNvCxnSpPr>
          <p:nvPr/>
        </p:nvCxnSpPr>
        <p:spPr>
          <a:xfrm flipH="1">
            <a:off x="639293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0FA62B-B3BC-4D48-B787-EEFEBF9649C8}"/>
              </a:ext>
            </a:extLst>
          </p:cNvPr>
          <p:cNvCxnSpPr>
            <a:cxnSpLocks/>
          </p:cNvCxnSpPr>
          <p:nvPr/>
        </p:nvCxnSpPr>
        <p:spPr>
          <a:xfrm flipH="1">
            <a:off x="647939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0CD2B7-DF43-4205-AE9A-2EA1A1B0B3BA}"/>
              </a:ext>
            </a:extLst>
          </p:cNvPr>
          <p:cNvCxnSpPr>
            <a:cxnSpLocks/>
          </p:cNvCxnSpPr>
          <p:nvPr/>
        </p:nvCxnSpPr>
        <p:spPr>
          <a:xfrm flipH="1">
            <a:off x="9707353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446532-212E-4E5D-9112-7B7686962274}"/>
              </a:ext>
            </a:extLst>
          </p:cNvPr>
          <p:cNvCxnSpPr>
            <a:cxnSpLocks/>
          </p:cNvCxnSpPr>
          <p:nvPr/>
        </p:nvCxnSpPr>
        <p:spPr>
          <a:xfrm flipH="1">
            <a:off x="575719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Ngày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mới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bắt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đầu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A56548-7DCC-4231-B6CF-70A60952D0E2}"/>
              </a:ext>
            </a:extLst>
          </p:cNvPr>
          <p:cNvSpPr/>
          <p:nvPr/>
        </p:nvSpPr>
        <p:spPr>
          <a:xfrm>
            <a:off x="2463534" y="1462093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3404D6-9CE8-40C6-B9EE-3F8F2BAE4EA0}"/>
              </a:ext>
            </a:extLst>
          </p:cNvPr>
          <p:cNvSpPr/>
          <p:nvPr/>
        </p:nvSpPr>
        <p:spPr>
          <a:xfrm>
            <a:off x="2463533" y="2403168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EB3201-59B1-49EE-8117-3EF96FDDE4D9}"/>
              </a:ext>
            </a:extLst>
          </p:cNvPr>
          <p:cNvSpPr/>
          <p:nvPr/>
        </p:nvSpPr>
        <p:spPr>
          <a:xfrm>
            <a:off x="2463533" y="4908929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84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C54428F0-B5D0-47C1-A4E9-FF50D1B916D6}"/>
              </a:ext>
            </a:extLst>
          </p:cNvPr>
          <p:cNvSpPr/>
          <p:nvPr/>
        </p:nvSpPr>
        <p:spPr>
          <a:xfrm>
            <a:off x="10027578" y="102742"/>
            <a:ext cx="1910993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7C5EC-6CF0-4D30-8D17-D2C58CEF4CF6}"/>
              </a:ext>
            </a:extLst>
          </p:cNvPr>
          <p:cNvSpPr txBox="1"/>
          <p:nvPr/>
        </p:nvSpPr>
        <p:spPr>
          <a:xfrm>
            <a:off x="3757961" y="2676292"/>
            <a:ext cx="4125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a. </a:t>
            </a:r>
            <a:r>
              <a:rPr lang="en-US" sz="3200" b="1" dirty="0" err="1">
                <a:solidFill>
                  <a:schemeClr val="bg1"/>
                </a:solidFill>
              </a:rPr>
              <a:t>Buổi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sáng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đã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đánh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mọi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Buổi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sáng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nhà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gọi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nằm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ngủ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1F0B3-7329-4234-9CC4-84039C11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33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b. Sau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giấc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Sau </a:t>
            </a:r>
            <a:r>
              <a:rPr lang="en-US" sz="3200" b="1" dirty="0" err="1">
                <a:solidFill>
                  <a:srgbClr val="FFFF00"/>
                </a:solidFill>
              </a:rPr>
              <a:t>khi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giấc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</a:rPr>
              <a:t>vật</a:t>
            </a:r>
            <a:r>
              <a:rPr lang="en-US" sz="3200" b="1" dirty="0">
                <a:solidFill>
                  <a:srgbClr val="FFFF00"/>
                </a:solidFill>
              </a:rPr>
              <a:t> ra </a:t>
            </a:r>
            <a:r>
              <a:rPr lang="en-US" sz="3200" b="1" dirty="0" err="1">
                <a:solidFill>
                  <a:srgbClr val="FFFF00"/>
                </a:solidFill>
              </a:rPr>
              <a:t>khỏi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tổ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chim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hót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mật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gà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mồi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86868-E17D-4292-B34D-CFFF8EA43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1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4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468151" y="2869703"/>
            <a:ext cx="571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c. </a:t>
            </a:r>
            <a:r>
              <a:rPr lang="en-US" sz="3200" b="1" dirty="0" err="1">
                <a:solidFill>
                  <a:schemeClr val="bg1"/>
                </a:solidFill>
              </a:rPr>
              <a:t>Bé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dậy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331368" y="3813954"/>
            <a:ext cx="61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Bé thức dậy, chuẩn bị đến trường.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920-8537-4632-9EBA-99CFF775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30" y="3893393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4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789" y="4019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367" y="401907"/>
            <a:ext cx="91186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428910" y="1465647"/>
            <a:ext cx="253425" cy="152400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89012" y="1105934"/>
            <a:ext cx="10351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(…)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 flipV="1">
            <a:off x="428910" y="2439910"/>
            <a:ext cx="253425" cy="15066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89012" y="2041697"/>
            <a:ext cx="100382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kumimoji="0" lang="en-US" alt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00" b="99374" l="5269" r="97471">
                        <a14:foregroundMark x1="36143" y1="37161" x2="24341" y2="55324"/>
                        <a14:foregroundMark x1="23182" y1="55950" x2="15068" y2="50939"/>
                        <a14:foregroundMark x1="17176" y1="57829" x2="5479" y2="99374"/>
                        <a14:foregroundMark x1="81981" y1="23800" x2="74816" y2="27766"/>
                        <a14:foregroundMark x1="79663" y1="97286" x2="90411" y2="69937"/>
                        <a14:foregroundMark x1="97471" y1="26514" x2="90727" y2="57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" t="21712"/>
          <a:stretch/>
        </p:blipFill>
        <p:spPr bwMode="auto">
          <a:xfrm>
            <a:off x="8382000" y="5497310"/>
            <a:ext cx="3796146" cy="114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2" y="3078308"/>
            <a:ext cx="12151349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1233821" y="3523353"/>
            <a:ext cx="12020714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89092" y="3699290"/>
            <a:ext cx="253425" cy="152400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Flowchart: Connector 17"/>
          <p:cNvSpPr/>
          <p:nvPr/>
        </p:nvSpPr>
        <p:spPr>
          <a:xfrm flipV="1">
            <a:off x="80933" y="4354980"/>
            <a:ext cx="253425" cy="15066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097461" y="4188847"/>
            <a:ext cx="12020714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 khi thức dậy, bé chuẩn bị đến trường.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10" y="5886932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dòng?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99007" y="3821523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28910" y="4515190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153" y="5887441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cái đầu câu?</a:t>
            </a:r>
          </a:p>
        </p:txBody>
      </p:sp>
      <p:sp>
        <p:nvSpPr>
          <p:cNvPr id="24" name="Minus 23"/>
          <p:cNvSpPr/>
          <p:nvPr/>
        </p:nvSpPr>
        <p:spPr>
          <a:xfrm>
            <a:off x="1116766" y="3851690"/>
            <a:ext cx="457200" cy="222189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5" name="Minus 24"/>
          <p:cNvSpPr/>
          <p:nvPr/>
        </p:nvSpPr>
        <p:spPr>
          <a:xfrm>
            <a:off x="989012" y="4498766"/>
            <a:ext cx="457200" cy="222189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910" y="5882654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sp>
        <p:nvSpPr>
          <p:cNvPr id="27" name="Right Arrow 26"/>
          <p:cNvSpPr/>
          <p:nvPr/>
        </p:nvSpPr>
        <p:spPr>
          <a:xfrm rot="6791113">
            <a:off x="8575939" y="3399108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 rot="6791113">
            <a:off x="8728339" y="4018606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0620" y="5902349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446212" y="280508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482516" y="2916926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465094" y="2838298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27358" y="280508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21825" y="287102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553200" y="2825518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46212" y="3973103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326106" y="391576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04148" y="3973103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898232" y="3962784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652210" y="3993860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590909" y="3993860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53200" y="411192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EED7D6-C548-409D-AC18-0278DB153BCF}"/>
              </a:ext>
            </a:extLst>
          </p:cNvPr>
          <p:cNvCxnSpPr/>
          <p:nvPr/>
        </p:nvCxnSpPr>
        <p:spPr>
          <a:xfrm>
            <a:off x="7467600" y="2845057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835B90C-7F26-4768-8456-BC210322539E}"/>
              </a:ext>
            </a:extLst>
          </p:cNvPr>
          <p:cNvCxnSpPr/>
          <p:nvPr/>
        </p:nvCxnSpPr>
        <p:spPr>
          <a:xfrm>
            <a:off x="8033961" y="2825517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764668C-2604-419C-89EE-B62CA8ADDE7E}"/>
              </a:ext>
            </a:extLst>
          </p:cNvPr>
          <p:cNvCxnSpPr/>
          <p:nvPr/>
        </p:nvCxnSpPr>
        <p:spPr>
          <a:xfrm>
            <a:off x="7058526" y="399385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B4E7288-A8EE-47F1-AC87-B4330709CF0C}"/>
              </a:ext>
            </a:extLst>
          </p:cNvPr>
          <p:cNvCxnSpPr/>
          <p:nvPr/>
        </p:nvCxnSpPr>
        <p:spPr>
          <a:xfrm>
            <a:off x="7985834" y="399385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930003" y="330035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Tạm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biệt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các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em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93294" y="1140954"/>
            <a:ext cx="8493869" cy="1381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1094362" y="1344209"/>
            <a:ext cx="6942733" cy="1627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mơ, bạn nhỏ thấy ông mặt trời mang túi đầy hoa nắng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ban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4746756" y="2286002"/>
            <a:ext cx="2738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3424278" y="3861219"/>
            <a:ext cx="5383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1137</Words>
  <Application>Microsoft Office PowerPoint</Application>
  <PresentationFormat>Widescreen</PresentationFormat>
  <Paragraphs>125</Paragraphs>
  <Slides>27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字魂27号-布丁体</vt:lpstr>
      <vt:lpstr>Arial</vt:lpstr>
      <vt:lpstr>Arial Rounded MT Bold</vt:lpstr>
      <vt:lpstr>Arial-Rounded</vt:lpstr>
      <vt:lpstr>Calibri</vt:lpstr>
      <vt:lpstr>HP001 4 hàng</vt:lpstr>
      <vt:lpstr>千图网海量PPT模板www.58pic.com​​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Thao Tran</cp:lastModifiedBy>
  <cp:revision>88</cp:revision>
  <dcterms:created xsi:type="dcterms:W3CDTF">2019-05-31T05:19:40Z</dcterms:created>
  <dcterms:modified xsi:type="dcterms:W3CDTF">2024-03-21T13:31:26Z</dcterms:modified>
</cp:coreProperties>
</file>