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  <p:sldMasterId id="2147483670" r:id="rId2"/>
    <p:sldMasterId id="2147483683" r:id="rId3"/>
    <p:sldMasterId id="2147483705" r:id="rId4"/>
    <p:sldMasterId id="2147483726" r:id="rId5"/>
    <p:sldMasterId id="2147483739" r:id="rId6"/>
  </p:sldMasterIdLst>
  <p:notesMasterIdLst>
    <p:notesMasterId r:id="rId41"/>
  </p:notesMasterIdLst>
  <p:sldIdLst>
    <p:sldId id="430" r:id="rId7"/>
    <p:sldId id="429" r:id="rId8"/>
    <p:sldId id="427" r:id="rId9"/>
    <p:sldId id="428" r:id="rId10"/>
    <p:sldId id="419" r:id="rId11"/>
    <p:sldId id="420" r:id="rId12"/>
    <p:sldId id="421" r:id="rId13"/>
    <p:sldId id="422" r:id="rId14"/>
    <p:sldId id="423" r:id="rId15"/>
    <p:sldId id="424" r:id="rId16"/>
    <p:sldId id="425" r:id="rId17"/>
    <p:sldId id="426" r:id="rId18"/>
    <p:sldId id="434" r:id="rId19"/>
    <p:sldId id="259" r:id="rId20"/>
    <p:sldId id="280" r:id="rId21"/>
    <p:sldId id="300" r:id="rId22"/>
    <p:sldId id="258" r:id="rId23"/>
    <p:sldId id="260" r:id="rId24"/>
    <p:sldId id="301" r:id="rId25"/>
    <p:sldId id="281" r:id="rId26"/>
    <p:sldId id="302" r:id="rId27"/>
    <p:sldId id="261" r:id="rId28"/>
    <p:sldId id="303" r:id="rId29"/>
    <p:sldId id="270" r:id="rId30"/>
    <p:sldId id="305" r:id="rId31"/>
    <p:sldId id="308" r:id="rId32"/>
    <p:sldId id="263" r:id="rId33"/>
    <p:sldId id="257" r:id="rId34"/>
    <p:sldId id="431" r:id="rId35"/>
    <p:sldId id="432" r:id="rId36"/>
    <p:sldId id="433" r:id="rId37"/>
    <p:sldId id="262" r:id="rId38"/>
    <p:sldId id="309" r:id="rId39"/>
    <p:sldId id="310" r:id="rId40"/>
  </p:sldIdLst>
  <p:sldSz cx="12192000" cy="6858000"/>
  <p:notesSz cx="6858000" cy="9144000"/>
  <p:embeddedFontLst>
    <p:embeddedFont>
      <p:font typeface="等线" panose="02010600030101010101" pitchFamily="2" charset="-122"/>
      <p:regular r:id="rId42"/>
      <p:bold r:id="rId43"/>
    </p:embeddedFont>
    <p:embeddedFont>
      <p:font typeface="Abril Fatface" panose="02000503000000020003" pitchFamily="2" charset="0"/>
      <p:regular r:id="rId44"/>
    </p:embeddedFont>
    <p:embeddedFont>
      <p:font typeface="Arial-Rounded" panose="020B0500000000000000" pitchFamily="34" charset="0"/>
      <p:regular r:id="rId45"/>
    </p:embeddedFont>
    <p:embeddedFont>
      <p:font typeface="Bangers" panose="020B0604020202020204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omfortaa Medium" panose="020B0604020202020204" charset="0"/>
      <p:regular r:id="rId51"/>
      <p:bold r:id="rId52"/>
    </p:embeddedFont>
    <p:embeddedFont>
      <p:font typeface="Griffy" panose="020B0604020202020204" charset="0"/>
      <p:regular r:id="rId53"/>
    </p:embeddedFont>
    <p:embeddedFont>
      <p:font typeface="Impact" panose="020B0806030902050204" pitchFamily="34" charset="0"/>
      <p:regular r:id="rId54"/>
    </p:embeddedFont>
    <p:embeddedFont>
      <p:font typeface="KG Primary Penmanship" panose="020B0604020202020204" charset="0"/>
      <p:regular r:id="rId55"/>
    </p:embeddedFont>
    <p:embeddedFont>
      <p:font typeface="Patrick Hand" panose="00000500000000000000" pitchFamily="2" charset="0"/>
      <p:regular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11E703-EE6C-46E5-A84C-B3960D5E6B22}">
  <a:tblStyle styleId="{0011E703-EE6C-46E5-A84C-B3960D5E6B2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5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8.fntdata"/><Relationship Id="rId57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2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4648C30E-2E30-41D4-A99C-04281405B3EC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A459D824-67B5-4F25-84B3-AB71B6FEF3E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4339" name="Slide Number Placeholder 3">
            <a:extLst>
              <a:ext uri="{FF2B5EF4-FFF2-40B4-BE49-F238E27FC236}">
                <a16:creationId xmlns:a16="http://schemas.microsoft.com/office/drawing/2014/main" id="{ADB795D0-2BB2-44CB-B22B-AFD5347D7D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B8FD4F-8A8D-4A74-87AF-9EC9979E2A0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3452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a073618e60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a073618e60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8413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E7965A4-4F9B-42AD-97F6-5956B56DB139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146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965A4-4F9B-42AD-97F6-5956B56DB1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079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338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1679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8060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69460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3" name="Google Shape;93;p6"/>
          <p:cNvSpPr txBox="1">
            <a:spLocks noGrp="1"/>
          </p:cNvSpPr>
          <p:nvPr>
            <p:ph type="body" idx="1"/>
          </p:nvPr>
        </p:nvSpPr>
        <p:spPr>
          <a:xfrm>
            <a:off x="69457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6"/>
          <p:cNvSpPr/>
          <p:nvPr/>
        </p:nvSpPr>
        <p:spPr>
          <a:xfrm rot="-2700000">
            <a:off x="6536437" y="784971"/>
            <a:ext cx="4877309" cy="4877309"/>
          </a:xfrm>
          <a:custGeom>
            <a:avLst/>
            <a:gdLst/>
            <a:ahLst/>
            <a:cxnLst/>
            <a:rect l="l" t="t" r="r" b="b"/>
            <a:pathLst>
              <a:path w="4724354" h="4724354" extrusionOk="0">
                <a:moveTo>
                  <a:pt x="4724355" y="2362177"/>
                </a:moveTo>
                <a:cubicBezTo>
                  <a:pt x="4724355" y="3666772"/>
                  <a:pt x="3666772" y="4724355"/>
                  <a:pt x="2362177" y="4724355"/>
                </a:cubicBezTo>
                <a:cubicBezTo>
                  <a:pt x="1057583" y="4724355"/>
                  <a:pt x="0" y="3666772"/>
                  <a:pt x="0" y="2362177"/>
                </a:cubicBezTo>
                <a:cubicBezTo>
                  <a:pt x="0" y="1057583"/>
                  <a:pt x="1057583" y="0"/>
                  <a:pt x="2362177" y="0"/>
                </a:cubicBezTo>
                <a:cubicBezTo>
                  <a:pt x="3666772" y="0"/>
                  <a:pt x="4724355" y="1057583"/>
                  <a:pt x="4724355" y="2362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" name="Google Shape;95;p6"/>
          <p:cNvGrpSpPr/>
          <p:nvPr/>
        </p:nvGrpSpPr>
        <p:grpSpPr>
          <a:xfrm rot="3456507">
            <a:off x="10560490" y="1024313"/>
            <a:ext cx="2242479" cy="1205659"/>
            <a:chOff x="3448893" y="949065"/>
            <a:chExt cx="2173513" cy="1168580"/>
          </a:xfrm>
        </p:grpSpPr>
        <p:sp>
          <p:nvSpPr>
            <p:cNvPr id="96" name="Google Shape;96;p6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" name="Google Shape;99;p6"/>
          <p:cNvSpPr/>
          <p:nvPr/>
        </p:nvSpPr>
        <p:spPr>
          <a:xfrm rot="-7451544">
            <a:off x="6153249" y="4648330"/>
            <a:ext cx="571261" cy="117100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6"/>
          <p:cNvSpPr/>
          <p:nvPr/>
        </p:nvSpPr>
        <p:spPr>
          <a:xfrm rot="-7451544">
            <a:off x="6376702" y="5252359"/>
            <a:ext cx="832554" cy="449151"/>
          </a:xfrm>
          <a:custGeom>
            <a:avLst/>
            <a:gdLst/>
            <a:ahLst/>
            <a:cxnLst/>
            <a:rect l="l" t="t" r="r" b="b"/>
            <a:pathLst>
              <a:path w="584842" h="315514" extrusionOk="0">
                <a:moveTo>
                  <a:pt x="277415" y="198059"/>
                </a:moveTo>
                <a:cubicBezTo>
                  <a:pt x="234848" y="209883"/>
                  <a:pt x="194646" y="229590"/>
                  <a:pt x="150503" y="235896"/>
                </a:cubicBezTo>
                <a:cubicBezTo>
                  <a:pt x="93747" y="244567"/>
                  <a:pt x="28320" y="228802"/>
                  <a:pt x="6248" y="167316"/>
                </a:cubicBezTo>
                <a:cubicBezTo>
                  <a:pt x="-5576" y="134208"/>
                  <a:pt x="-58" y="97948"/>
                  <a:pt x="18072" y="68781"/>
                </a:cubicBezTo>
                <a:cubicBezTo>
                  <a:pt x="63004" y="-6105"/>
                  <a:pt x="148926" y="-5316"/>
                  <a:pt x="224601" y="4931"/>
                </a:cubicBezTo>
                <a:cubicBezTo>
                  <a:pt x="471331" y="38827"/>
                  <a:pt x="571442" y="272945"/>
                  <a:pt x="584843" y="315512"/>
                </a:cubicBezTo>
                <a:cubicBezTo>
                  <a:pt x="584843" y="316300"/>
                  <a:pt x="449259" y="150762"/>
                  <a:pt x="277415" y="1980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1" name="Google Shape;101;p6"/>
          <p:cNvGrpSpPr/>
          <p:nvPr/>
        </p:nvGrpSpPr>
        <p:grpSpPr>
          <a:xfrm rot="-3566290">
            <a:off x="5467527" y="559169"/>
            <a:ext cx="2242471" cy="1205655"/>
            <a:chOff x="3448893" y="949065"/>
            <a:chExt cx="2173513" cy="1168580"/>
          </a:xfrm>
        </p:grpSpPr>
        <p:sp>
          <p:nvSpPr>
            <p:cNvPr id="102" name="Google Shape;102;p6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" name="Google Shape;105;p6"/>
          <p:cNvSpPr/>
          <p:nvPr/>
        </p:nvSpPr>
        <p:spPr>
          <a:xfrm>
            <a:off x="6373127" y="6226691"/>
            <a:ext cx="4877943" cy="243896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56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09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80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21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58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2006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34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61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77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05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"/>
          <p:cNvSpPr txBox="1">
            <a:spLocks noGrp="1"/>
          </p:cNvSpPr>
          <p:nvPr>
            <p:ph type="title"/>
          </p:nvPr>
        </p:nvSpPr>
        <p:spPr>
          <a:xfrm>
            <a:off x="415600" y="4409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8" name="Google Shape;108;p7"/>
          <p:cNvSpPr txBox="1">
            <a:spLocks noGrp="1"/>
          </p:cNvSpPr>
          <p:nvPr>
            <p:ph type="body" idx="1"/>
          </p:nvPr>
        </p:nvSpPr>
        <p:spPr>
          <a:xfrm>
            <a:off x="2731600" y="2342250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body" idx="2"/>
          </p:nvPr>
        </p:nvSpPr>
        <p:spPr>
          <a:xfrm>
            <a:off x="2731600" y="4432775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3"/>
          </p:nvPr>
        </p:nvSpPr>
        <p:spPr>
          <a:xfrm>
            <a:off x="8072289" y="2342250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body" idx="4"/>
          </p:nvPr>
        </p:nvSpPr>
        <p:spPr>
          <a:xfrm>
            <a:off x="8072289" y="4432775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7281351" y="1908325"/>
            <a:ext cx="4578900" cy="227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7277650" y="4772900"/>
            <a:ext cx="4586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955602" y="6185591"/>
            <a:ext cx="4877943" cy="243896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-2700000">
            <a:off x="955912" y="1142746"/>
            <a:ext cx="4877309" cy="4877309"/>
          </a:xfrm>
          <a:custGeom>
            <a:avLst/>
            <a:gdLst/>
            <a:ahLst/>
            <a:cxnLst/>
            <a:rect l="l" t="t" r="r" b="b"/>
            <a:pathLst>
              <a:path w="4724354" h="4724354" extrusionOk="0">
                <a:moveTo>
                  <a:pt x="4724355" y="2362177"/>
                </a:moveTo>
                <a:cubicBezTo>
                  <a:pt x="4724355" y="3666772"/>
                  <a:pt x="3666772" y="4724355"/>
                  <a:pt x="2362177" y="4724355"/>
                </a:cubicBezTo>
                <a:cubicBezTo>
                  <a:pt x="1057583" y="4724355"/>
                  <a:pt x="0" y="3666772"/>
                  <a:pt x="0" y="2362177"/>
                </a:cubicBezTo>
                <a:cubicBezTo>
                  <a:pt x="0" y="1057583"/>
                  <a:pt x="1057583" y="0"/>
                  <a:pt x="2362177" y="0"/>
                </a:cubicBezTo>
                <a:cubicBezTo>
                  <a:pt x="3666772" y="0"/>
                  <a:pt x="4724355" y="1057583"/>
                  <a:pt x="4724355" y="2362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>
            <a:off x="1944105" y="4604275"/>
            <a:ext cx="2896971" cy="1702034"/>
            <a:chOff x="4692026" y="4370063"/>
            <a:chExt cx="2807959" cy="1649737"/>
          </a:xfrm>
        </p:grpSpPr>
        <p:sp>
          <p:nvSpPr>
            <p:cNvPr id="18" name="Google Shape;18;p2"/>
            <p:cNvSpPr/>
            <p:nvPr/>
          </p:nvSpPr>
          <p:spPr>
            <a:xfrm>
              <a:off x="4692026" y="4370063"/>
              <a:ext cx="2807065" cy="1649730"/>
            </a:xfrm>
            <a:custGeom>
              <a:avLst/>
              <a:gdLst/>
              <a:ahLst/>
              <a:cxnLst/>
              <a:rect l="l" t="t" r="r" b="b"/>
              <a:pathLst>
                <a:path w="1685925" h="1649730" extrusionOk="0">
                  <a:moveTo>
                    <a:pt x="0" y="0"/>
                  </a:moveTo>
                  <a:lnTo>
                    <a:pt x="1685925" y="0"/>
                  </a:lnTo>
                  <a:lnTo>
                    <a:pt x="1685925" y="1649730"/>
                  </a:lnTo>
                  <a:lnTo>
                    <a:pt x="0" y="16497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377940" y="4370070"/>
              <a:ext cx="1122045" cy="1649730"/>
            </a:xfrm>
            <a:custGeom>
              <a:avLst/>
              <a:gdLst/>
              <a:ahLst/>
              <a:cxnLst/>
              <a:rect l="l" t="t" r="r" b="b"/>
              <a:pathLst>
                <a:path w="1122045" h="1649730" extrusionOk="0">
                  <a:moveTo>
                    <a:pt x="0" y="0"/>
                  </a:moveTo>
                  <a:lnTo>
                    <a:pt x="1122045" y="0"/>
                  </a:lnTo>
                  <a:lnTo>
                    <a:pt x="1122045" y="1649730"/>
                  </a:lnTo>
                  <a:lnTo>
                    <a:pt x="0" y="1649730"/>
                  </a:lnTo>
                  <a:close/>
                </a:path>
              </a:pathLst>
            </a:custGeom>
            <a:solidFill>
              <a:srgbClr val="000000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1389964" y="4604396"/>
            <a:ext cx="2295387" cy="421902"/>
          </a:xfrm>
          <a:custGeom>
            <a:avLst/>
            <a:gdLst/>
            <a:ahLst/>
            <a:cxnLst/>
            <a:rect l="l" t="t" r="r" b="b"/>
            <a:pathLst>
              <a:path w="2223135" h="408622" extrusionOk="0">
                <a:moveTo>
                  <a:pt x="537210" y="0"/>
                </a:moveTo>
                <a:lnTo>
                  <a:pt x="2223135" y="0"/>
                </a:lnTo>
                <a:lnTo>
                  <a:pt x="1684973" y="408623"/>
                </a:lnTo>
                <a:lnTo>
                  <a:pt x="0" y="4086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3683632" y="4604396"/>
            <a:ext cx="1704329" cy="421902"/>
          </a:xfrm>
          <a:custGeom>
            <a:avLst/>
            <a:gdLst/>
            <a:ahLst/>
            <a:cxnLst/>
            <a:rect l="l" t="t" r="r" b="b"/>
            <a:pathLst>
              <a:path w="1650682" h="408622" extrusionOk="0">
                <a:moveTo>
                  <a:pt x="1122045" y="0"/>
                </a:moveTo>
                <a:lnTo>
                  <a:pt x="0" y="0"/>
                </a:lnTo>
                <a:lnTo>
                  <a:pt x="528638" y="408623"/>
                </a:lnTo>
                <a:lnTo>
                  <a:pt x="1650682" y="4086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" name="Google Shape;22;p2"/>
          <p:cNvGrpSpPr/>
          <p:nvPr/>
        </p:nvGrpSpPr>
        <p:grpSpPr>
          <a:xfrm>
            <a:off x="2606322" y="1783563"/>
            <a:ext cx="1560259" cy="2624294"/>
            <a:chOff x="3083744" y="1423529"/>
            <a:chExt cx="913447" cy="1536382"/>
          </a:xfrm>
        </p:grpSpPr>
        <p:sp>
          <p:nvSpPr>
            <p:cNvPr id="23" name="Google Shape;23;p2"/>
            <p:cNvSpPr/>
            <p:nvPr/>
          </p:nvSpPr>
          <p:spPr>
            <a:xfrm>
              <a:off x="3375209" y="2458896"/>
              <a:ext cx="330517" cy="439102"/>
            </a:xfrm>
            <a:custGeom>
              <a:avLst/>
              <a:gdLst/>
              <a:ahLst/>
              <a:cxnLst/>
              <a:rect l="l" t="t" r="r" b="b"/>
              <a:pathLst>
                <a:path w="330517" h="439102" extrusionOk="0">
                  <a:moveTo>
                    <a:pt x="0" y="0"/>
                  </a:moveTo>
                  <a:lnTo>
                    <a:pt x="330517" y="0"/>
                  </a:lnTo>
                  <a:lnTo>
                    <a:pt x="330517" y="439103"/>
                  </a:lnTo>
                  <a:lnTo>
                    <a:pt x="0" y="439103"/>
                  </a:lnTo>
                  <a:close/>
                </a:path>
              </a:pathLst>
            </a:custGeom>
            <a:solidFill>
              <a:srgbClr val="5648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375209" y="2502711"/>
              <a:ext cx="330517" cy="108584"/>
            </a:xfrm>
            <a:custGeom>
              <a:avLst/>
              <a:gdLst/>
              <a:ahLst/>
              <a:cxnLst/>
              <a:rect l="l" t="t" r="r" b="b"/>
              <a:pathLst>
                <a:path w="330517" h="108584" extrusionOk="0">
                  <a:moveTo>
                    <a:pt x="0" y="40957"/>
                  </a:moveTo>
                  <a:lnTo>
                    <a:pt x="330517" y="0"/>
                  </a:lnTo>
                  <a:lnTo>
                    <a:pt x="330517" y="66675"/>
                  </a:lnTo>
                  <a:lnTo>
                    <a:pt x="0" y="108585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375209" y="2625583"/>
              <a:ext cx="330517" cy="108585"/>
            </a:xfrm>
            <a:custGeom>
              <a:avLst/>
              <a:gdLst/>
              <a:ahLst/>
              <a:cxnLst/>
              <a:rect l="l" t="t" r="r" b="b"/>
              <a:pathLst>
                <a:path w="330517" h="108585" extrusionOk="0">
                  <a:moveTo>
                    <a:pt x="0" y="40958"/>
                  </a:moveTo>
                  <a:cubicBezTo>
                    <a:pt x="110490" y="27623"/>
                    <a:pt x="220027" y="13335"/>
                    <a:pt x="330517" y="0"/>
                  </a:cubicBezTo>
                  <a:cubicBezTo>
                    <a:pt x="330517" y="22860"/>
                    <a:pt x="330517" y="44767"/>
                    <a:pt x="330517" y="67628"/>
                  </a:cubicBezTo>
                  <a:cubicBezTo>
                    <a:pt x="220027" y="80963"/>
                    <a:pt x="110490" y="95250"/>
                    <a:pt x="0" y="108585"/>
                  </a:cubicBezTo>
                  <a:cubicBezTo>
                    <a:pt x="0" y="86678"/>
                    <a:pt x="0" y="63817"/>
                    <a:pt x="0" y="40958"/>
                  </a:cubicBez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75209" y="2748456"/>
              <a:ext cx="330517" cy="109537"/>
            </a:xfrm>
            <a:custGeom>
              <a:avLst/>
              <a:gdLst/>
              <a:ahLst/>
              <a:cxnLst/>
              <a:rect l="l" t="t" r="r" b="b"/>
              <a:pathLst>
                <a:path w="330517" h="109537" extrusionOk="0">
                  <a:moveTo>
                    <a:pt x="0" y="41910"/>
                  </a:moveTo>
                  <a:lnTo>
                    <a:pt x="330517" y="0"/>
                  </a:lnTo>
                  <a:lnTo>
                    <a:pt x="330517" y="67627"/>
                  </a:lnTo>
                  <a:lnTo>
                    <a:pt x="0" y="109538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75209" y="2897999"/>
              <a:ext cx="330517" cy="61912"/>
            </a:xfrm>
            <a:custGeom>
              <a:avLst/>
              <a:gdLst/>
              <a:ahLst/>
              <a:cxnLst/>
              <a:rect l="l" t="t" r="r" b="b"/>
              <a:pathLst>
                <a:path w="330517" h="61912" extrusionOk="0">
                  <a:moveTo>
                    <a:pt x="81915" y="61913"/>
                  </a:moveTo>
                  <a:lnTo>
                    <a:pt x="247650" y="61913"/>
                  </a:lnTo>
                  <a:lnTo>
                    <a:pt x="3305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4F5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83744" y="1423529"/>
              <a:ext cx="913447" cy="1036320"/>
            </a:xfrm>
            <a:custGeom>
              <a:avLst/>
              <a:gdLst/>
              <a:ahLst/>
              <a:cxnLst/>
              <a:rect l="l" t="t" r="r" b="b"/>
              <a:pathLst>
                <a:path w="913447" h="1036320" extrusionOk="0">
                  <a:moveTo>
                    <a:pt x="456247" y="0"/>
                  </a:moveTo>
                  <a:cubicBezTo>
                    <a:pt x="708660" y="0"/>
                    <a:pt x="913447" y="204788"/>
                    <a:pt x="913447" y="457200"/>
                  </a:cubicBezTo>
                  <a:cubicBezTo>
                    <a:pt x="913447" y="613410"/>
                    <a:pt x="835342" y="750570"/>
                    <a:pt x="716280" y="833438"/>
                  </a:cubicBezTo>
                  <a:cubicBezTo>
                    <a:pt x="655320" y="875348"/>
                    <a:pt x="621982" y="940118"/>
                    <a:pt x="621982" y="1014413"/>
                  </a:cubicBezTo>
                  <a:lnTo>
                    <a:pt x="621982" y="1036320"/>
                  </a:lnTo>
                  <a:lnTo>
                    <a:pt x="291465" y="1036320"/>
                  </a:lnTo>
                  <a:lnTo>
                    <a:pt x="291465" y="1014413"/>
                  </a:lnTo>
                  <a:cubicBezTo>
                    <a:pt x="291465" y="940118"/>
                    <a:pt x="258127" y="876300"/>
                    <a:pt x="197167" y="833438"/>
                  </a:cubicBezTo>
                  <a:cubicBezTo>
                    <a:pt x="78105" y="750570"/>
                    <a:pt x="0" y="613410"/>
                    <a:pt x="0" y="457200"/>
                  </a:cubicBezTo>
                  <a:cubicBezTo>
                    <a:pt x="0" y="204788"/>
                    <a:pt x="203835" y="0"/>
                    <a:pt x="456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274244" y="1789289"/>
              <a:ext cx="532447" cy="669607"/>
            </a:xfrm>
            <a:custGeom>
              <a:avLst/>
              <a:gdLst/>
              <a:ahLst/>
              <a:cxnLst/>
              <a:rect l="l" t="t" r="r" b="b"/>
              <a:pathLst>
                <a:path w="532447" h="669607" extrusionOk="0">
                  <a:moveTo>
                    <a:pt x="303847" y="669607"/>
                  </a:moveTo>
                  <a:lnTo>
                    <a:pt x="303847" y="228600"/>
                  </a:lnTo>
                  <a:lnTo>
                    <a:pt x="228600" y="228600"/>
                  </a:lnTo>
                  <a:lnTo>
                    <a:pt x="228600" y="669607"/>
                  </a:lnTo>
                  <a:lnTo>
                    <a:pt x="178117" y="669607"/>
                  </a:lnTo>
                  <a:lnTo>
                    <a:pt x="178117" y="228600"/>
                  </a:lnTo>
                  <a:lnTo>
                    <a:pt x="114300" y="228600"/>
                  </a:lnTo>
                  <a:cubicBezTo>
                    <a:pt x="82867" y="228600"/>
                    <a:pt x="54292" y="216217"/>
                    <a:pt x="33338" y="195263"/>
                  </a:cubicBezTo>
                  <a:cubicBezTo>
                    <a:pt x="12382" y="174308"/>
                    <a:pt x="0" y="145733"/>
                    <a:pt x="0" y="114300"/>
                  </a:cubicBezTo>
                  <a:cubicBezTo>
                    <a:pt x="0" y="82867"/>
                    <a:pt x="12382" y="54292"/>
                    <a:pt x="33338" y="33338"/>
                  </a:cubicBezTo>
                  <a:cubicBezTo>
                    <a:pt x="54292" y="12382"/>
                    <a:pt x="82867" y="0"/>
                    <a:pt x="114300" y="0"/>
                  </a:cubicBezTo>
                  <a:cubicBezTo>
                    <a:pt x="145732" y="0"/>
                    <a:pt x="174307" y="12382"/>
                    <a:pt x="195263" y="33338"/>
                  </a:cubicBezTo>
                  <a:cubicBezTo>
                    <a:pt x="216217" y="54292"/>
                    <a:pt x="228600" y="82867"/>
                    <a:pt x="228600" y="114300"/>
                  </a:cubicBezTo>
                  <a:lnTo>
                    <a:pt x="228600" y="178117"/>
                  </a:lnTo>
                  <a:lnTo>
                    <a:pt x="303847" y="178117"/>
                  </a:lnTo>
                  <a:lnTo>
                    <a:pt x="303847" y="114300"/>
                  </a:lnTo>
                  <a:cubicBezTo>
                    <a:pt x="303847" y="82867"/>
                    <a:pt x="316230" y="54292"/>
                    <a:pt x="337185" y="33338"/>
                  </a:cubicBezTo>
                  <a:cubicBezTo>
                    <a:pt x="358140" y="12382"/>
                    <a:pt x="386715" y="0"/>
                    <a:pt x="418147" y="0"/>
                  </a:cubicBezTo>
                  <a:cubicBezTo>
                    <a:pt x="449580" y="0"/>
                    <a:pt x="478155" y="12382"/>
                    <a:pt x="499110" y="33338"/>
                  </a:cubicBezTo>
                  <a:cubicBezTo>
                    <a:pt x="520065" y="54292"/>
                    <a:pt x="532447" y="82867"/>
                    <a:pt x="532447" y="114300"/>
                  </a:cubicBezTo>
                  <a:cubicBezTo>
                    <a:pt x="532447" y="145733"/>
                    <a:pt x="520065" y="174308"/>
                    <a:pt x="499110" y="195263"/>
                  </a:cubicBezTo>
                  <a:cubicBezTo>
                    <a:pt x="478155" y="216217"/>
                    <a:pt x="449580" y="228600"/>
                    <a:pt x="418147" y="228600"/>
                  </a:cubicBezTo>
                  <a:lnTo>
                    <a:pt x="354330" y="228600"/>
                  </a:lnTo>
                  <a:lnTo>
                    <a:pt x="354330" y="669607"/>
                  </a:lnTo>
                  <a:lnTo>
                    <a:pt x="303847" y="669607"/>
                  </a:lnTo>
                  <a:lnTo>
                    <a:pt x="303847" y="669607"/>
                  </a:lnTo>
                  <a:close/>
                  <a:moveTo>
                    <a:pt x="354330" y="114300"/>
                  </a:moveTo>
                  <a:lnTo>
                    <a:pt x="354330" y="178117"/>
                  </a:lnTo>
                  <a:lnTo>
                    <a:pt x="418147" y="178117"/>
                  </a:lnTo>
                  <a:cubicBezTo>
                    <a:pt x="435292" y="178117"/>
                    <a:pt x="451485" y="170497"/>
                    <a:pt x="462915" y="159067"/>
                  </a:cubicBezTo>
                  <a:cubicBezTo>
                    <a:pt x="474345" y="147638"/>
                    <a:pt x="481965" y="131445"/>
                    <a:pt x="481965" y="114300"/>
                  </a:cubicBezTo>
                  <a:cubicBezTo>
                    <a:pt x="481965" y="97155"/>
                    <a:pt x="475297" y="80963"/>
                    <a:pt x="462915" y="69532"/>
                  </a:cubicBezTo>
                  <a:cubicBezTo>
                    <a:pt x="451485" y="58102"/>
                    <a:pt x="435292" y="50482"/>
                    <a:pt x="418147" y="50482"/>
                  </a:cubicBezTo>
                  <a:cubicBezTo>
                    <a:pt x="401003" y="50482"/>
                    <a:pt x="384810" y="57150"/>
                    <a:pt x="373380" y="69532"/>
                  </a:cubicBezTo>
                  <a:cubicBezTo>
                    <a:pt x="360997" y="80963"/>
                    <a:pt x="354330" y="96202"/>
                    <a:pt x="354330" y="114300"/>
                  </a:cubicBezTo>
                  <a:lnTo>
                    <a:pt x="354330" y="114300"/>
                  </a:lnTo>
                  <a:close/>
                  <a:moveTo>
                    <a:pt x="114300" y="178117"/>
                  </a:moveTo>
                  <a:lnTo>
                    <a:pt x="178117" y="178117"/>
                  </a:lnTo>
                  <a:lnTo>
                    <a:pt x="178117" y="114300"/>
                  </a:lnTo>
                  <a:cubicBezTo>
                    <a:pt x="178117" y="97155"/>
                    <a:pt x="171450" y="80963"/>
                    <a:pt x="159067" y="69532"/>
                  </a:cubicBezTo>
                  <a:cubicBezTo>
                    <a:pt x="147638" y="58102"/>
                    <a:pt x="131445" y="50482"/>
                    <a:pt x="114300" y="50482"/>
                  </a:cubicBezTo>
                  <a:cubicBezTo>
                    <a:pt x="97155" y="50482"/>
                    <a:pt x="80963" y="57150"/>
                    <a:pt x="69532" y="69532"/>
                  </a:cubicBezTo>
                  <a:cubicBezTo>
                    <a:pt x="58102" y="80963"/>
                    <a:pt x="50482" y="97155"/>
                    <a:pt x="50482" y="114300"/>
                  </a:cubicBezTo>
                  <a:cubicBezTo>
                    <a:pt x="50482" y="131445"/>
                    <a:pt x="57150" y="147638"/>
                    <a:pt x="69532" y="159067"/>
                  </a:cubicBezTo>
                  <a:cubicBezTo>
                    <a:pt x="80963" y="170497"/>
                    <a:pt x="96202" y="178117"/>
                    <a:pt x="114300" y="178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2048666">
            <a:off x="9804388" y="1060673"/>
            <a:ext cx="2242516" cy="1205679"/>
            <a:chOff x="3448893" y="949065"/>
            <a:chExt cx="2173513" cy="1168580"/>
          </a:xfrm>
        </p:grpSpPr>
        <p:sp>
          <p:nvSpPr>
            <p:cNvPr id="31" name="Google Shape;31;p2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Google Shape;34;p2"/>
          <p:cNvSpPr/>
          <p:nvPr/>
        </p:nvSpPr>
        <p:spPr>
          <a:xfrm rot="-7451544">
            <a:off x="572724" y="5006105"/>
            <a:ext cx="571261" cy="117100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/>
          <p:nvPr/>
        </p:nvSpPr>
        <p:spPr>
          <a:xfrm rot="-7451544">
            <a:off x="796177" y="5610134"/>
            <a:ext cx="832554" cy="449151"/>
          </a:xfrm>
          <a:custGeom>
            <a:avLst/>
            <a:gdLst/>
            <a:ahLst/>
            <a:cxnLst/>
            <a:rect l="l" t="t" r="r" b="b"/>
            <a:pathLst>
              <a:path w="584842" h="315514" extrusionOk="0">
                <a:moveTo>
                  <a:pt x="277415" y="198059"/>
                </a:moveTo>
                <a:cubicBezTo>
                  <a:pt x="234848" y="209883"/>
                  <a:pt x="194646" y="229590"/>
                  <a:pt x="150503" y="235896"/>
                </a:cubicBezTo>
                <a:cubicBezTo>
                  <a:pt x="93747" y="244567"/>
                  <a:pt x="28320" y="228802"/>
                  <a:pt x="6248" y="167316"/>
                </a:cubicBezTo>
                <a:cubicBezTo>
                  <a:pt x="-5576" y="134208"/>
                  <a:pt x="-58" y="97948"/>
                  <a:pt x="18072" y="68781"/>
                </a:cubicBezTo>
                <a:cubicBezTo>
                  <a:pt x="63004" y="-6105"/>
                  <a:pt x="148926" y="-5316"/>
                  <a:pt x="224601" y="4931"/>
                </a:cubicBezTo>
                <a:cubicBezTo>
                  <a:pt x="471331" y="38827"/>
                  <a:pt x="571442" y="272945"/>
                  <a:pt x="584843" y="315512"/>
                </a:cubicBezTo>
                <a:cubicBezTo>
                  <a:pt x="584843" y="316300"/>
                  <a:pt x="449259" y="150762"/>
                  <a:pt x="277415" y="1980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36;p2"/>
          <p:cNvGrpSpPr/>
          <p:nvPr/>
        </p:nvGrpSpPr>
        <p:grpSpPr>
          <a:xfrm rot="-1838053">
            <a:off x="553605" y="90788"/>
            <a:ext cx="2242379" cy="1205605"/>
            <a:chOff x="3448893" y="949065"/>
            <a:chExt cx="2173513" cy="1168580"/>
          </a:xfrm>
        </p:grpSpPr>
        <p:sp>
          <p:nvSpPr>
            <p:cNvPr id="37" name="Google Shape;37;p2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" name="Google Shape;40;p2"/>
          <p:cNvSpPr/>
          <p:nvPr/>
        </p:nvSpPr>
        <p:spPr>
          <a:xfrm>
            <a:off x="1389964" y="4604396"/>
            <a:ext cx="2295387" cy="421902"/>
          </a:xfrm>
          <a:custGeom>
            <a:avLst/>
            <a:gdLst/>
            <a:ahLst/>
            <a:cxnLst/>
            <a:rect l="l" t="t" r="r" b="b"/>
            <a:pathLst>
              <a:path w="2223135" h="408622" extrusionOk="0">
                <a:moveTo>
                  <a:pt x="537210" y="0"/>
                </a:moveTo>
                <a:lnTo>
                  <a:pt x="2223135" y="0"/>
                </a:lnTo>
                <a:lnTo>
                  <a:pt x="1684973" y="408623"/>
                </a:lnTo>
                <a:lnTo>
                  <a:pt x="0" y="408623"/>
                </a:lnTo>
                <a:close/>
              </a:path>
            </a:pathLst>
          </a:custGeom>
          <a:solidFill>
            <a:srgbClr val="FFFFFF">
              <a:alpha val="5809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683632" y="4604396"/>
            <a:ext cx="1704329" cy="421902"/>
          </a:xfrm>
          <a:custGeom>
            <a:avLst/>
            <a:gdLst/>
            <a:ahLst/>
            <a:cxnLst/>
            <a:rect l="l" t="t" r="r" b="b"/>
            <a:pathLst>
              <a:path w="1650682" h="408622" extrusionOk="0">
                <a:moveTo>
                  <a:pt x="1122045" y="0"/>
                </a:moveTo>
                <a:lnTo>
                  <a:pt x="0" y="0"/>
                </a:lnTo>
                <a:lnTo>
                  <a:pt x="528638" y="408623"/>
                </a:lnTo>
                <a:lnTo>
                  <a:pt x="1650682" y="408623"/>
                </a:lnTo>
                <a:close/>
              </a:path>
            </a:pathLst>
          </a:custGeom>
          <a:solidFill>
            <a:srgbClr val="FFFFFF">
              <a:alpha val="245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725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Just 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478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>
  <p:cSld name="Morning Meeting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/>
          <p:nvPr/>
        </p:nvSpPr>
        <p:spPr>
          <a:xfrm>
            <a:off x="320275" y="6642648"/>
            <a:ext cx="1547241" cy="214959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187050" y="192500"/>
            <a:ext cx="84363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47" name="Google Shape;47;p4"/>
          <p:cNvSpPr/>
          <p:nvPr/>
        </p:nvSpPr>
        <p:spPr>
          <a:xfrm>
            <a:off x="8775833" y="1405013"/>
            <a:ext cx="31362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8775833" y="1405013"/>
            <a:ext cx="3136200" cy="5153700"/>
          </a:xfrm>
          <a:prstGeom prst="frame">
            <a:avLst>
              <a:gd name="adj1" fmla="val 7678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/>
          <p:nvPr/>
        </p:nvSpPr>
        <p:spPr>
          <a:xfrm>
            <a:off x="350875" y="1405013"/>
            <a:ext cx="44169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4"/>
          <p:cNvSpPr/>
          <p:nvPr/>
        </p:nvSpPr>
        <p:spPr>
          <a:xfrm>
            <a:off x="351026" y="1405013"/>
            <a:ext cx="4416900" cy="5153700"/>
          </a:xfrm>
          <a:prstGeom prst="frame">
            <a:avLst>
              <a:gd name="adj1" fmla="val 4603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4983689" y="1405006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4983689" y="4076524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/>
          <p:nvPr/>
        </p:nvSpPr>
        <p:spPr>
          <a:xfrm>
            <a:off x="4983689" y="1405006"/>
            <a:ext cx="3576300" cy="2482200"/>
          </a:xfrm>
          <a:prstGeom prst="frame">
            <a:avLst>
              <a:gd name="adj1" fmla="val 8314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4983689" y="4076531"/>
            <a:ext cx="3576300" cy="2482200"/>
          </a:xfrm>
          <a:prstGeom prst="frame">
            <a:avLst>
              <a:gd name="adj1" fmla="val 8314"/>
            </a:avLst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389450" y="5058900"/>
            <a:ext cx="1336800" cy="1336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" name="Google Shape;56;p4"/>
          <p:cNvGrpSpPr/>
          <p:nvPr/>
        </p:nvGrpSpPr>
        <p:grpSpPr>
          <a:xfrm>
            <a:off x="810397" y="5341832"/>
            <a:ext cx="494906" cy="832412"/>
            <a:chOff x="3083744" y="1423529"/>
            <a:chExt cx="913447" cy="1536382"/>
          </a:xfrm>
        </p:grpSpPr>
        <p:sp>
          <p:nvSpPr>
            <p:cNvPr id="57" name="Google Shape;57;p4"/>
            <p:cNvSpPr/>
            <p:nvPr/>
          </p:nvSpPr>
          <p:spPr>
            <a:xfrm>
              <a:off x="3375209" y="2458896"/>
              <a:ext cx="330517" cy="439102"/>
            </a:xfrm>
            <a:custGeom>
              <a:avLst/>
              <a:gdLst/>
              <a:ahLst/>
              <a:cxnLst/>
              <a:rect l="l" t="t" r="r" b="b"/>
              <a:pathLst>
                <a:path w="330517" h="439102" extrusionOk="0">
                  <a:moveTo>
                    <a:pt x="0" y="0"/>
                  </a:moveTo>
                  <a:lnTo>
                    <a:pt x="330517" y="0"/>
                  </a:lnTo>
                  <a:lnTo>
                    <a:pt x="330517" y="439103"/>
                  </a:lnTo>
                  <a:lnTo>
                    <a:pt x="0" y="439103"/>
                  </a:lnTo>
                  <a:close/>
                </a:path>
              </a:pathLst>
            </a:custGeom>
            <a:solidFill>
              <a:srgbClr val="5648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3375209" y="2502711"/>
              <a:ext cx="330517" cy="108584"/>
            </a:xfrm>
            <a:custGeom>
              <a:avLst/>
              <a:gdLst/>
              <a:ahLst/>
              <a:cxnLst/>
              <a:rect l="l" t="t" r="r" b="b"/>
              <a:pathLst>
                <a:path w="330517" h="108584" extrusionOk="0">
                  <a:moveTo>
                    <a:pt x="0" y="40957"/>
                  </a:moveTo>
                  <a:lnTo>
                    <a:pt x="330517" y="0"/>
                  </a:lnTo>
                  <a:lnTo>
                    <a:pt x="330517" y="66675"/>
                  </a:lnTo>
                  <a:lnTo>
                    <a:pt x="0" y="108585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375209" y="2625583"/>
              <a:ext cx="330517" cy="108585"/>
            </a:xfrm>
            <a:custGeom>
              <a:avLst/>
              <a:gdLst/>
              <a:ahLst/>
              <a:cxnLst/>
              <a:rect l="l" t="t" r="r" b="b"/>
              <a:pathLst>
                <a:path w="330517" h="108585" extrusionOk="0">
                  <a:moveTo>
                    <a:pt x="0" y="40958"/>
                  </a:moveTo>
                  <a:cubicBezTo>
                    <a:pt x="110490" y="27623"/>
                    <a:pt x="220027" y="13335"/>
                    <a:pt x="330517" y="0"/>
                  </a:cubicBezTo>
                  <a:cubicBezTo>
                    <a:pt x="330517" y="22860"/>
                    <a:pt x="330517" y="44767"/>
                    <a:pt x="330517" y="67628"/>
                  </a:cubicBezTo>
                  <a:cubicBezTo>
                    <a:pt x="220027" y="80963"/>
                    <a:pt x="110490" y="95250"/>
                    <a:pt x="0" y="108585"/>
                  </a:cubicBezTo>
                  <a:cubicBezTo>
                    <a:pt x="0" y="86678"/>
                    <a:pt x="0" y="63817"/>
                    <a:pt x="0" y="40958"/>
                  </a:cubicBez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3375209" y="2748456"/>
              <a:ext cx="330517" cy="109537"/>
            </a:xfrm>
            <a:custGeom>
              <a:avLst/>
              <a:gdLst/>
              <a:ahLst/>
              <a:cxnLst/>
              <a:rect l="l" t="t" r="r" b="b"/>
              <a:pathLst>
                <a:path w="330517" h="109537" extrusionOk="0">
                  <a:moveTo>
                    <a:pt x="0" y="41910"/>
                  </a:moveTo>
                  <a:lnTo>
                    <a:pt x="330517" y="0"/>
                  </a:lnTo>
                  <a:lnTo>
                    <a:pt x="330517" y="67627"/>
                  </a:lnTo>
                  <a:lnTo>
                    <a:pt x="0" y="109538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3375209" y="2897999"/>
              <a:ext cx="330517" cy="61912"/>
            </a:xfrm>
            <a:custGeom>
              <a:avLst/>
              <a:gdLst/>
              <a:ahLst/>
              <a:cxnLst/>
              <a:rect l="l" t="t" r="r" b="b"/>
              <a:pathLst>
                <a:path w="330517" h="61912" extrusionOk="0">
                  <a:moveTo>
                    <a:pt x="81915" y="61913"/>
                  </a:moveTo>
                  <a:lnTo>
                    <a:pt x="247650" y="61913"/>
                  </a:lnTo>
                  <a:lnTo>
                    <a:pt x="3305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4F5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3083744" y="1423529"/>
              <a:ext cx="913447" cy="1036320"/>
            </a:xfrm>
            <a:custGeom>
              <a:avLst/>
              <a:gdLst/>
              <a:ahLst/>
              <a:cxnLst/>
              <a:rect l="l" t="t" r="r" b="b"/>
              <a:pathLst>
                <a:path w="913447" h="1036320" extrusionOk="0">
                  <a:moveTo>
                    <a:pt x="456247" y="0"/>
                  </a:moveTo>
                  <a:cubicBezTo>
                    <a:pt x="708660" y="0"/>
                    <a:pt x="913447" y="204788"/>
                    <a:pt x="913447" y="457200"/>
                  </a:cubicBezTo>
                  <a:cubicBezTo>
                    <a:pt x="913447" y="613410"/>
                    <a:pt x="835342" y="750570"/>
                    <a:pt x="716280" y="833438"/>
                  </a:cubicBezTo>
                  <a:cubicBezTo>
                    <a:pt x="655320" y="875348"/>
                    <a:pt x="621982" y="940118"/>
                    <a:pt x="621982" y="1014413"/>
                  </a:cubicBezTo>
                  <a:lnTo>
                    <a:pt x="621982" y="1036320"/>
                  </a:lnTo>
                  <a:lnTo>
                    <a:pt x="291465" y="1036320"/>
                  </a:lnTo>
                  <a:lnTo>
                    <a:pt x="291465" y="1014413"/>
                  </a:lnTo>
                  <a:cubicBezTo>
                    <a:pt x="291465" y="940118"/>
                    <a:pt x="258127" y="876300"/>
                    <a:pt x="197167" y="833438"/>
                  </a:cubicBezTo>
                  <a:cubicBezTo>
                    <a:pt x="78105" y="750570"/>
                    <a:pt x="0" y="613410"/>
                    <a:pt x="0" y="457200"/>
                  </a:cubicBezTo>
                  <a:cubicBezTo>
                    <a:pt x="0" y="204788"/>
                    <a:pt x="203835" y="0"/>
                    <a:pt x="456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3274244" y="1789289"/>
              <a:ext cx="532447" cy="669607"/>
            </a:xfrm>
            <a:custGeom>
              <a:avLst/>
              <a:gdLst/>
              <a:ahLst/>
              <a:cxnLst/>
              <a:rect l="l" t="t" r="r" b="b"/>
              <a:pathLst>
                <a:path w="532447" h="669607" extrusionOk="0">
                  <a:moveTo>
                    <a:pt x="303847" y="669607"/>
                  </a:moveTo>
                  <a:lnTo>
                    <a:pt x="303847" y="228600"/>
                  </a:lnTo>
                  <a:lnTo>
                    <a:pt x="228600" y="228600"/>
                  </a:lnTo>
                  <a:lnTo>
                    <a:pt x="228600" y="669607"/>
                  </a:lnTo>
                  <a:lnTo>
                    <a:pt x="178117" y="669607"/>
                  </a:lnTo>
                  <a:lnTo>
                    <a:pt x="178117" y="228600"/>
                  </a:lnTo>
                  <a:lnTo>
                    <a:pt x="114300" y="228600"/>
                  </a:lnTo>
                  <a:cubicBezTo>
                    <a:pt x="82867" y="228600"/>
                    <a:pt x="54292" y="216217"/>
                    <a:pt x="33338" y="195263"/>
                  </a:cubicBezTo>
                  <a:cubicBezTo>
                    <a:pt x="12382" y="174308"/>
                    <a:pt x="0" y="145733"/>
                    <a:pt x="0" y="114300"/>
                  </a:cubicBezTo>
                  <a:cubicBezTo>
                    <a:pt x="0" y="82867"/>
                    <a:pt x="12382" y="54292"/>
                    <a:pt x="33338" y="33338"/>
                  </a:cubicBezTo>
                  <a:cubicBezTo>
                    <a:pt x="54292" y="12382"/>
                    <a:pt x="82867" y="0"/>
                    <a:pt x="114300" y="0"/>
                  </a:cubicBezTo>
                  <a:cubicBezTo>
                    <a:pt x="145732" y="0"/>
                    <a:pt x="174307" y="12382"/>
                    <a:pt x="195263" y="33338"/>
                  </a:cubicBezTo>
                  <a:cubicBezTo>
                    <a:pt x="216217" y="54292"/>
                    <a:pt x="228600" y="82867"/>
                    <a:pt x="228600" y="114300"/>
                  </a:cubicBezTo>
                  <a:lnTo>
                    <a:pt x="228600" y="178117"/>
                  </a:lnTo>
                  <a:lnTo>
                    <a:pt x="303847" y="178117"/>
                  </a:lnTo>
                  <a:lnTo>
                    <a:pt x="303847" y="114300"/>
                  </a:lnTo>
                  <a:cubicBezTo>
                    <a:pt x="303847" y="82867"/>
                    <a:pt x="316230" y="54292"/>
                    <a:pt x="337185" y="33338"/>
                  </a:cubicBezTo>
                  <a:cubicBezTo>
                    <a:pt x="358140" y="12382"/>
                    <a:pt x="386715" y="0"/>
                    <a:pt x="418147" y="0"/>
                  </a:cubicBezTo>
                  <a:cubicBezTo>
                    <a:pt x="449580" y="0"/>
                    <a:pt x="478155" y="12382"/>
                    <a:pt x="499110" y="33338"/>
                  </a:cubicBezTo>
                  <a:cubicBezTo>
                    <a:pt x="520065" y="54292"/>
                    <a:pt x="532447" y="82867"/>
                    <a:pt x="532447" y="114300"/>
                  </a:cubicBezTo>
                  <a:cubicBezTo>
                    <a:pt x="532447" y="145733"/>
                    <a:pt x="520065" y="174308"/>
                    <a:pt x="499110" y="195263"/>
                  </a:cubicBezTo>
                  <a:cubicBezTo>
                    <a:pt x="478155" y="216217"/>
                    <a:pt x="449580" y="228600"/>
                    <a:pt x="418147" y="228600"/>
                  </a:cubicBezTo>
                  <a:lnTo>
                    <a:pt x="354330" y="228600"/>
                  </a:lnTo>
                  <a:lnTo>
                    <a:pt x="354330" y="669607"/>
                  </a:lnTo>
                  <a:lnTo>
                    <a:pt x="303847" y="669607"/>
                  </a:lnTo>
                  <a:lnTo>
                    <a:pt x="303847" y="669607"/>
                  </a:lnTo>
                  <a:close/>
                  <a:moveTo>
                    <a:pt x="354330" y="114300"/>
                  </a:moveTo>
                  <a:lnTo>
                    <a:pt x="354330" y="178117"/>
                  </a:lnTo>
                  <a:lnTo>
                    <a:pt x="418147" y="178117"/>
                  </a:lnTo>
                  <a:cubicBezTo>
                    <a:pt x="435292" y="178117"/>
                    <a:pt x="451485" y="170497"/>
                    <a:pt x="462915" y="159067"/>
                  </a:cubicBezTo>
                  <a:cubicBezTo>
                    <a:pt x="474345" y="147638"/>
                    <a:pt x="481965" y="131445"/>
                    <a:pt x="481965" y="114300"/>
                  </a:cubicBezTo>
                  <a:cubicBezTo>
                    <a:pt x="481965" y="97155"/>
                    <a:pt x="475297" y="80963"/>
                    <a:pt x="462915" y="69532"/>
                  </a:cubicBezTo>
                  <a:cubicBezTo>
                    <a:pt x="451485" y="58102"/>
                    <a:pt x="435292" y="50482"/>
                    <a:pt x="418147" y="50482"/>
                  </a:cubicBezTo>
                  <a:cubicBezTo>
                    <a:pt x="401003" y="50482"/>
                    <a:pt x="384810" y="57150"/>
                    <a:pt x="373380" y="69532"/>
                  </a:cubicBezTo>
                  <a:cubicBezTo>
                    <a:pt x="360997" y="80963"/>
                    <a:pt x="354330" y="96202"/>
                    <a:pt x="354330" y="114300"/>
                  </a:cubicBezTo>
                  <a:lnTo>
                    <a:pt x="354330" y="114300"/>
                  </a:lnTo>
                  <a:close/>
                  <a:moveTo>
                    <a:pt x="114300" y="178117"/>
                  </a:moveTo>
                  <a:lnTo>
                    <a:pt x="178117" y="178117"/>
                  </a:lnTo>
                  <a:lnTo>
                    <a:pt x="178117" y="114300"/>
                  </a:lnTo>
                  <a:cubicBezTo>
                    <a:pt x="178117" y="97155"/>
                    <a:pt x="171450" y="80963"/>
                    <a:pt x="159067" y="69532"/>
                  </a:cubicBezTo>
                  <a:cubicBezTo>
                    <a:pt x="147638" y="58102"/>
                    <a:pt x="131445" y="50482"/>
                    <a:pt x="114300" y="50482"/>
                  </a:cubicBezTo>
                  <a:cubicBezTo>
                    <a:pt x="97155" y="50482"/>
                    <a:pt x="80963" y="57150"/>
                    <a:pt x="69532" y="69532"/>
                  </a:cubicBezTo>
                  <a:cubicBezTo>
                    <a:pt x="58102" y="80963"/>
                    <a:pt x="50482" y="97155"/>
                    <a:pt x="50482" y="114300"/>
                  </a:cubicBezTo>
                  <a:cubicBezTo>
                    <a:pt x="50482" y="131445"/>
                    <a:pt x="57150" y="147638"/>
                    <a:pt x="69532" y="159067"/>
                  </a:cubicBezTo>
                  <a:cubicBezTo>
                    <a:pt x="80963" y="170497"/>
                    <a:pt x="96202" y="178117"/>
                    <a:pt x="114300" y="178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" name="Google Shape;64;p4"/>
          <p:cNvGrpSpPr/>
          <p:nvPr/>
        </p:nvGrpSpPr>
        <p:grpSpPr>
          <a:xfrm rot="5664003">
            <a:off x="1588635" y="5626140"/>
            <a:ext cx="711096" cy="382434"/>
            <a:chOff x="3448893" y="949065"/>
            <a:chExt cx="2173513" cy="1168580"/>
          </a:xfrm>
        </p:grpSpPr>
        <p:sp>
          <p:nvSpPr>
            <p:cNvPr id="65" name="Google Shape;65;p4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" name="Google Shape;68;p4"/>
          <p:cNvGrpSpPr/>
          <p:nvPr/>
        </p:nvGrpSpPr>
        <p:grpSpPr>
          <a:xfrm>
            <a:off x="458037" y="6236310"/>
            <a:ext cx="1268073" cy="539794"/>
            <a:chOff x="458037" y="6236310"/>
            <a:chExt cx="1268073" cy="539794"/>
          </a:xfrm>
        </p:grpSpPr>
        <p:grpSp>
          <p:nvGrpSpPr>
            <p:cNvPr id="69" name="Google Shape;69;p4"/>
            <p:cNvGrpSpPr/>
            <p:nvPr/>
          </p:nvGrpSpPr>
          <p:grpSpPr>
            <a:xfrm>
              <a:off x="633694" y="6236310"/>
              <a:ext cx="918764" cy="539794"/>
              <a:chOff x="4692026" y="4370063"/>
              <a:chExt cx="2807959" cy="1649737"/>
            </a:xfrm>
          </p:grpSpPr>
          <p:sp>
            <p:nvSpPr>
              <p:cNvPr id="70" name="Google Shape;70;p4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2" name="Google Shape;72;p4"/>
            <p:cNvSpPr/>
            <p:nvPr/>
          </p:nvSpPr>
          <p:spPr>
            <a:xfrm>
              <a:off x="458037" y="6236448"/>
              <a:ext cx="728077" cy="133824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1185511" y="6236448"/>
              <a:ext cx="540598" cy="133824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58037" y="6236448"/>
              <a:ext cx="728077" cy="133824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1185511" y="6236448"/>
              <a:ext cx="540598" cy="133824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" name="Google Shape;76;p4"/>
          <p:cNvGrpSpPr/>
          <p:nvPr/>
        </p:nvGrpSpPr>
        <p:grpSpPr>
          <a:xfrm rot="2048666">
            <a:off x="10328088" y="208298"/>
            <a:ext cx="2242516" cy="1205679"/>
            <a:chOff x="3448893" y="949065"/>
            <a:chExt cx="2173513" cy="1168580"/>
          </a:xfrm>
        </p:grpSpPr>
        <p:sp>
          <p:nvSpPr>
            <p:cNvPr id="77" name="Google Shape;77;p4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323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69460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3" name="Google Shape;93;p6"/>
          <p:cNvSpPr txBox="1">
            <a:spLocks noGrp="1"/>
          </p:cNvSpPr>
          <p:nvPr>
            <p:ph type="body" idx="1"/>
          </p:nvPr>
        </p:nvSpPr>
        <p:spPr>
          <a:xfrm>
            <a:off x="69457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6"/>
          <p:cNvSpPr/>
          <p:nvPr/>
        </p:nvSpPr>
        <p:spPr>
          <a:xfrm rot="-2700000">
            <a:off x="6536437" y="784971"/>
            <a:ext cx="4877309" cy="4877309"/>
          </a:xfrm>
          <a:custGeom>
            <a:avLst/>
            <a:gdLst/>
            <a:ahLst/>
            <a:cxnLst/>
            <a:rect l="l" t="t" r="r" b="b"/>
            <a:pathLst>
              <a:path w="4724354" h="4724354" extrusionOk="0">
                <a:moveTo>
                  <a:pt x="4724355" y="2362177"/>
                </a:moveTo>
                <a:cubicBezTo>
                  <a:pt x="4724355" y="3666772"/>
                  <a:pt x="3666772" y="4724355"/>
                  <a:pt x="2362177" y="4724355"/>
                </a:cubicBezTo>
                <a:cubicBezTo>
                  <a:pt x="1057583" y="4724355"/>
                  <a:pt x="0" y="3666772"/>
                  <a:pt x="0" y="2362177"/>
                </a:cubicBezTo>
                <a:cubicBezTo>
                  <a:pt x="0" y="1057583"/>
                  <a:pt x="1057583" y="0"/>
                  <a:pt x="2362177" y="0"/>
                </a:cubicBezTo>
                <a:cubicBezTo>
                  <a:pt x="3666772" y="0"/>
                  <a:pt x="4724355" y="1057583"/>
                  <a:pt x="4724355" y="2362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" name="Google Shape;95;p6"/>
          <p:cNvGrpSpPr/>
          <p:nvPr/>
        </p:nvGrpSpPr>
        <p:grpSpPr>
          <a:xfrm rot="3456507">
            <a:off x="10560490" y="1024313"/>
            <a:ext cx="2242479" cy="1205659"/>
            <a:chOff x="3448893" y="949065"/>
            <a:chExt cx="2173513" cy="1168580"/>
          </a:xfrm>
        </p:grpSpPr>
        <p:sp>
          <p:nvSpPr>
            <p:cNvPr id="96" name="Google Shape;96;p6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" name="Google Shape;99;p6"/>
          <p:cNvSpPr/>
          <p:nvPr/>
        </p:nvSpPr>
        <p:spPr>
          <a:xfrm rot="-7451544">
            <a:off x="6153249" y="4648330"/>
            <a:ext cx="571261" cy="117100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6"/>
          <p:cNvSpPr/>
          <p:nvPr/>
        </p:nvSpPr>
        <p:spPr>
          <a:xfrm rot="-7451544">
            <a:off x="6376702" y="5252359"/>
            <a:ext cx="832554" cy="449151"/>
          </a:xfrm>
          <a:custGeom>
            <a:avLst/>
            <a:gdLst/>
            <a:ahLst/>
            <a:cxnLst/>
            <a:rect l="l" t="t" r="r" b="b"/>
            <a:pathLst>
              <a:path w="584842" h="315514" extrusionOk="0">
                <a:moveTo>
                  <a:pt x="277415" y="198059"/>
                </a:moveTo>
                <a:cubicBezTo>
                  <a:pt x="234848" y="209883"/>
                  <a:pt x="194646" y="229590"/>
                  <a:pt x="150503" y="235896"/>
                </a:cubicBezTo>
                <a:cubicBezTo>
                  <a:pt x="93747" y="244567"/>
                  <a:pt x="28320" y="228802"/>
                  <a:pt x="6248" y="167316"/>
                </a:cubicBezTo>
                <a:cubicBezTo>
                  <a:pt x="-5576" y="134208"/>
                  <a:pt x="-58" y="97948"/>
                  <a:pt x="18072" y="68781"/>
                </a:cubicBezTo>
                <a:cubicBezTo>
                  <a:pt x="63004" y="-6105"/>
                  <a:pt x="148926" y="-5316"/>
                  <a:pt x="224601" y="4931"/>
                </a:cubicBezTo>
                <a:cubicBezTo>
                  <a:pt x="471331" y="38827"/>
                  <a:pt x="571442" y="272945"/>
                  <a:pt x="584843" y="315512"/>
                </a:cubicBezTo>
                <a:cubicBezTo>
                  <a:pt x="584843" y="316300"/>
                  <a:pt x="449259" y="150762"/>
                  <a:pt x="277415" y="1980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1" name="Google Shape;101;p6"/>
          <p:cNvGrpSpPr/>
          <p:nvPr/>
        </p:nvGrpSpPr>
        <p:grpSpPr>
          <a:xfrm rot="-3566290">
            <a:off x="5467527" y="559169"/>
            <a:ext cx="2242471" cy="1205655"/>
            <a:chOff x="3448893" y="949065"/>
            <a:chExt cx="2173513" cy="1168580"/>
          </a:xfrm>
        </p:grpSpPr>
        <p:sp>
          <p:nvSpPr>
            <p:cNvPr id="102" name="Google Shape;102;p6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" name="Google Shape;105;p6"/>
          <p:cNvSpPr/>
          <p:nvPr/>
        </p:nvSpPr>
        <p:spPr>
          <a:xfrm>
            <a:off x="6373127" y="6226691"/>
            <a:ext cx="4877943" cy="243896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979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"/>
          <p:cNvSpPr txBox="1">
            <a:spLocks noGrp="1"/>
          </p:cNvSpPr>
          <p:nvPr>
            <p:ph type="title"/>
          </p:nvPr>
        </p:nvSpPr>
        <p:spPr>
          <a:xfrm>
            <a:off x="415600" y="4409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8" name="Google Shape;108;p7"/>
          <p:cNvSpPr txBox="1">
            <a:spLocks noGrp="1"/>
          </p:cNvSpPr>
          <p:nvPr>
            <p:ph type="body" idx="1"/>
          </p:nvPr>
        </p:nvSpPr>
        <p:spPr>
          <a:xfrm>
            <a:off x="2731600" y="2342250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body" idx="2"/>
          </p:nvPr>
        </p:nvSpPr>
        <p:spPr>
          <a:xfrm>
            <a:off x="2731600" y="4432775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3"/>
          </p:nvPr>
        </p:nvSpPr>
        <p:spPr>
          <a:xfrm>
            <a:off x="8072289" y="2342250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body" idx="4"/>
          </p:nvPr>
        </p:nvSpPr>
        <p:spPr>
          <a:xfrm>
            <a:off x="8072289" y="4432775"/>
            <a:ext cx="3334200" cy="168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706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 userDrawn="1">
  <p:cSld name="004 Section 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62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"/>
          <p:cNvSpPr txBox="1">
            <a:spLocks noGrp="1"/>
          </p:cNvSpPr>
          <p:nvPr>
            <p:ph type="subTitle" idx="1"/>
          </p:nvPr>
        </p:nvSpPr>
        <p:spPr>
          <a:xfrm>
            <a:off x="448867" y="2024167"/>
            <a:ext cx="3989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25" name="Google Shape;125;p9"/>
          <p:cNvSpPr txBox="1">
            <a:spLocks noGrp="1"/>
          </p:cNvSpPr>
          <p:nvPr>
            <p:ph type="subTitle" idx="2"/>
          </p:nvPr>
        </p:nvSpPr>
        <p:spPr>
          <a:xfrm>
            <a:off x="6096467" y="2024167"/>
            <a:ext cx="3989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body" idx="3"/>
          </p:nvPr>
        </p:nvSpPr>
        <p:spPr>
          <a:xfrm>
            <a:off x="1327200" y="2961200"/>
            <a:ext cx="44103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9"/>
          <p:cNvSpPr txBox="1">
            <a:spLocks noGrp="1"/>
          </p:cNvSpPr>
          <p:nvPr>
            <p:ph type="body" idx="4"/>
          </p:nvPr>
        </p:nvSpPr>
        <p:spPr>
          <a:xfrm>
            <a:off x="6770523" y="2949450"/>
            <a:ext cx="44106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29" name="Google Shape;129;p9"/>
          <p:cNvGrpSpPr/>
          <p:nvPr/>
        </p:nvGrpSpPr>
        <p:grpSpPr>
          <a:xfrm rot="2700000">
            <a:off x="10266435" y="196328"/>
            <a:ext cx="2020292" cy="1442535"/>
            <a:chOff x="3509104" y="949065"/>
            <a:chExt cx="1958007" cy="1398062"/>
          </a:xfrm>
        </p:grpSpPr>
        <p:sp>
          <p:nvSpPr>
            <p:cNvPr id="130" name="Google Shape;130;p9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9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130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"/>
          <p:cNvSpPr txBox="1">
            <a:spLocks noGrp="1"/>
          </p:cNvSpPr>
          <p:nvPr>
            <p:ph type="subTitle" idx="1"/>
          </p:nvPr>
        </p:nvSpPr>
        <p:spPr>
          <a:xfrm>
            <a:off x="448877" y="2024175"/>
            <a:ext cx="4768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35" name="Google Shape;135;p10"/>
          <p:cNvSpPr txBox="1">
            <a:spLocks noGrp="1"/>
          </p:cNvSpPr>
          <p:nvPr>
            <p:ph type="title"/>
          </p:nvPr>
        </p:nvSpPr>
        <p:spPr>
          <a:xfrm>
            <a:off x="415600" y="593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6" name="Google Shape;136;p10"/>
          <p:cNvSpPr txBox="1">
            <a:spLocks noGrp="1"/>
          </p:cNvSpPr>
          <p:nvPr>
            <p:ph type="body" idx="2"/>
          </p:nvPr>
        </p:nvSpPr>
        <p:spPr>
          <a:xfrm>
            <a:off x="1228650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7" name="Google Shape;137;p10"/>
          <p:cNvSpPr/>
          <p:nvPr/>
        </p:nvSpPr>
        <p:spPr>
          <a:xfrm rot="-2700000">
            <a:off x="9458934" y="3825070"/>
            <a:ext cx="2355139" cy="2355139"/>
          </a:xfrm>
          <a:custGeom>
            <a:avLst/>
            <a:gdLst/>
            <a:ahLst/>
            <a:cxnLst/>
            <a:rect l="l" t="t" r="r" b="b"/>
            <a:pathLst>
              <a:path w="4724354" h="4724354" extrusionOk="0">
                <a:moveTo>
                  <a:pt x="4724355" y="2362177"/>
                </a:moveTo>
                <a:cubicBezTo>
                  <a:pt x="4724355" y="3666772"/>
                  <a:pt x="3666772" y="4724355"/>
                  <a:pt x="2362177" y="4724355"/>
                </a:cubicBezTo>
                <a:cubicBezTo>
                  <a:pt x="1057583" y="4724355"/>
                  <a:pt x="0" y="3666772"/>
                  <a:pt x="0" y="2362177"/>
                </a:cubicBezTo>
                <a:cubicBezTo>
                  <a:pt x="0" y="1057583"/>
                  <a:pt x="1057583" y="0"/>
                  <a:pt x="2362177" y="0"/>
                </a:cubicBezTo>
                <a:cubicBezTo>
                  <a:pt x="3666772" y="0"/>
                  <a:pt x="4724355" y="1057583"/>
                  <a:pt x="4724355" y="2362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0"/>
          <p:cNvSpPr/>
          <p:nvPr/>
        </p:nvSpPr>
        <p:spPr>
          <a:xfrm>
            <a:off x="9381165" y="6456606"/>
            <a:ext cx="2362200" cy="118109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9" name="Google Shape;139;p10"/>
          <p:cNvGrpSpPr/>
          <p:nvPr/>
        </p:nvGrpSpPr>
        <p:grpSpPr>
          <a:xfrm rot="-8306747">
            <a:off x="10342698" y="-4814"/>
            <a:ext cx="2020206" cy="1442474"/>
            <a:chOff x="3509104" y="949065"/>
            <a:chExt cx="1958007" cy="1398062"/>
          </a:xfrm>
        </p:grpSpPr>
        <p:sp>
          <p:nvSpPr>
            <p:cNvPr id="140" name="Google Shape;140;p10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0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0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" name="Google Shape;143;p10"/>
          <p:cNvGrpSpPr/>
          <p:nvPr/>
        </p:nvGrpSpPr>
        <p:grpSpPr>
          <a:xfrm>
            <a:off x="9670761" y="5674412"/>
            <a:ext cx="1935430" cy="824125"/>
            <a:chOff x="4487664" y="-1392325"/>
            <a:chExt cx="3997997" cy="1702034"/>
          </a:xfrm>
        </p:grpSpPr>
        <p:grpSp>
          <p:nvGrpSpPr>
            <p:cNvPr id="144" name="Google Shape;144;p10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145" name="Google Shape;145;p10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10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" name="Google Shape;147;p10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0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0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0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992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accen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"/>
          <p:cNvSpPr txBox="1">
            <a:spLocks noGrp="1"/>
          </p:cNvSpPr>
          <p:nvPr>
            <p:ph type="title"/>
          </p:nvPr>
        </p:nvSpPr>
        <p:spPr>
          <a:xfrm>
            <a:off x="558100" y="187352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11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11"/>
          <p:cNvSpPr/>
          <p:nvPr/>
        </p:nvSpPr>
        <p:spPr>
          <a:xfrm rot="-1211893" flipH="1">
            <a:off x="405113" y="202128"/>
            <a:ext cx="639243" cy="113661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1"/>
          <p:cNvSpPr/>
          <p:nvPr/>
        </p:nvSpPr>
        <p:spPr>
          <a:xfrm rot="-1211893" flipH="1">
            <a:off x="1000879" y="202128"/>
            <a:ext cx="639243" cy="113661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21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"/>
          <p:cNvSpPr txBox="1">
            <a:spLocks noGrp="1"/>
          </p:cNvSpPr>
          <p:nvPr>
            <p:ph type="title"/>
          </p:nvPr>
        </p:nvSpPr>
        <p:spPr>
          <a:xfrm>
            <a:off x="1957925" y="544275"/>
            <a:ext cx="96858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58" name="Google Shape;158;p12"/>
          <p:cNvSpPr txBox="1">
            <a:spLocks noGrp="1"/>
          </p:cNvSpPr>
          <p:nvPr>
            <p:ph type="body" idx="1"/>
          </p:nvPr>
        </p:nvSpPr>
        <p:spPr>
          <a:xfrm>
            <a:off x="2032365" y="4813250"/>
            <a:ext cx="9523200" cy="156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59" name="Google Shape;159;p12"/>
          <p:cNvGrpSpPr/>
          <p:nvPr/>
        </p:nvGrpSpPr>
        <p:grpSpPr>
          <a:xfrm rot="7706632" flipH="1">
            <a:off x="1509175" y="1403524"/>
            <a:ext cx="2020212" cy="1442478"/>
            <a:chOff x="3509104" y="949065"/>
            <a:chExt cx="1958007" cy="1398062"/>
          </a:xfrm>
        </p:grpSpPr>
        <p:sp>
          <p:nvSpPr>
            <p:cNvPr id="160" name="Google Shape;160;p12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2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2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63;p12"/>
          <p:cNvGrpSpPr/>
          <p:nvPr/>
        </p:nvGrpSpPr>
        <p:grpSpPr>
          <a:xfrm rot="7824342">
            <a:off x="-351334" y="640430"/>
            <a:ext cx="3201133" cy="1362921"/>
            <a:chOff x="4487664" y="-1392325"/>
            <a:chExt cx="3997997" cy="1702034"/>
          </a:xfrm>
        </p:grpSpPr>
        <p:grpSp>
          <p:nvGrpSpPr>
            <p:cNvPr id="164" name="Google Shape;164;p12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165" name="Google Shape;165;p12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12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7" name="Google Shape;167;p12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12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12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12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842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 userDrawn="1">
  <p:cSld name="CUSTOM_3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>
            <a:spLocks noGrp="1"/>
          </p:cNvSpPr>
          <p:nvPr>
            <p:ph type="subTitle" idx="1"/>
          </p:nvPr>
        </p:nvSpPr>
        <p:spPr>
          <a:xfrm>
            <a:off x="5056206" y="1729975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2"/>
          </p:nvPr>
        </p:nvSpPr>
        <p:spPr>
          <a:xfrm>
            <a:off x="5056206" y="3334868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3"/>
          </p:nvPr>
        </p:nvSpPr>
        <p:spPr>
          <a:xfrm>
            <a:off x="5056206" y="4939762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body" idx="4"/>
          </p:nvPr>
        </p:nvSpPr>
        <p:spPr>
          <a:xfrm>
            <a:off x="5056200" y="2167925"/>
            <a:ext cx="6406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body" idx="5"/>
          </p:nvPr>
        </p:nvSpPr>
        <p:spPr>
          <a:xfrm>
            <a:off x="5056200" y="3761388"/>
            <a:ext cx="64068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body" idx="6"/>
          </p:nvPr>
        </p:nvSpPr>
        <p:spPr>
          <a:xfrm>
            <a:off x="5056200" y="5353050"/>
            <a:ext cx="64077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061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181" name="Google Shape;181;p14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38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011 Background image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"/>
          <p:cNvSpPr txBox="1">
            <a:spLocks noGrp="1"/>
          </p:cNvSpPr>
          <p:nvPr>
            <p:ph type="title"/>
          </p:nvPr>
        </p:nvSpPr>
        <p:spPr>
          <a:xfrm>
            <a:off x="7223375" y="2088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746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"/>
          <p:cNvSpPr txBox="1">
            <a:spLocks noGrp="1"/>
          </p:cNvSpPr>
          <p:nvPr>
            <p:ph type="title" hasCustomPrompt="1"/>
          </p:nvPr>
        </p:nvSpPr>
        <p:spPr>
          <a:xfrm>
            <a:off x="2703038" y="1918250"/>
            <a:ext cx="3510300" cy="1257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86" name="Google Shape;186;p16"/>
          <p:cNvSpPr txBox="1">
            <a:spLocks noGrp="1"/>
          </p:cNvSpPr>
          <p:nvPr>
            <p:ph type="title" idx="2"/>
          </p:nvPr>
        </p:nvSpPr>
        <p:spPr>
          <a:xfrm>
            <a:off x="415600" y="4409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187" name="Google Shape;187;p16"/>
          <p:cNvSpPr txBox="1">
            <a:spLocks noGrp="1"/>
          </p:cNvSpPr>
          <p:nvPr>
            <p:ph type="title" idx="3" hasCustomPrompt="1"/>
          </p:nvPr>
        </p:nvSpPr>
        <p:spPr>
          <a:xfrm>
            <a:off x="2703038" y="3582888"/>
            <a:ext cx="3510300" cy="1257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88" name="Google Shape;188;p16"/>
          <p:cNvSpPr txBox="1">
            <a:spLocks noGrp="1"/>
          </p:cNvSpPr>
          <p:nvPr>
            <p:ph type="title" idx="4" hasCustomPrompt="1"/>
          </p:nvPr>
        </p:nvSpPr>
        <p:spPr>
          <a:xfrm>
            <a:off x="2703038" y="5247525"/>
            <a:ext cx="3510300" cy="1257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89" name="Google Shape;189;p16"/>
          <p:cNvSpPr txBox="1">
            <a:spLocks noGrp="1"/>
          </p:cNvSpPr>
          <p:nvPr>
            <p:ph type="body" idx="1"/>
          </p:nvPr>
        </p:nvSpPr>
        <p:spPr>
          <a:xfrm>
            <a:off x="6269900" y="5399925"/>
            <a:ext cx="5448600" cy="92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90" name="Google Shape;190;p16"/>
          <p:cNvSpPr txBox="1">
            <a:spLocks noGrp="1"/>
          </p:cNvSpPr>
          <p:nvPr>
            <p:ph type="body" idx="5"/>
          </p:nvPr>
        </p:nvSpPr>
        <p:spPr>
          <a:xfrm>
            <a:off x="6269900" y="3657625"/>
            <a:ext cx="5448600" cy="92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91" name="Google Shape;191;p16"/>
          <p:cNvSpPr txBox="1">
            <a:spLocks noGrp="1"/>
          </p:cNvSpPr>
          <p:nvPr>
            <p:ph type="body" idx="6"/>
          </p:nvPr>
        </p:nvSpPr>
        <p:spPr>
          <a:xfrm>
            <a:off x="6269900" y="1915325"/>
            <a:ext cx="5448600" cy="925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192" name="Google Shape;192;p16"/>
          <p:cNvGrpSpPr/>
          <p:nvPr/>
        </p:nvGrpSpPr>
        <p:grpSpPr>
          <a:xfrm rot="-8306747">
            <a:off x="10342698" y="-4814"/>
            <a:ext cx="2020206" cy="1442474"/>
            <a:chOff x="3509104" y="949065"/>
            <a:chExt cx="1958007" cy="1398062"/>
          </a:xfrm>
        </p:grpSpPr>
        <p:sp>
          <p:nvSpPr>
            <p:cNvPr id="193" name="Google Shape;193;p16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6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916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"/>
          <p:cNvSpPr txBox="1">
            <a:spLocks noGrp="1"/>
          </p:cNvSpPr>
          <p:nvPr>
            <p:ph type="subTitle" idx="1"/>
          </p:nvPr>
        </p:nvSpPr>
        <p:spPr>
          <a:xfrm>
            <a:off x="415600" y="170640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98" name="Google Shape;198;p17"/>
          <p:cNvSpPr txBox="1">
            <a:spLocks noGrp="1"/>
          </p:cNvSpPr>
          <p:nvPr>
            <p:ph type="subTitle" idx="2"/>
          </p:nvPr>
        </p:nvSpPr>
        <p:spPr>
          <a:xfrm>
            <a:off x="415600" y="31821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99" name="Google Shape;199;p17"/>
          <p:cNvSpPr txBox="1">
            <a:spLocks noGrp="1"/>
          </p:cNvSpPr>
          <p:nvPr>
            <p:ph type="subTitle" idx="3"/>
          </p:nvPr>
        </p:nvSpPr>
        <p:spPr>
          <a:xfrm>
            <a:off x="415600" y="46875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00" name="Google Shape;200;p17"/>
          <p:cNvSpPr txBox="1">
            <a:spLocks noGrp="1"/>
          </p:cNvSpPr>
          <p:nvPr>
            <p:ph type="subTitle" idx="4"/>
          </p:nvPr>
        </p:nvSpPr>
        <p:spPr>
          <a:xfrm>
            <a:off x="4266987" y="172375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01" name="Google Shape;201;p17"/>
          <p:cNvSpPr txBox="1">
            <a:spLocks noGrp="1"/>
          </p:cNvSpPr>
          <p:nvPr>
            <p:ph type="subTitle" idx="5"/>
          </p:nvPr>
        </p:nvSpPr>
        <p:spPr>
          <a:xfrm>
            <a:off x="4266987" y="31821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02" name="Google Shape;202;p17"/>
          <p:cNvSpPr txBox="1">
            <a:spLocks noGrp="1"/>
          </p:cNvSpPr>
          <p:nvPr>
            <p:ph type="subTitle" idx="6"/>
          </p:nvPr>
        </p:nvSpPr>
        <p:spPr>
          <a:xfrm>
            <a:off x="4266987" y="46875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03" name="Google Shape;203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4" name="Google Shape;204;p17"/>
          <p:cNvSpPr txBox="1">
            <a:spLocks noGrp="1"/>
          </p:cNvSpPr>
          <p:nvPr>
            <p:ph type="body" idx="7"/>
          </p:nvPr>
        </p:nvSpPr>
        <p:spPr>
          <a:xfrm>
            <a:off x="4266987" y="2132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05" name="Google Shape;205;p17"/>
          <p:cNvSpPr txBox="1">
            <a:spLocks noGrp="1"/>
          </p:cNvSpPr>
          <p:nvPr>
            <p:ph type="body" idx="8"/>
          </p:nvPr>
        </p:nvSpPr>
        <p:spPr>
          <a:xfrm>
            <a:off x="4266987" y="5104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06" name="Google Shape;206;p17"/>
          <p:cNvSpPr txBox="1">
            <a:spLocks noGrp="1"/>
          </p:cNvSpPr>
          <p:nvPr>
            <p:ph type="body" idx="9"/>
          </p:nvPr>
        </p:nvSpPr>
        <p:spPr>
          <a:xfrm>
            <a:off x="4266987" y="3580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07" name="Google Shape;207;p17"/>
          <p:cNvSpPr txBox="1">
            <a:spLocks noGrp="1"/>
          </p:cNvSpPr>
          <p:nvPr>
            <p:ph type="body" idx="13"/>
          </p:nvPr>
        </p:nvSpPr>
        <p:spPr>
          <a:xfrm>
            <a:off x="415600" y="2132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08" name="Google Shape;208;p17"/>
          <p:cNvSpPr txBox="1">
            <a:spLocks noGrp="1"/>
          </p:cNvSpPr>
          <p:nvPr>
            <p:ph type="body" idx="14"/>
          </p:nvPr>
        </p:nvSpPr>
        <p:spPr>
          <a:xfrm>
            <a:off x="415600" y="5104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09" name="Google Shape;209;p17"/>
          <p:cNvSpPr txBox="1">
            <a:spLocks noGrp="1"/>
          </p:cNvSpPr>
          <p:nvPr>
            <p:ph type="body" idx="15"/>
          </p:nvPr>
        </p:nvSpPr>
        <p:spPr>
          <a:xfrm>
            <a:off x="415600" y="35804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210" name="Google Shape;210;p17"/>
          <p:cNvGrpSpPr/>
          <p:nvPr/>
        </p:nvGrpSpPr>
        <p:grpSpPr>
          <a:xfrm>
            <a:off x="7285317" y="963390"/>
            <a:ext cx="4700732" cy="5054674"/>
            <a:chOff x="7285317" y="963390"/>
            <a:chExt cx="4700732" cy="5054674"/>
          </a:xfrm>
        </p:grpSpPr>
        <p:sp>
          <p:nvSpPr>
            <p:cNvPr id="211" name="Google Shape;211;p17"/>
            <p:cNvSpPr/>
            <p:nvPr/>
          </p:nvSpPr>
          <p:spPr>
            <a:xfrm flipH="1">
              <a:off x="7980647" y="5438139"/>
              <a:ext cx="3318891" cy="165944"/>
            </a:xfrm>
            <a:custGeom>
              <a:avLst/>
              <a:gdLst/>
              <a:ahLst/>
              <a:cxnLst/>
              <a:rect l="l" t="t" r="r" b="b"/>
              <a:pathLst>
                <a:path w="4724400" h="236219" extrusionOk="0">
                  <a:moveTo>
                    <a:pt x="2362200" y="236220"/>
                  </a:moveTo>
                  <a:cubicBezTo>
                    <a:pt x="3663315" y="236220"/>
                    <a:pt x="4724400" y="182880"/>
                    <a:pt x="4724400" y="118110"/>
                  </a:cubicBezTo>
                  <a:cubicBezTo>
                    <a:pt x="4724400" y="52388"/>
                    <a:pt x="3663315" y="0"/>
                    <a:pt x="2362200" y="0"/>
                  </a:cubicBezTo>
                  <a:cubicBezTo>
                    <a:pt x="1061085" y="0"/>
                    <a:pt x="0" y="53340"/>
                    <a:pt x="0" y="118110"/>
                  </a:cubicBezTo>
                  <a:cubicBezTo>
                    <a:pt x="0" y="182880"/>
                    <a:pt x="1061085" y="236220"/>
                    <a:pt x="2362200" y="236220"/>
                  </a:cubicBezTo>
                  <a:close/>
                </a:path>
              </a:pathLst>
            </a:custGeom>
            <a:solidFill>
              <a:srgbClr val="000000">
                <a:alpha val="234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17"/>
            <p:cNvSpPr/>
            <p:nvPr/>
          </p:nvSpPr>
          <p:spPr>
            <a:xfrm rot="2700000" flipH="1">
              <a:off x="7973724" y="2005738"/>
              <a:ext cx="3323920" cy="3323920"/>
            </a:xfrm>
            <a:custGeom>
              <a:avLst/>
              <a:gdLst/>
              <a:ahLst/>
              <a:cxnLst/>
              <a:rect l="l" t="t" r="r" b="b"/>
              <a:pathLst>
                <a:path w="4724354" h="4724354" extrusionOk="0">
                  <a:moveTo>
                    <a:pt x="4724355" y="2362177"/>
                  </a:moveTo>
                  <a:cubicBezTo>
                    <a:pt x="4724355" y="3666772"/>
                    <a:pt x="3666772" y="4724355"/>
                    <a:pt x="2362177" y="4724355"/>
                  </a:cubicBezTo>
                  <a:cubicBezTo>
                    <a:pt x="1057583" y="4724355"/>
                    <a:pt x="0" y="3666772"/>
                    <a:pt x="0" y="2362177"/>
                  </a:cubicBezTo>
                  <a:cubicBezTo>
                    <a:pt x="0" y="1057583"/>
                    <a:pt x="1057583" y="0"/>
                    <a:pt x="2362177" y="0"/>
                  </a:cubicBezTo>
                  <a:cubicBezTo>
                    <a:pt x="3666772" y="0"/>
                    <a:pt x="4724355" y="1057583"/>
                    <a:pt x="4724355" y="23621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3" name="Google Shape;213;p17"/>
            <p:cNvGrpSpPr/>
            <p:nvPr/>
          </p:nvGrpSpPr>
          <p:grpSpPr>
            <a:xfrm flipH="1">
              <a:off x="9116725" y="2445393"/>
              <a:ext cx="1060695" cy="1784047"/>
              <a:chOff x="3083744" y="1423529"/>
              <a:chExt cx="913447" cy="1536382"/>
            </a:xfrm>
          </p:grpSpPr>
          <p:sp>
            <p:nvSpPr>
              <p:cNvPr id="214" name="Google Shape;214;p17"/>
              <p:cNvSpPr/>
              <p:nvPr/>
            </p:nvSpPr>
            <p:spPr>
              <a:xfrm>
                <a:off x="3375209" y="2458896"/>
                <a:ext cx="330517" cy="439102"/>
              </a:xfrm>
              <a:custGeom>
                <a:avLst/>
                <a:gdLst/>
                <a:ahLst/>
                <a:cxnLst/>
                <a:rect l="l" t="t" r="r" b="b"/>
                <a:pathLst>
                  <a:path w="330517" h="439102" extrusionOk="0">
                    <a:moveTo>
                      <a:pt x="0" y="0"/>
                    </a:moveTo>
                    <a:lnTo>
                      <a:pt x="330517" y="0"/>
                    </a:lnTo>
                    <a:lnTo>
                      <a:pt x="330517" y="439103"/>
                    </a:lnTo>
                    <a:lnTo>
                      <a:pt x="0" y="439103"/>
                    </a:lnTo>
                    <a:close/>
                  </a:path>
                </a:pathLst>
              </a:custGeom>
              <a:solidFill>
                <a:srgbClr val="5648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15;p17"/>
              <p:cNvSpPr/>
              <p:nvPr/>
            </p:nvSpPr>
            <p:spPr>
              <a:xfrm>
                <a:off x="3375209" y="2502711"/>
                <a:ext cx="330517" cy="108584"/>
              </a:xfrm>
              <a:custGeom>
                <a:avLst/>
                <a:gdLst/>
                <a:ahLst/>
                <a:cxnLst/>
                <a:rect l="l" t="t" r="r" b="b"/>
                <a:pathLst>
                  <a:path w="330517" h="108584" extrusionOk="0">
                    <a:moveTo>
                      <a:pt x="0" y="40957"/>
                    </a:moveTo>
                    <a:lnTo>
                      <a:pt x="330517" y="0"/>
                    </a:lnTo>
                    <a:lnTo>
                      <a:pt x="330517" y="66675"/>
                    </a:lnTo>
                    <a:lnTo>
                      <a:pt x="0" y="108585"/>
                    </a:lnTo>
                    <a:close/>
                  </a:path>
                </a:pathLst>
              </a:custGeom>
              <a:solidFill>
                <a:srgbClr val="86736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17"/>
              <p:cNvSpPr/>
              <p:nvPr/>
            </p:nvSpPr>
            <p:spPr>
              <a:xfrm>
                <a:off x="3375209" y="2625583"/>
                <a:ext cx="330517" cy="108585"/>
              </a:xfrm>
              <a:custGeom>
                <a:avLst/>
                <a:gdLst/>
                <a:ahLst/>
                <a:cxnLst/>
                <a:rect l="l" t="t" r="r" b="b"/>
                <a:pathLst>
                  <a:path w="330517" h="108585" extrusionOk="0">
                    <a:moveTo>
                      <a:pt x="0" y="40958"/>
                    </a:moveTo>
                    <a:cubicBezTo>
                      <a:pt x="110490" y="27623"/>
                      <a:pt x="220027" y="13335"/>
                      <a:pt x="330517" y="0"/>
                    </a:cubicBezTo>
                    <a:cubicBezTo>
                      <a:pt x="330517" y="22860"/>
                      <a:pt x="330517" y="44767"/>
                      <a:pt x="330517" y="67628"/>
                    </a:cubicBezTo>
                    <a:cubicBezTo>
                      <a:pt x="220027" y="80963"/>
                      <a:pt x="110490" y="95250"/>
                      <a:pt x="0" y="108585"/>
                    </a:cubicBezTo>
                    <a:cubicBezTo>
                      <a:pt x="0" y="86678"/>
                      <a:pt x="0" y="63817"/>
                      <a:pt x="0" y="40958"/>
                    </a:cubicBezTo>
                    <a:close/>
                  </a:path>
                </a:pathLst>
              </a:custGeom>
              <a:solidFill>
                <a:srgbClr val="86736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17"/>
              <p:cNvSpPr/>
              <p:nvPr/>
            </p:nvSpPr>
            <p:spPr>
              <a:xfrm>
                <a:off x="3375209" y="2748456"/>
                <a:ext cx="330517" cy="109537"/>
              </a:xfrm>
              <a:custGeom>
                <a:avLst/>
                <a:gdLst/>
                <a:ahLst/>
                <a:cxnLst/>
                <a:rect l="l" t="t" r="r" b="b"/>
                <a:pathLst>
                  <a:path w="330517" h="109537" extrusionOk="0">
                    <a:moveTo>
                      <a:pt x="0" y="41910"/>
                    </a:moveTo>
                    <a:lnTo>
                      <a:pt x="330517" y="0"/>
                    </a:lnTo>
                    <a:lnTo>
                      <a:pt x="330517" y="67627"/>
                    </a:lnTo>
                    <a:lnTo>
                      <a:pt x="0" y="109538"/>
                    </a:lnTo>
                    <a:close/>
                  </a:path>
                </a:pathLst>
              </a:custGeom>
              <a:solidFill>
                <a:srgbClr val="86736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17"/>
              <p:cNvSpPr/>
              <p:nvPr/>
            </p:nvSpPr>
            <p:spPr>
              <a:xfrm>
                <a:off x="3375209" y="2897999"/>
                <a:ext cx="330517" cy="61912"/>
              </a:xfrm>
              <a:custGeom>
                <a:avLst/>
                <a:gdLst/>
                <a:ahLst/>
                <a:cxnLst/>
                <a:rect l="l" t="t" r="r" b="b"/>
                <a:pathLst>
                  <a:path w="330517" h="61912" extrusionOk="0">
                    <a:moveTo>
                      <a:pt x="81915" y="61913"/>
                    </a:moveTo>
                    <a:lnTo>
                      <a:pt x="247650" y="61913"/>
                    </a:lnTo>
                    <a:lnTo>
                      <a:pt x="33051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4F5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17"/>
              <p:cNvSpPr/>
              <p:nvPr/>
            </p:nvSpPr>
            <p:spPr>
              <a:xfrm>
                <a:off x="3083744" y="1423529"/>
                <a:ext cx="913447" cy="1036320"/>
              </a:xfrm>
              <a:custGeom>
                <a:avLst/>
                <a:gdLst/>
                <a:ahLst/>
                <a:cxnLst/>
                <a:rect l="l" t="t" r="r" b="b"/>
                <a:pathLst>
                  <a:path w="913447" h="1036320" extrusionOk="0">
                    <a:moveTo>
                      <a:pt x="456247" y="0"/>
                    </a:moveTo>
                    <a:cubicBezTo>
                      <a:pt x="708660" y="0"/>
                      <a:pt x="913447" y="204788"/>
                      <a:pt x="913447" y="457200"/>
                    </a:cubicBezTo>
                    <a:cubicBezTo>
                      <a:pt x="913447" y="613410"/>
                      <a:pt x="835342" y="750570"/>
                      <a:pt x="716280" y="833438"/>
                    </a:cubicBezTo>
                    <a:cubicBezTo>
                      <a:pt x="655320" y="875348"/>
                      <a:pt x="621982" y="940118"/>
                      <a:pt x="621982" y="1014413"/>
                    </a:cubicBezTo>
                    <a:lnTo>
                      <a:pt x="621982" y="1036320"/>
                    </a:lnTo>
                    <a:lnTo>
                      <a:pt x="291465" y="1036320"/>
                    </a:lnTo>
                    <a:lnTo>
                      <a:pt x="291465" y="1014413"/>
                    </a:lnTo>
                    <a:cubicBezTo>
                      <a:pt x="291465" y="940118"/>
                      <a:pt x="258127" y="876300"/>
                      <a:pt x="197167" y="833438"/>
                    </a:cubicBezTo>
                    <a:cubicBezTo>
                      <a:pt x="78105" y="750570"/>
                      <a:pt x="0" y="613410"/>
                      <a:pt x="0" y="457200"/>
                    </a:cubicBezTo>
                    <a:cubicBezTo>
                      <a:pt x="0" y="204788"/>
                      <a:pt x="203835" y="0"/>
                      <a:pt x="4562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20;p17"/>
              <p:cNvSpPr/>
              <p:nvPr/>
            </p:nvSpPr>
            <p:spPr>
              <a:xfrm>
                <a:off x="3274244" y="1789289"/>
                <a:ext cx="532447" cy="669607"/>
              </a:xfrm>
              <a:custGeom>
                <a:avLst/>
                <a:gdLst/>
                <a:ahLst/>
                <a:cxnLst/>
                <a:rect l="l" t="t" r="r" b="b"/>
                <a:pathLst>
                  <a:path w="532447" h="669607" extrusionOk="0">
                    <a:moveTo>
                      <a:pt x="303847" y="669607"/>
                    </a:moveTo>
                    <a:lnTo>
                      <a:pt x="303847" y="228600"/>
                    </a:lnTo>
                    <a:lnTo>
                      <a:pt x="228600" y="228600"/>
                    </a:lnTo>
                    <a:lnTo>
                      <a:pt x="228600" y="669607"/>
                    </a:lnTo>
                    <a:lnTo>
                      <a:pt x="178117" y="669607"/>
                    </a:lnTo>
                    <a:lnTo>
                      <a:pt x="178117" y="228600"/>
                    </a:lnTo>
                    <a:lnTo>
                      <a:pt x="114300" y="228600"/>
                    </a:lnTo>
                    <a:cubicBezTo>
                      <a:pt x="82867" y="228600"/>
                      <a:pt x="54292" y="216217"/>
                      <a:pt x="33338" y="195263"/>
                    </a:cubicBezTo>
                    <a:cubicBezTo>
                      <a:pt x="12382" y="174308"/>
                      <a:pt x="0" y="145733"/>
                      <a:pt x="0" y="114300"/>
                    </a:cubicBezTo>
                    <a:cubicBezTo>
                      <a:pt x="0" y="82867"/>
                      <a:pt x="12382" y="54292"/>
                      <a:pt x="33338" y="33338"/>
                    </a:cubicBezTo>
                    <a:cubicBezTo>
                      <a:pt x="54292" y="12382"/>
                      <a:pt x="82867" y="0"/>
                      <a:pt x="114300" y="0"/>
                    </a:cubicBezTo>
                    <a:cubicBezTo>
                      <a:pt x="145732" y="0"/>
                      <a:pt x="174307" y="12382"/>
                      <a:pt x="195263" y="33338"/>
                    </a:cubicBezTo>
                    <a:cubicBezTo>
                      <a:pt x="216217" y="54292"/>
                      <a:pt x="228600" y="82867"/>
                      <a:pt x="228600" y="114300"/>
                    </a:cubicBezTo>
                    <a:lnTo>
                      <a:pt x="228600" y="178117"/>
                    </a:lnTo>
                    <a:lnTo>
                      <a:pt x="303847" y="178117"/>
                    </a:lnTo>
                    <a:lnTo>
                      <a:pt x="303847" y="114300"/>
                    </a:lnTo>
                    <a:cubicBezTo>
                      <a:pt x="303847" y="82867"/>
                      <a:pt x="316230" y="54292"/>
                      <a:pt x="337185" y="33338"/>
                    </a:cubicBezTo>
                    <a:cubicBezTo>
                      <a:pt x="358140" y="12382"/>
                      <a:pt x="386715" y="0"/>
                      <a:pt x="418147" y="0"/>
                    </a:cubicBezTo>
                    <a:cubicBezTo>
                      <a:pt x="449580" y="0"/>
                      <a:pt x="478155" y="12382"/>
                      <a:pt x="499110" y="33338"/>
                    </a:cubicBezTo>
                    <a:cubicBezTo>
                      <a:pt x="520065" y="54292"/>
                      <a:pt x="532447" y="82867"/>
                      <a:pt x="532447" y="114300"/>
                    </a:cubicBezTo>
                    <a:cubicBezTo>
                      <a:pt x="532447" y="145733"/>
                      <a:pt x="520065" y="174308"/>
                      <a:pt x="499110" y="195263"/>
                    </a:cubicBezTo>
                    <a:cubicBezTo>
                      <a:pt x="478155" y="216217"/>
                      <a:pt x="449580" y="228600"/>
                      <a:pt x="418147" y="228600"/>
                    </a:cubicBezTo>
                    <a:lnTo>
                      <a:pt x="354330" y="228600"/>
                    </a:lnTo>
                    <a:lnTo>
                      <a:pt x="354330" y="669607"/>
                    </a:lnTo>
                    <a:lnTo>
                      <a:pt x="303847" y="669607"/>
                    </a:lnTo>
                    <a:lnTo>
                      <a:pt x="303847" y="669607"/>
                    </a:lnTo>
                    <a:close/>
                    <a:moveTo>
                      <a:pt x="354330" y="114300"/>
                    </a:moveTo>
                    <a:lnTo>
                      <a:pt x="354330" y="178117"/>
                    </a:lnTo>
                    <a:lnTo>
                      <a:pt x="418147" y="178117"/>
                    </a:lnTo>
                    <a:cubicBezTo>
                      <a:pt x="435292" y="178117"/>
                      <a:pt x="451485" y="170497"/>
                      <a:pt x="462915" y="159067"/>
                    </a:cubicBezTo>
                    <a:cubicBezTo>
                      <a:pt x="474345" y="147638"/>
                      <a:pt x="481965" y="131445"/>
                      <a:pt x="481965" y="114300"/>
                    </a:cubicBezTo>
                    <a:cubicBezTo>
                      <a:pt x="481965" y="97155"/>
                      <a:pt x="475297" y="80963"/>
                      <a:pt x="462915" y="69532"/>
                    </a:cubicBezTo>
                    <a:cubicBezTo>
                      <a:pt x="451485" y="58102"/>
                      <a:pt x="435292" y="50482"/>
                      <a:pt x="418147" y="50482"/>
                    </a:cubicBezTo>
                    <a:cubicBezTo>
                      <a:pt x="401003" y="50482"/>
                      <a:pt x="384810" y="57150"/>
                      <a:pt x="373380" y="69532"/>
                    </a:cubicBezTo>
                    <a:cubicBezTo>
                      <a:pt x="360997" y="80963"/>
                      <a:pt x="354330" y="96202"/>
                      <a:pt x="354330" y="114300"/>
                    </a:cubicBezTo>
                    <a:lnTo>
                      <a:pt x="354330" y="114300"/>
                    </a:lnTo>
                    <a:close/>
                    <a:moveTo>
                      <a:pt x="114300" y="178117"/>
                    </a:moveTo>
                    <a:lnTo>
                      <a:pt x="178117" y="178117"/>
                    </a:lnTo>
                    <a:lnTo>
                      <a:pt x="178117" y="114300"/>
                    </a:lnTo>
                    <a:cubicBezTo>
                      <a:pt x="178117" y="97155"/>
                      <a:pt x="171450" y="80963"/>
                      <a:pt x="159067" y="69532"/>
                    </a:cubicBezTo>
                    <a:cubicBezTo>
                      <a:pt x="147638" y="58102"/>
                      <a:pt x="131445" y="50482"/>
                      <a:pt x="114300" y="50482"/>
                    </a:cubicBezTo>
                    <a:cubicBezTo>
                      <a:pt x="97155" y="50482"/>
                      <a:pt x="80963" y="57150"/>
                      <a:pt x="69532" y="69532"/>
                    </a:cubicBezTo>
                    <a:cubicBezTo>
                      <a:pt x="58102" y="80963"/>
                      <a:pt x="50482" y="97155"/>
                      <a:pt x="50482" y="114300"/>
                    </a:cubicBezTo>
                    <a:cubicBezTo>
                      <a:pt x="50482" y="131445"/>
                      <a:pt x="57150" y="147638"/>
                      <a:pt x="69532" y="159067"/>
                    </a:cubicBezTo>
                    <a:cubicBezTo>
                      <a:pt x="80963" y="170497"/>
                      <a:pt x="96202" y="178117"/>
                      <a:pt x="114300" y="1781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1" name="Google Shape;221;p17"/>
            <p:cNvSpPr/>
            <p:nvPr/>
          </p:nvSpPr>
          <p:spPr>
            <a:xfrm rot="7455879" flipH="1">
              <a:off x="11171862" y="4635829"/>
              <a:ext cx="388451" cy="796271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17"/>
            <p:cNvSpPr/>
            <p:nvPr/>
          </p:nvSpPr>
          <p:spPr>
            <a:xfrm rot="7455879" flipH="1">
              <a:off x="10842267" y="5046858"/>
              <a:ext cx="566127" cy="305418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3" name="Google Shape;223;p17"/>
            <p:cNvGrpSpPr/>
            <p:nvPr/>
          </p:nvGrpSpPr>
          <p:grpSpPr>
            <a:xfrm rot="1838072" flipH="1">
              <a:off x="10048323" y="1294601"/>
              <a:ext cx="1524479" cy="819629"/>
              <a:chOff x="3448893" y="949065"/>
              <a:chExt cx="2173513" cy="1168580"/>
            </a:xfrm>
          </p:grpSpPr>
          <p:sp>
            <p:nvSpPr>
              <p:cNvPr id="224" name="Google Shape;224;p17"/>
              <p:cNvSpPr/>
              <p:nvPr/>
            </p:nvSpPr>
            <p:spPr>
              <a:xfrm>
                <a:off x="4498069" y="1640485"/>
                <a:ext cx="1124337" cy="477160"/>
              </a:xfrm>
              <a:custGeom>
                <a:avLst/>
                <a:gdLst/>
                <a:ahLst/>
                <a:cxnLst/>
                <a:rect l="l" t="t" r="r" b="b"/>
                <a:pathLst>
                  <a:path w="814737" h="345768" extrusionOk="0">
                    <a:moveTo>
                      <a:pt x="804830" y="218856"/>
                    </a:moveTo>
                    <a:cubicBezTo>
                      <a:pt x="729155" y="367840"/>
                      <a:pt x="532086" y="146335"/>
                      <a:pt x="320040" y="184960"/>
                    </a:cubicBezTo>
                    <a:cubicBezTo>
                      <a:pt x="175786" y="210973"/>
                      <a:pt x="80404" y="251176"/>
                      <a:pt x="0" y="345769"/>
                    </a:cubicBezTo>
                    <a:cubicBezTo>
                      <a:pt x="409903" y="-232038"/>
                      <a:pt x="889963" y="51742"/>
                      <a:pt x="804830" y="2188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17"/>
              <p:cNvSpPr/>
              <p:nvPr/>
            </p:nvSpPr>
            <p:spPr>
              <a:xfrm>
                <a:off x="3963048" y="949065"/>
                <a:ext cx="553783" cy="1135180"/>
              </a:xfrm>
              <a:custGeom>
                <a:avLst/>
                <a:gdLst/>
                <a:ahLst/>
                <a:cxnLst/>
                <a:rect l="l" t="t" r="r" b="b"/>
                <a:pathLst>
                  <a:path w="401292" h="822594" extrusionOk="0">
                    <a:moveTo>
                      <a:pt x="401279" y="442645"/>
                    </a:moveTo>
                    <a:cubicBezTo>
                      <a:pt x="400491" y="299179"/>
                      <a:pt x="351618" y="151772"/>
                      <a:pt x="246777" y="54025"/>
                    </a:cubicBezTo>
                    <a:cubicBezTo>
                      <a:pt x="223129" y="31954"/>
                      <a:pt x="195539" y="11458"/>
                      <a:pt x="163220" y="3576"/>
                    </a:cubicBezTo>
                    <a:cubicBezTo>
                      <a:pt x="87545" y="-16131"/>
                      <a:pt x="2411" y="48507"/>
                      <a:pt x="47" y="126547"/>
                    </a:cubicBezTo>
                    <a:cubicBezTo>
                      <a:pt x="-2318" y="217987"/>
                      <a:pt x="85969" y="281049"/>
                      <a:pt x="150607" y="345687"/>
                    </a:cubicBezTo>
                    <a:cubicBezTo>
                      <a:pt x="275155" y="468658"/>
                      <a:pt x="335852" y="648385"/>
                      <a:pt x="316933" y="822594"/>
                    </a:cubicBezTo>
                    <a:cubicBezTo>
                      <a:pt x="369748" y="705930"/>
                      <a:pt x="402067" y="570346"/>
                      <a:pt x="401279" y="44264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17"/>
              <p:cNvSpPr/>
              <p:nvPr/>
            </p:nvSpPr>
            <p:spPr>
              <a:xfrm>
                <a:off x="3448893" y="1450622"/>
                <a:ext cx="807082" cy="435409"/>
              </a:xfrm>
              <a:custGeom>
                <a:avLst/>
                <a:gdLst/>
                <a:ahLst/>
                <a:cxnLst/>
                <a:rect l="l" t="t" r="r" b="b"/>
                <a:pathLst>
                  <a:path w="584842" h="315514" extrusionOk="0">
                    <a:moveTo>
                      <a:pt x="277415" y="198059"/>
                    </a:moveTo>
                    <a:cubicBezTo>
                      <a:pt x="234848" y="209883"/>
                      <a:pt x="194646" y="229590"/>
                      <a:pt x="150503" y="235896"/>
                    </a:cubicBezTo>
                    <a:cubicBezTo>
                      <a:pt x="93747" y="244567"/>
                      <a:pt x="28320" y="228802"/>
                      <a:pt x="6248" y="167316"/>
                    </a:cubicBezTo>
                    <a:cubicBezTo>
                      <a:pt x="-5576" y="134208"/>
                      <a:pt x="-58" y="97948"/>
                      <a:pt x="18072" y="68781"/>
                    </a:cubicBezTo>
                    <a:cubicBezTo>
                      <a:pt x="63004" y="-6105"/>
                      <a:pt x="148926" y="-5316"/>
                      <a:pt x="224601" y="4931"/>
                    </a:cubicBezTo>
                    <a:cubicBezTo>
                      <a:pt x="471331" y="38827"/>
                      <a:pt x="571442" y="272945"/>
                      <a:pt x="584843" y="315512"/>
                    </a:cubicBezTo>
                    <a:cubicBezTo>
                      <a:pt x="584843" y="316300"/>
                      <a:pt x="449259" y="150762"/>
                      <a:pt x="277415" y="19805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27" name="Google Shape;227;p17"/>
          <p:cNvGrpSpPr/>
          <p:nvPr/>
        </p:nvGrpSpPr>
        <p:grpSpPr>
          <a:xfrm>
            <a:off x="8331140" y="4414401"/>
            <a:ext cx="2609093" cy="1110917"/>
            <a:chOff x="4487664" y="-1392325"/>
            <a:chExt cx="3997997" cy="1702034"/>
          </a:xfrm>
        </p:grpSpPr>
        <p:grpSp>
          <p:nvGrpSpPr>
            <p:cNvPr id="228" name="Google Shape;228;p17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229" name="Google Shape;229;p17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17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1" name="Google Shape;231;p17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17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17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17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404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014 Map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8"/>
          <p:cNvSpPr txBox="1">
            <a:spLocks noGrp="1"/>
          </p:cNvSpPr>
          <p:nvPr>
            <p:ph type="subTitle" idx="1"/>
          </p:nvPr>
        </p:nvSpPr>
        <p:spPr>
          <a:xfrm>
            <a:off x="8225931" y="1882375"/>
            <a:ext cx="3397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37" name="Google Shape;237;p18"/>
          <p:cNvSpPr txBox="1">
            <a:spLocks noGrp="1"/>
          </p:cNvSpPr>
          <p:nvPr>
            <p:ph type="subTitle" idx="2"/>
          </p:nvPr>
        </p:nvSpPr>
        <p:spPr>
          <a:xfrm>
            <a:off x="8225931" y="4102757"/>
            <a:ext cx="3397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38" name="Google Shape;238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9" name="Google Shape;239;p18"/>
          <p:cNvSpPr txBox="1">
            <a:spLocks noGrp="1"/>
          </p:cNvSpPr>
          <p:nvPr>
            <p:ph type="body" idx="3"/>
          </p:nvPr>
        </p:nvSpPr>
        <p:spPr>
          <a:xfrm>
            <a:off x="8225925" y="2318375"/>
            <a:ext cx="33978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40" name="Google Shape;240;p18"/>
          <p:cNvSpPr txBox="1">
            <a:spLocks noGrp="1"/>
          </p:cNvSpPr>
          <p:nvPr>
            <p:ph type="body" idx="4"/>
          </p:nvPr>
        </p:nvSpPr>
        <p:spPr>
          <a:xfrm>
            <a:off x="8225925" y="4506700"/>
            <a:ext cx="33978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241" name="Google Shape;241;p18"/>
          <p:cNvGrpSpPr/>
          <p:nvPr/>
        </p:nvGrpSpPr>
        <p:grpSpPr>
          <a:xfrm rot="2700000">
            <a:off x="-211065" y="5320778"/>
            <a:ext cx="2020292" cy="1442535"/>
            <a:chOff x="3509104" y="949065"/>
            <a:chExt cx="1958007" cy="1398062"/>
          </a:xfrm>
        </p:grpSpPr>
        <p:sp>
          <p:nvSpPr>
            <p:cNvPr id="242" name="Google Shape;242;p18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8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8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067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015 Timeline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9"/>
          <p:cNvSpPr txBox="1">
            <a:spLocks noGrp="1"/>
          </p:cNvSpPr>
          <p:nvPr>
            <p:ph type="subTitle" idx="1"/>
          </p:nvPr>
        </p:nvSpPr>
        <p:spPr>
          <a:xfrm>
            <a:off x="415600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47" name="Google Shape;247;p19"/>
          <p:cNvSpPr txBox="1">
            <a:spLocks noGrp="1"/>
          </p:cNvSpPr>
          <p:nvPr>
            <p:ph type="subTitle" idx="2"/>
          </p:nvPr>
        </p:nvSpPr>
        <p:spPr>
          <a:xfrm>
            <a:off x="277537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48" name="Google Shape;248;p19"/>
          <p:cNvSpPr txBox="1">
            <a:spLocks noGrp="1"/>
          </p:cNvSpPr>
          <p:nvPr>
            <p:ph type="subTitle" idx="3"/>
          </p:nvPr>
        </p:nvSpPr>
        <p:spPr>
          <a:xfrm>
            <a:off x="5135153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49" name="Google Shape;249;p19"/>
          <p:cNvSpPr txBox="1">
            <a:spLocks noGrp="1"/>
          </p:cNvSpPr>
          <p:nvPr>
            <p:ph type="subTitle" idx="4"/>
          </p:nvPr>
        </p:nvSpPr>
        <p:spPr>
          <a:xfrm>
            <a:off x="7494930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50" name="Google Shape;250;p19"/>
          <p:cNvSpPr txBox="1">
            <a:spLocks noGrp="1"/>
          </p:cNvSpPr>
          <p:nvPr>
            <p:ph type="subTitle" idx="5"/>
          </p:nvPr>
        </p:nvSpPr>
        <p:spPr>
          <a:xfrm>
            <a:off x="985470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51" name="Google Shape;251;p19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52" name="Google Shape;252;p19"/>
          <p:cNvSpPr txBox="1">
            <a:spLocks noGrp="1"/>
          </p:cNvSpPr>
          <p:nvPr>
            <p:ph type="body" idx="6"/>
          </p:nvPr>
        </p:nvSpPr>
        <p:spPr>
          <a:xfrm>
            <a:off x="41560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3" name="Google Shape;253;p19"/>
          <p:cNvSpPr txBox="1">
            <a:spLocks noGrp="1"/>
          </p:cNvSpPr>
          <p:nvPr>
            <p:ph type="body" idx="7"/>
          </p:nvPr>
        </p:nvSpPr>
        <p:spPr>
          <a:xfrm>
            <a:off x="2775375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4" name="Google Shape;254;p19"/>
          <p:cNvSpPr txBox="1">
            <a:spLocks noGrp="1"/>
          </p:cNvSpPr>
          <p:nvPr>
            <p:ph type="body" idx="8"/>
          </p:nvPr>
        </p:nvSpPr>
        <p:spPr>
          <a:xfrm>
            <a:off x="513515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5" name="Google Shape;255;p19"/>
          <p:cNvSpPr txBox="1">
            <a:spLocks noGrp="1"/>
          </p:cNvSpPr>
          <p:nvPr>
            <p:ph type="body" idx="9"/>
          </p:nvPr>
        </p:nvSpPr>
        <p:spPr>
          <a:xfrm>
            <a:off x="7494925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6" name="Google Shape;256;p19"/>
          <p:cNvSpPr txBox="1">
            <a:spLocks noGrp="1"/>
          </p:cNvSpPr>
          <p:nvPr>
            <p:ph type="body" idx="13"/>
          </p:nvPr>
        </p:nvSpPr>
        <p:spPr>
          <a:xfrm>
            <a:off x="985470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94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0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59" name="Google Shape;259;p20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82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95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65" name="Google Shape;265;p22"/>
          <p:cNvSpPr txBox="1">
            <a:spLocks noGrp="1"/>
          </p:cNvSpPr>
          <p:nvPr>
            <p:ph type="title"/>
          </p:nvPr>
        </p:nvSpPr>
        <p:spPr>
          <a:xfrm>
            <a:off x="61306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6" name="Google Shape;266;p22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7" name="Google Shape;267;p22"/>
          <p:cNvSpPr/>
          <p:nvPr/>
        </p:nvSpPr>
        <p:spPr>
          <a:xfrm>
            <a:off x="955602" y="6185591"/>
            <a:ext cx="4877943" cy="243896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22"/>
          <p:cNvSpPr/>
          <p:nvPr/>
        </p:nvSpPr>
        <p:spPr>
          <a:xfrm rot="-2700000">
            <a:off x="955912" y="1142746"/>
            <a:ext cx="4877309" cy="4877309"/>
          </a:xfrm>
          <a:custGeom>
            <a:avLst/>
            <a:gdLst/>
            <a:ahLst/>
            <a:cxnLst/>
            <a:rect l="l" t="t" r="r" b="b"/>
            <a:pathLst>
              <a:path w="4724354" h="4724354" extrusionOk="0">
                <a:moveTo>
                  <a:pt x="4724355" y="2362177"/>
                </a:moveTo>
                <a:cubicBezTo>
                  <a:pt x="4724355" y="3666772"/>
                  <a:pt x="3666772" y="4724355"/>
                  <a:pt x="2362177" y="4724355"/>
                </a:cubicBezTo>
                <a:cubicBezTo>
                  <a:pt x="1057583" y="4724355"/>
                  <a:pt x="0" y="3666772"/>
                  <a:pt x="0" y="2362177"/>
                </a:cubicBezTo>
                <a:cubicBezTo>
                  <a:pt x="0" y="1057583"/>
                  <a:pt x="1057583" y="0"/>
                  <a:pt x="2362177" y="0"/>
                </a:cubicBezTo>
                <a:cubicBezTo>
                  <a:pt x="3666772" y="0"/>
                  <a:pt x="4724355" y="1057583"/>
                  <a:pt x="4724355" y="2362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9" name="Google Shape;269;p22"/>
          <p:cNvGrpSpPr/>
          <p:nvPr/>
        </p:nvGrpSpPr>
        <p:grpSpPr>
          <a:xfrm rot="3456507">
            <a:off x="4979965" y="1382088"/>
            <a:ext cx="2242479" cy="1205659"/>
            <a:chOff x="3448893" y="949065"/>
            <a:chExt cx="2173513" cy="1168580"/>
          </a:xfrm>
        </p:grpSpPr>
        <p:sp>
          <p:nvSpPr>
            <p:cNvPr id="270" name="Google Shape;270;p22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22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22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3" name="Google Shape;273;p22"/>
          <p:cNvSpPr/>
          <p:nvPr/>
        </p:nvSpPr>
        <p:spPr>
          <a:xfrm rot="-7451544">
            <a:off x="572724" y="5006105"/>
            <a:ext cx="571261" cy="117100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2"/>
          <p:cNvSpPr/>
          <p:nvPr/>
        </p:nvSpPr>
        <p:spPr>
          <a:xfrm rot="-7451544">
            <a:off x="796177" y="5610134"/>
            <a:ext cx="832554" cy="449151"/>
          </a:xfrm>
          <a:custGeom>
            <a:avLst/>
            <a:gdLst/>
            <a:ahLst/>
            <a:cxnLst/>
            <a:rect l="l" t="t" r="r" b="b"/>
            <a:pathLst>
              <a:path w="584842" h="315514" extrusionOk="0">
                <a:moveTo>
                  <a:pt x="277415" y="198059"/>
                </a:moveTo>
                <a:cubicBezTo>
                  <a:pt x="234848" y="209883"/>
                  <a:pt x="194646" y="229590"/>
                  <a:pt x="150503" y="235896"/>
                </a:cubicBezTo>
                <a:cubicBezTo>
                  <a:pt x="93747" y="244567"/>
                  <a:pt x="28320" y="228802"/>
                  <a:pt x="6248" y="167316"/>
                </a:cubicBezTo>
                <a:cubicBezTo>
                  <a:pt x="-5576" y="134208"/>
                  <a:pt x="-58" y="97948"/>
                  <a:pt x="18072" y="68781"/>
                </a:cubicBezTo>
                <a:cubicBezTo>
                  <a:pt x="63004" y="-6105"/>
                  <a:pt x="148926" y="-5316"/>
                  <a:pt x="224601" y="4931"/>
                </a:cubicBezTo>
                <a:cubicBezTo>
                  <a:pt x="471331" y="38827"/>
                  <a:pt x="571442" y="272945"/>
                  <a:pt x="584843" y="315512"/>
                </a:cubicBezTo>
                <a:cubicBezTo>
                  <a:pt x="584843" y="316300"/>
                  <a:pt x="449259" y="150762"/>
                  <a:pt x="277415" y="1980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5" name="Google Shape;275;p22"/>
          <p:cNvGrpSpPr/>
          <p:nvPr/>
        </p:nvGrpSpPr>
        <p:grpSpPr>
          <a:xfrm rot="-3566290">
            <a:off x="-112998" y="916944"/>
            <a:ext cx="2242471" cy="1205655"/>
            <a:chOff x="3448893" y="949065"/>
            <a:chExt cx="2173513" cy="1168580"/>
          </a:xfrm>
        </p:grpSpPr>
        <p:sp>
          <p:nvSpPr>
            <p:cNvPr id="276" name="Google Shape;276;p22"/>
            <p:cNvSpPr/>
            <p:nvPr/>
          </p:nvSpPr>
          <p:spPr>
            <a:xfrm>
              <a:off x="4498069" y="1640485"/>
              <a:ext cx="1124337" cy="47716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22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22"/>
            <p:cNvSpPr/>
            <p:nvPr/>
          </p:nvSpPr>
          <p:spPr>
            <a:xfrm>
              <a:off x="3448893" y="1450622"/>
              <a:ext cx="807082" cy="435409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" name="Google Shape;279;p22"/>
          <p:cNvGrpSpPr/>
          <p:nvPr/>
        </p:nvGrpSpPr>
        <p:grpSpPr>
          <a:xfrm>
            <a:off x="1377917" y="4654825"/>
            <a:ext cx="3872859" cy="1649101"/>
            <a:chOff x="4487664" y="-1392325"/>
            <a:chExt cx="3997997" cy="1702034"/>
          </a:xfrm>
        </p:grpSpPr>
        <p:grpSp>
          <p:nvGrpSpPr>
            <p:cNvPr id="280" name="Google Shape;280;p22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281" name="Google Shape;281;p22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82;p22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3" name="Google Shape;283;p22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22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22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22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975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"/>
          <p:cNvSpPr txBox="1">
            <a:spLocks noGrp="1"/>
          </p:cNvSpPr>
          <p:nvPr>
            <p:ph type="subTitle" idx="1"/>
          </p:nvPr>
        </p:nvSpPr>
        <p:spPr>
          <a:xfrm>
            <a:off x="448867" y="2024167"/>
            <a:ext cx="3989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25" name="Google Shape;125;p9"/>
          <p:cNvSpPr txBox="1">
            <a:spLocks noGrp="1"/>
          </p:cNvSpPr>
          <p:nvPr>
            <p:ph type="subTitle" idx="2"/>
          </p:nvPr>
        </p:nvSpPr>
        <p:spPr>
          <a:xfrm>
            <a:off x="6096467" y="2024167"/>
            <a:ext cx="3989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body" idx="3"/>
          </p:nvPr>
        </p:nvSpPr>
        <p:spPr>
          <a:xfrm>
            <a:off x="1327200" y="2961200"/>
            <a:ext cx="44103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9"/>
          <p:cNvSpPr txBox="1">
            <a:spLocks noGrp="1"/>
          </p:cNvSpPr>
          <p:nvPr>
            <p:ph type="body" idx="4"/>
          </p:nvPr>
        </p:nvSpPr>
        <p:spPr>
          <a:xfrm>
            <a:off x="6770523" y="2949450"/>
            <a:ext cx="44106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29" name="Google Shape;129;p9"/>
          <p:cNvGrpSpPr/>
          <p:nvPr/>
        </p:nvGrpSpPr>
        <p:grpSpPr>
          <a:xfrm rot="2700000">
            <a:off x="10266435" y="196328"/>
            <a:ext cx="2020292" cy="1442535"/>
            <a:chOff x="3509104" y="949065"/>
            <a:chExt cx="1958007" cy="1398062"/>
          </a:xfrm>
        </p:grpSpPr>
        <p:sp>
          <p:nvSpPr>
            <p:cNvPr id="130" name="Google Shape;130;p9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9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97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5E8DA-D2F4-49D0-8854-ACB968815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9284F8-EB13-454F-A898-402F063F3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6FE04-DD36-4B8B-BC7C-760D9BD52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7B8E7-03A4-4602-B2E6-FAD294CF4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C7DDD-BC80-4FD4-B905-5A1D1E38F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0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1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0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2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1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1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"/>
          <p:cNvSpPr txBox="1">
            <a:spLocks noGrp="1"/>
          </p:cNvSpPr>
          <p:nvPr>
            <p:ph type="subTitle" idx="1"/>
          </p:nvPr>
        </p:nvSpPr>
        <p:spPr>
          <a:xfrm>
            <a:off x="448877" y="2024175"/>
            <a:ext cx="4768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35" name="Google Shape;135;p10"/>
          <p:cNvSpPr txBox="1">
            <a:spLocks noGrp="1"/>
          </p:cNvSpPr>
          <p:nvPr>
            <p:ph type="title"/>
          </p:nvPr>
        </p:nvSpPr>
        <p:spPr>
          <a:xfrm>
            <a:off x="415600" y="593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6" name="Google Shape;136;p10"/>
          <p:cNvSpPr txBox="1">
            <a:spLocks noGrp="1"/>
          </p:cNvSpPr>
          <p:nvPr>
            <p:ph type="body" idx="2"/>
          </p:nvPr>
        </p:nvSpPr>
        <p:spPr>
          <a:xfrm>
            <a:off x="1228650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7" name="Google Shape;137;p10"/>
          <p:cNvSpPr/>
          <p:nvPr/>
        </p:nvSpPr>
        <p:spPr>
          <a:xfrm rot="-2700000">
            <a:off x="9458934" y="3825070"/>
            <a:ext cx="2355139" cy="2355139"/>
          </a:xfrm>
          <a:custGeom>
            <a:avLst/>
            <a:gdLst/>
            <a:ahLst/>
            <a:cxnLst/>
            <a:rect l="l" t="t" r="r" b="b"/>
            <a:pathLst>
              <a:path w="4724354" h="4724354" extrusionOk="0">
                <a:moveTo>
                  <a:pt x="4724355" y="2362177"/>
                </a:moveTo>
                <a:cubicBezTo>
                  <a:pt x="4724355" y="3666772"/>
                  <a:pt x="3666772" y="4724355"/>
                  <a:pt x="2362177" y="4724355"/>
                </a:cubicBezTo>
                <a:cubicBezTo>
                  <a:pt x="1057583" y="4724355"/>
                  <a:pt x="0" y="3666772"/>
                  <a:pt x="0" y="2362177"/>
                </a:cubicBezTo>
                <a:cubicBezTo>
                  <a:pt x="0" y="1057583"/>
                  <a:pt x="1057583" y="0"/>
                  <a:pt x="2362177" y="0"/>
                </a:cubicBezTo>
                <a:cubicBezTo>
                  <a:pt x="3666772" y="0"/>
                  <a:pt x="4724355" y="1057583"/>
                  <a:pt x="4724355" y="2362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0"/>
          <p:cNvSpPr/>
          <p:nvPr/>
        </p:nvSpPr>
        <p:spPr>
          <a:xfrm>
            <a:off x="9381165" y="6456606"/>
            <a:ext cx="2362200" cy="118109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9" name="Google Shape;139;p10"/>
          <p:cNvGrpSpPr/>
          <p:nvPr/>
        </p:nvGrpSpPr>
        <p:grpSpPr>
          <a:xfrm rot="-8306747">
            <a:off x="10342698" y="-4814"/>
            <a:ext cx="2020206" cy="1442474"/>
            <a:chOff x="3509104" y="949065"/>
            <a:chExt cx="1958007" cy="1398062"/>
          </a:xfrm>
        </p:grpSpPr>
        <p:sp>
          <p:nvSpPr>
            <p:cNvPr id="140" name="Google Shape;140;p10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0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0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" name="Google Shape;143;p10"/>
          <p:cNvGrpSpPr/>
          <p:nvPr/>
        </p:nvGrpSpPr>
        <p:grpSpPr>
          <a:xfrm>
            <a:off x="9670761" y="5674412"/>
            <a:ext cx="1935430" cy="824125"/>
            <a:chOff x="4487664" y="-1392325"/>
            <a:chExt cx="3997997" cy="1702034"/>
          </a:xfrm>
        </p:grpSpPr>
        <p:grpSp>
          <p:nvGrpSpPr>
            <p:cNvPr id="144" name="Google Shape;144;p10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145" name="Google Shape;145;p10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10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" name="Google Shape;147;p10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0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0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0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9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4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2BCBE-FF12-42E4-9E28-67441B3DE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05413-BFA0-4B04-9BAF-9D68C2F5E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6F6D8-337C-4AC2-83F4-6ABBC2E03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8B69D-BF19-4952-AD57-C6FD6DF9B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5A6A2-64C2-4544-9469-5E05CCAB4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2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B7AF7-FC16-4A15-81BB-5B1F02E28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16D6A-F00A-47C8-8006-6ED373FFD8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F0B431-1426-460B-90FB-8615C89D0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02ACA-39FB-402A-9498-E73185DE1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1B96C5-F82A-41B8-B1E9-BE7AF4108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7DF4D2-C530-4301-A6F4-AA4FFC1B0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2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0D38A-6944-4A0C-B0A3-A28A73E26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C226AE-0240-44FD-9ABA-382CF3466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931B93-7A0D-497F-87C9-C8C4CCEEBD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BA58CD-5ECB-4184-B438-2846C29263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CCD760-E14F-4DB1-B9F1-7AB99E5ADB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7D2BC0-0976-4707-A764-BABDAFE35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B4F3F-0928-4D91-8855-151734A7E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BD23F2-8BB4-4EDD-BE94-B270F8FC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0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6DB17-190C-4DC1-AD40-868C5C4CB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8DEAE7-A03E-45B7-935E-2D8CD525A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431B90-1F32-4B82-AC46-68468AE5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8F97B0-8814-44F9-B4BA-F2CBD750A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4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05D1B8-F134-454A-8D66-6A2DAEE9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16E13E-A481-43A6-935F-0B273F37E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31AE2-9FE2-473D-A592-B088BE0A7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D1758-FDE1-4BA9-9E72-245CDC04B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ABC46-A8CB-416C-9D20-2A6AA2D85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E64DB-A29D-4563-9BC0-59E6F1068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D8FE09-6E06-4A8A-A792-20DFAE143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326874-2EA3-4BA4-BFB9-BB6576459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F12C25-B875-40C8-84E9-09A1F6EA9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1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7A648-AD30-4368-8F3B-17A7E6C08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99D8D7-09A5-4435-97DB-E709E49AF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A32C4A-B798-43D0-BA61-1C3EE6F0E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AE126-02FF-44F3-83DC-1F9CF9F8F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36C5C1-0BBA-4A84-A3EA-906C77D03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F15A0-6FC4-40DF-A8D3-F1C84D771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7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CB8AE-B098-4F68-BA6B-19FC17761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6AE87E-0DB3-499B-93A3-18068DD83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E3896-D92D-4F09-8603-E3D70B69D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73BBF-F9FE-4054-9F12-D168F9DD6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091CB-6725-42A0-8EB0-7B2B04FAE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53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bg>
      <p:bgPr>
        <a:solidFill>
          <a:schemeClr val="accen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"/>
          <p:cNvSpPr txBox="1">
            <a:spLocks noGrp="1"/>
          </p:cNvSpPr>
          <p:nvPr>
            <p:ph type="title"/>
          </p:nvPr>
        </p:nvSpPr>
        <p:spPr>
          <a:xfrm>
            <a:off x="558100" y="187352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11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11"/>
          <p:cNvSpPr/>
          <p:nvPr/>
        </p:nvSpPr>
        <p:spPr>
          <a:xfrm rot="-1211893" flipH="1">
            <a:off x="405113" y="202128"/>
            <a:ext cx="639243" cy="113661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1"/>
          <p:cNvSpPr/>
          <p:nvPr/>
        </p:nvSpPr>
        <p:spPr>
          <a:xfrm rot="-1211893" flipH="1">
            <a:off x="1000879" y="202128"/>
            <a:ext cx="639243" cy="1136617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EC68C3-01FF-4B50-96F8-DFB07E049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10811A-1F07-47B4-8EF8-07825CAB5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EF946-2AAB-42A4-9462-9785022D4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CA6EB-514F-4C3B-8325-0DED8A911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C6312-D244-44E6-B5A4-43933FE6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2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7AC70F-9EDF-4F91-A113-96223680AE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C97FF1-A36A-41BB-A285-517814EC63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761CBA-E4C4-4721-B490-0DA1B84808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F7B675-F965-4C4D-91F1-0B5D96B697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859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8E5DFD-A4A5-4F8F-A8B3-3242FC9AB7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6D6039-6046-4817-A45A-7B4B2191CE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D08BC0-D52B-4144-81E0-A6E2C78463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9F172D-66B9-4372-A881-86BFBD44B1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341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CC15F2-8276-48B0-A107-315423E254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87853A-8B8A-489A-93A8-A443F226C5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05080C-4289-4EF0-B930-39FFFD0847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615FCF-47E3-488B-86BE-3AC2BE76C7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86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B0EE24-7F4B-478B-A878-590A30EDFC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BF3218-CDBB-4EBE-8662-CDE4923CB9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E800CA-799F-421B-B12A-F5BA789C1C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D8F6D9-3132-4173-89AF-D75E5DACDC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694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2B905B6-FA58-4339-94DD-CB2F18DB7C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DA74AFB-4EFA-4045-B538-7E6C9D9B4E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A138F2A-DD5D-4BDD-BF4B-04C04651BD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4B978B-DCBD-4C9A-8966-3600465484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42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4E938C1-78EF-4390-9B9C-85EEAF536B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985701A-4304-47A0-BB82-CD741510A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92D8CB3-8D09-423B-B1CB-21C3F2C33C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DD1149-026C-4893-B91F-1A866E6570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1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8D0A575-BFAE-4A12-9804-A04FC6A6EB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4A49B29-F690-457D-972E-514664CB1F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1C1144A-39DD-4490-ABB7-C66044BA90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DB7BDE-3A27-40E5-9CFC-778FC1254E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144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49747E-649B-46A5-B247-E92C9A26FD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DF9A34-3F96-43D8-91F7-6F5CC356BB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0E76F2-A7D4-4183-92D4-BE18C45D78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54F57F-7348-47F0-AC07-F5B7BBA5C3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211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2D0EE6-8A1B-46CB-985D-3C93DF53B6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0E3B4A-EE4E-4FB8-93D8-3A0841C74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6CD846-F4E1-46BE-850D-D7E294DF1F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32A612-9620-4356-AE07-86CC77E9DA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87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>
            <a:spLocks noGrp="1"/>
          </p:cNvSpPr>
          <p:nvPr>
            <p:ph type="subTitle" idx="1"/>
          </p:nvPr>
        </p:nvSpPr>
        <p:spPr>
          <a:xfrm>
            <a:off x="5056206" y="1729975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2"/>
          </p:nvPr>
        </p:nvSpPr>
        <p:spPr>
          <a:xfrm>
            <a:off x="5056206" y="3334868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3"/>
          </p:nvPr>
        </p:nvSpPr>
        <p:spPr>
          <a:xfrm>
            <a:off x="5056206" y="4939762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body" idx="4"/>
          </p:nvPr>
        </p:nvSpPr>
        <p:spPr>
          <a:xfrm>
            <a:off x="5056200" y="2167925"/>
            <a:ext cx="6406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body" idx="5"/>
          </p:nvPr>
        </p:nvSpPr>
        <p:spPr>
          <a:xfrm>
            <a:off x="5056200" y="3761388"/>
            <a:ext cx="64068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body" idx="6"/>
          </p:nvPr>
        </p:nvSpPr>
        <p:spPr>
          <a:xfrm>
            <a:off x="5056200" y="5353050"/>
            <a:ext cx="64077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2E8B4C-99E4-40E4-BB9E-1735E724E2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C6C019-BC7D-4081-92D8-8084B5609D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03B4D6-D19A-422D-9528-9E3876D678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6C3157-F976-46E0-AF2E-12D66A92E6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14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523538-D862-4893-8A03-47D07944B7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D5EFF5-3A4C-41DA-944F-E31919C291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0709C0-89F4-4E27-A5D4-BB1C7B7DF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646308-77B8-4DD7-B933-EC3BB3D6B4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75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37D3C4E-B7DD-4EA2-A2BE-E74F92CE42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29E20E9-C4FE-4ECD-AEB2-EEFE9E80CF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5DD6DEE-D353-4557-9268-853A2183D8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BDB878-E7DC-4123-85EC-33A09A1B8B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264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3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6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8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6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2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7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8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CUSTOM_13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8"/>
          <p:cNvSpPr txBox="1">
            <a:spLocks noGrp="1"/>
          </p:cNvSpPr>
          <p:nvPr>
            <p:ph type="subTitle" idx="1"/>
          </p:nvPr>
        </p:nvSpPr>
        <p:spPr>
          <a:xfrm>
            <a:off x="8225931" y="1882375"/>
            <a:ext cx="3397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37" name="Google Shape;237;p18"/>
          <p:cNvSpPr txBox="1">
            <a:spLocks noGrp="1"/>
          </p:cNvSpPr>
          <p:nvPr>
            <p:ph type="subTitle" idx="2"/>
          </p:nvPr>
        </p:nvSpPr>
        <p:spPr>
          <a:xfrm>
            <a:off x="8225931" y="4102757"/>
            <a:ext cx="3397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38" name="Google Shape;238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9" name="Google Shape;239;p18"/>
          <p:cNvSpPr txBox="1">
            <a:spLocks noGrp="1"/>
          </p:cNvSpPr>
          <p:nvPr>
            <p:ph type="body" idx="3"/>
          </p:nvPr>
        </p:nvSpPr>
        <p:spPr>
          <a:xfrm>
            <a:off x="8225925" y="2318375"/>
            <a:ext cx="33978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40" name="Google Shape;240;p18"/>
          <p:cNvSpPr txBox="1">
            <a:spLocks noGrp="1"/>
          </p:cNvSpPr>
          <p:nvPr>
            <p:ph type="body" idx="4"/>
          </p:nvPr>
        </p:nvSpPr>
        <p:spPr>
          <a:xfrm>
            <a:off x="8225925" y="4506700"/>
            <a:ext cx="3397800" cy="155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241" name="Google Shape;241;p18"/>
          <p:cNvGrpSpPr/>
          <p:nvPr/>
        </p:nvGrpSpPr>
        <p:grpSpPr>
          <a:xfrm rot="2700000">
            <a:off x="-211065" y="5320778"/>
            <a:ext cx="2020292" cy="1442535"/>
            <a:chOff x="3509104" y="949065"/>
            <a:chExt cx="1958007" cy="1398062"/>
          </a:xfrm>
        </p:grpSpPr>
        <p:sp>
          <p:nvSpPr>
            <p:cNvPr id="242" name="Google Shape;242;p18"/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8"/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8"/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1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2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85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6;p1"/>
          <p:cNvGraphicFramePr/>
          <p:nvPr/>
        </p:nvGraphicFramePr>
        <p:xfrm>
          <a:off x="0" y="-7"/>
          <a:ext cx="12192000" cy="6858000"/>
        </p:xfrm>
        <a:graphic>
          <a:graphicData uri="http://schemas.openxmlformats.org/drawingml/2006/table">
            <a:tbl>
              <a:tblPr>
                <a:noFill/>
                <a:tableStyleId>{0011E703-EE6C-46E5-A84C-B3960D5E6B22}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</a:tblGrid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7" name="Google Shape;7;p1"/>
          <p:cNvPicPr preferRelativeResize="0"/>
          <p:nvPr/>
        </p:nvPicPr>
        <p:blipFill rotWithShape="1">
          <a:blip r:embed="rId10">
            <a:alphaModFix amt="50000"/>
          </a:blip>
          <a:srcRect/>
          <a:stretch/>
        </p:blipFill>
        <p:spPr>
          <a:xfrm>
            <a:off x="-50" y="8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trick Hand"/>
              <a:buNone/>
              <a:defRPr sz="40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9" r:id="rId7"/>
    <p:sldLayoutId id="2147483664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5F6AD-1DCF-4F18-9BBA-2BC622BDF2FB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362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6;p1"/>
          <p:cNvGraphicFramePr/>
          <p:nvPr/>
        </p:nvGraphicFramePr>
        <p:xfrm>
          <a:off x="0" y="-7"/>
          <a:ext cx="12192000" cy="6858000"/>
        </p:xfrm>
        <a:graphic>
          <a:graphicData uri="http://schemas.openxmlformats.org/drawingml/2006/table">
            <a:tbl>
              <a:tblPr>
                <a:noFill/>
                <a:tableStyleId>{0011E703-EE6C-46E5-A84C-B3960D5E6B22}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</a:tblGrid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7" name="Google Shape;7;p1"/>
          <p:cNvPicPr preferRelativeResize="0"/>
          <p:nvPr/>
        </p:nvPicPr>
        <p:blipFill rotWithShape="1">
          <a:blip r:embed="rId23">
            <a:alphaModFix amt="50000"/>
          </a:blip>
          <a:srcRect/>
          <a:stretch/>
        </p:blipFill>
        <p:spPr>
          <a:xfrm>
            <a:off x="-50" y="8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trick Hand"/>
              <a:buNone/>
              <a:defRPr sz="40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ngers"/>
              <a:buNone/>
              <a:defRPr sz="4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●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 Medium"/>
              <a:buChar char="○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Comfortaa Medium"/>
              <a:buChar char="■"/>
              <a:defRPr sz="19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507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B860C7-E076-46B7-9985-F37D633CA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5D489F-BEC8-4A90-9265-4B2CB2E3A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F9119-6B1B-43AB-91EC-F59E9B8F4A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DE397-9B50-4FA6-B36E-E38B31F5AF3C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1132B-0AA0-4663-BCD9-A03DEC5D0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DEB59-5B85-4809-AE49-3BF6A48A5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75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0ADCF71-525A-420A-9814-487CCD7FFF8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92937A3-452C-4B1C-BCA7-6D71492286E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39BDFB9-5FDC-4E92-9B2C-1E83B1E2BEA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70A2CE8-E757-45B9-8832-9FD6E6D3F6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E1BADB2-1340-4F7E-875A-AC836AAE79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8C6EBEB-CAE1-4531-B3B1-A16419A4D0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866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7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5.gif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36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slide" Target="slide12.xml"/><Relationship Id="rId3" Type="http://schemas.openxmlformats.org/officeDocument/2006/relationships/slide" Target="slide9.xml"/><Relationship Id="rId7" Type="http://schemas.openxmlformats.org/officeDocument/2006/relationships/slide" Target="slide10.xml"/><Relationship Id="rId12" Type="http://schemas.openxmlformats.org/officeDocument/2006/relationships/image" Target="../media/image28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5.gif"/><Relationship Id="rId11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27.gif"/><Relationship Id="rId4" Type="http://schemas.openxmlformats.org/officeDocument/2006/relationships/image" Target="../media/image24.gif"/><Relationship Id="rId9" Type="http://schemas.openxmlformats.org/officeDocument/2006/relationships/slide" Target="slide11.xml"/><Relationship Id="rId14" Type="http://schemas.openxmlformats.org/officeDocument/2006/relationships/image" Target="../media/image2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9838" y="925041"/>
            <a:ext cx="8351301" cy="511517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21513261">
            <a:off x="2669196" y="5079627"/>
            <a:ext cx="4077954" cy="426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285"/>
              </a:lnSpc>
              <a:buClrTx/>
            </a:pPr>
            <a:r>
              <a:rPr lang="en-US" sz="3734" kern="1200" dirty="0" err="1">
                <a:latin typeface="KG Primary Penmanship"/>
                <a:ea typeface="Arial-Rounded"/>
                <a:cs typeface="+mn-cs"/>
              </a:rPr>
              <a:t>Giáo</a:t>
            </a:r>
            <a:r>
              <a:rPr lang="en-US" sz="3734" kern="1200" dirty="0">
                <a:latin typeface="KG Primary Penmanship"/>
                <a:ea typeface="Arial-Rounded"/>
                <a:cs typeface="+mn-cs"/>
              </a:rPr>
              <a:t> </a:t>
            </a:r>
            <a:r>
              <a:rPr lang="en-US" sz="3734" kern="1200" dirty="0" err="1">
                <a:latin typeface="KG Primary Penmanship"/>
                <a:ea typeface="Arial-Rounded"/>
                <a:cs typeface="+mn-cs"/>
              </a:rPr>
              <a:t>viên</a:t>
            </a:r>
            <a:r>
              <a:rPr lang="en-US" sz="3734" kern="1200" dirty="0">
                <a:latin typeface="KG Primary Penmanship"/>
                <a:ea typeface="Arial-Rounded"/>
                <a:cs typeface="+mn-cs"/>
              </a:rPr>
              <a:t>:…….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6981">
            <a:off x="7726091" y="1646458"/>
            <a:ext cx="4098090" cy="38214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72345">
            <a:off x="618974" y="4387852"/>
            <a:ext cx="999886" cy="21057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840615">
            <a:off x="9239713" y="1010415"/>
            <a:ext cx="1565616" cy="5123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668788" y="5481241"/>
            <a:ext cx="707469" cy="70746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611161">
            <a:off x="859838" y="505944"/>
            <a:ext cx="574822" cy="12878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14F082-0E1A-408E-ADFB-10CE305640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94209" y="2069604"/>
            <a:ext cx="3454699" cy="28775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F5C279-C22B-42F5-B807-08DE0A04A88E}"/>
              </a:ext>
            </a:extLst>
          </p:cNvPr>
          <p:cNvSpPr txBox="1"/>
          <p:nvPr/>
        </p:nvSpPr>
        <p:spPr>
          <a:xfrm>
            <a:off x="2098730" y="2521566"/>
            <a:ext cx="54400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48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+mn-cs"/>
              </a:rPr>
              <a:t>Chào</a:t>
            </a:r>
            <a:r>
              <a:rPr lang="en-US" sz="48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+mn-cs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+mn-cs"/>
              </a:rPr>
              <a:t>mừng</a:t>
            </a:r>
            <a:r>
              <a:rPr lang="en-US" sz="48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+mn-cs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+mn-cs"/>
              </a:rPr>
              <a:t>các</a:t>
            </a:r>
            <a:r>
              <a:rPr lang="en-US" sz="48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+mn-cs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+mn-cs"/>
              </a:rPr>
              <a:t>em</a:t>
            </a:r>
            <a:r>
              <a:rPr lang="en-US" sz="48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+mn-cs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+mn-cs"/>
              </a:rPr>
              <a:t>đến</a:t>
            </a:r>
            <a:r>
              <a:rPr lang="en-US" sz="48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+mn-cs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+mn-cs"/>
              </a:rPr>
              <a:t>với</a:t>
            </a:r>
            <a:r>
              <a:rPr lang="en-US" sz="48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+mn-cs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+mn-cs"/>
              </a:rPr>
              <a:t>tiết</a:t>
            </a:r>
            <a:r>
              <a:rPr lang="en-US" sz="48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+mn-cs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+mn-cs"/>
              </a:rPr>
              <a:t>học</a:t>
            </a:r>
            <a:endParaRPr lang="en-US" sz="48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5F3769D-76EF-40DD-B3FE-0F72D5BED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3600" kern="1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267" name="Picture 12">
            <a:extLst>
              <a:ext uri="{FF2B5EF4-FFF2-40B4-BE49-F238E27FC236}">
                <a16:creationId xmlns:a16="http://schemas.microsoft.com/office/drawing/2014/main" id="{89D84343-E1DA-45D2-87AD-20213252E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8101" y="4168775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D8A44228-208B-4811-BB84-7A97EEBA6682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>
              <a:buClrTx/>
            </a:pPr>
            <a:r>
              <a:rPr lang="nl-NL" sz="4400" b="1" noProof="1">
                <a:solidFill>
                  <a:srgbClr val="1919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Sực ....</a:t>
            </a:r>
            <a:endParaRPr sz="4400" noProof="1">
              <a:solidFill>
                <a:srgbClr val="19194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C5CF7C24-5486-4205-A5F6-E4802B783E2C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>
              <a:buClrTx/>
            </a:pPr>
            <a:r>
              <a:rPr lang="en-US" sz="4400" noProof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sz="4400" noProof="1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4455232-B890-4C20-B439-51659B56A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800" kern="1200">
              <a:latin typeface="Arial" panose="020B0604020202020204" pitchFamily="34" charset="0"/>
              <a:ea typeface="+mn-ea"/>
            </a:endParaRPr>
          </a:p>
        </p:txBody>
      </p:sp>
      <p:pic>
        <p:nvPicPr>
          <p:cNvPr id="12291" name="Picture 14">
            <a:extLst>
              <a:ext uri="{FF2B5EF4-FFF2-40B4-BE49-F238E27FC236}">
                <a16:creationId xmlns:a16="http://schemas.microsoft.com/office/drawing/2014/main" id="{74F2D5A0-1496-417B-8195-C0FC6FB04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810125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C540B8FD-BB46-4BA6-B306-B88E2CDF9CAB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>
              <a:buClrTx/>
            </a:pPr>
            <a:r>
              <a:rPr lang="nl-NL" altLang="x-none" sz="4000" b="1" noProof="1">
                <a:solidFill>
                  <a:srgbClr val="1919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(...) nghĩ</a:t>
            </a:r>
            <a:endParaRPr sz="4000" noProof="1">
              <a:solidFill>
                <a:srgbClr val="19194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C6358422-8B7E-4A0F-9174-E99FB23FDF98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>
              <a:buClrTx/>
            </a:pPr>
            <a:r>
              <a:rPr lang="en-US" sz="4000" noProof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endParaRPr sz="4000" noProof="1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id="{F309C461-CC64-4D07-B97E-EA2262C7F7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ea typeface="+mn-ea"/>
            </a:endParaRPr>
          </a:p>
        </p:txBody>
      </p:sp>
      <p:sp>
        <p:nvSpPr>
          <p:cNvPr id="13315" name="AutoShape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ED7FB43-D37C-4D4E-B2E6-49C084942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800" kern="1200">
              <a:latin typeface="Arial" panose="020B0604020202020204" pitchFamily="34" charset="0"/>
              <a:ea typeface="+mn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302FC0-B2E3-4AF4-87F4-825F8C838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F4896C45-9F91-4A59-9643-2143562605B8}"/>
              </a:ext>
            </a:extLst>
          </p:cNvPr>
          <p:cNvSpPr/>
          <p:nvPr/>
        </p:nvSpPr>
        <p:spPr>
          <a:xfrm>
            <a:off x="2192215" y="762001"/>
            <a:ext cx="5715000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3200" b="1" kern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altLang="en-US" sz="32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ảm ơn bạn vì đã giúp chúng mình. Tặng bạn viên ngọc trai tuyệt đẹp</a:t>
            </a:r>
            <a:r>
              <a:rPr lang="en-US" altLang="en-US" sz="32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này</a:t>
            </a:r>
            <a:endParaRPr lang="en-US" altLang="en-US" sz="3200" kern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3200" kern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9838" y="925041"/>
            <a:ext cx="8351301" cy="511517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21513261">
            <a:off x="2669196" y="5079627"/>
            <a:ext cx="4077954" cy="426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2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4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G Primary Penmanship"/>
                <a:ea typeface="Arial-Rounded"/>
                <a:cs typeface="Arial"/>
                <a:sym typeface="Arial"/>
              </a:rPr>
              <a:t>Giáo</a:t>
            </a:r>
            <a:r>
              <a:rPr kumimoji="0" lang="en-US" sz="373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G Primary Penmanship"/>
                <a:ea typeface="Arial-Rounded"/>
                <a:cs typeface="Arial"/>
                <a:sym typeface="Arial"/>
              </a:rPr>
              <a:t> </a:t>
            </a:r>
            <a:r>
              <a:rPr kumimoji="0" lang="en-US" sz="3734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G Primary Penmanship"/>
                <a:ea typeface="Arial-Rounded"/>
                <a:cs typeface="Arial"/>
                <a:sym typeface="Arial"/>
              </a:rPr>
              <a:t>viên</a:t>
            </a:r>
            <a:r>
              <a:rPr kumimoji="0" lang="en-US" sz="373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G Primary Penmanship"/>
                <a:ea typeface="Arial-Rounded"/>
                <a:cs typeface="Arial"/>
                <a:sym typeface="Arial"/>
              </a:rPr>
              <a:t>:…….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6981">
            <a:off x="7726091" y="1646458"/>
            <a:ext cx="4098090" cy="38214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72345">
            <a:off x="618974" y="4387852"/>
            <a:ext cx="999886" cy="21057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840615">
            <a:off x="9239713" y="1010415"/>
            <a:ext cx="1565616" cy="5123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668788" y="5481241"/>
            <a:ext cx="707469" cy="70746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611161">
            <a:off x="859838" y="505944"/>
            <a:ext cx="574822" cy="12878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14F082-0E1A-408E-ADFB-10CE305640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94209" y="2069604"/>
            <a:ext cx="3454699" cy="28775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A4B71A-7EAD-453A-9D4B-E6C843EB97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13131" y="1266606"/>
            <a:ext cx="5511262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6"/>
          <p:cNvSpPr txBox="1">
            <a:spLocks noGrp="1"/>
          </p:cNvSpPr>
          <p:nvPr>
            <p:ph type="title" idx="4294967295"/>
          </p:nvPr>
        </p:nvSpPr>
        <p:spPr>
          <a:xfrm>
            <a:off x="589052" y="1089600"/>
            <a:ext cx="3653700" cy="467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400" dirty="0">
                <a:solidFill>
                  <a:schemeClr val="dk2"/>
                </a:solidFill>
              </a:rPr>
              <a:t>01</a:t>
            </a:r>
            <a:endParaRPr sz="10400" dirty="0">
              <a:solidFill>
                <a:schemeClr val="dk2"/>
              </a:solidFill>
            </a:endParaRPr>
          </a:p>
        </p:txBody>
      </p:sp>
      <p:sp>
        <p:nvSpPr>
          <p:cNvPr id="358" name="Google Shape;358;p26"/>
          <p:cNvSpPr txBox="1">
            <a:spLocks noGrp="1"/>
          </p:cNvSpPr>
          <p:nvPr>
            <p:ph type="subTitle" idx="4294967295"/>
          </p:nvPr>
        </p:nvSpPr>
        <p:spPr>
          <a:xfrm>
            <a:off x="2169717" y="448629"/>
            <a:ext cx="7982468" cy="243469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</a:t>
            </a:r>
            <a:r>
              <a:rPr lang="en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uan sát hình ảnh bạn nhỏ và cảnh vật trong tranh</a:t>
            </a:r>
            <a:endParaRPr sz="5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0" name="Google Shape;360;p26"/>
          <p:cNvGrpSpPr/>
          <p:nvPr/>
        </p:nvGrpSpPr>
        <p:grpSpPr>
          <a:xfrm>
            <a:off x="589052" y="3939393"/>
            <a:ext cx="3872859" cy="1649101"/>
            <a:chOff x="4487664" y="-1392325"/>
            <a:chExt cx="3997997" cy="1702034"/>
          </a:xfrm>
        </p:grpSpPr>
        <p:grpSp>
          <p:nvGrpSpPr>
            <p:cNvPr id="361" name="Google Shape;361;p26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362" name="Google Shape;362;p26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26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4" name="Google Shape;364;p26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26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26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26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93F43C1-76E6-4E23-B50A-3379AB434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915" y="2468990"/>
            <a:ext cx="6266139" cy="3905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6;p8">
            <a:extLst>
              <a:ext uri="{FF2B5EF4-FFF2-40B4-BE49-F238E27FC236}">
                <a16:creationId xmlns:a16="http://schemas.microsoft.com/office/drawing/2014/main" id="{2C4A951B-B6C4-404D-B928-A9364C0B2066}"/>
              </a:ext>
            </a:extLst>
          </p:cNvPr>
          <p:cNvSpPr/>
          <p:nvPr/>
        </p:nvSpPr>
        <p:spPr>
          <a:xfrm rot="-2956710">
            <a:off x="403364" y="773988"/>
            <a:ext cx="570521" cy="1169491"/>
          </a:xfrm>
          <a:custGeom>
            <a:avLst/>
            <a:gdLst/>
            <a:ahLst/>
            <a:cxnLst/>
            <a:rect l="l" t="t" r="r" b="b"/>
            <a:pathLst>
              <a:path w="401292" h="822594" extrusionOk="0">
                <a:moveTo>
                  <a:pt x="401279" y="442645"/>
                </a:moveTo>
                <a:cubicBezTo>
                  <a:pt x="400491" y="299179"/>
                  <a:pt x="351618" y="151772"/>
                  <a:pt x="246777" y="54025"/>
                </a:cubicBezTo>
                <a:cubicBezTo>
                  <a:pt x="223129" y="31954"/>
                  <a:pt x="195539" y="11458"/>
                  <a:pt x="163220" y="3576"/>
                </a:cubicBezTo>
                <a:cubicBezTo>
                  <a:pt x="87545" y="-16131"/>
                  <a:pt x="2411" y="48507"/>
                  <a:pt x="47" y="126547"/>
                </a:cubicBezTo>
                <a:cubicBezTo>
                  <a:pt x="-2318" y="217987"/>
                  <a:pt x="85969" y="281049"/>
                  <a:pt x="150607" y="345687"/>
                </a:cubicBezTo>
                <a:cubicBezTo>
                  <a:pt x="275155" y="468658"/>
                  <a:pt x="335852" y="648385"/>
                  <a:pt x="316933" y="822594"/>
                </a:cubicBezTo>
                <a:cubicBezTo>
                  <a:pt x="369748" y="705930"/>
                  <a:pt x="402067" y="570346"/>
                  <a:pt x="401279" y="4426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17;p8">
            <a:extLst>
              <a:ext uri="{FF2B5EF4-FFF2-40B4-BE49-F238E27FC236}">
                <a16:creationId xmlns:a16="http://schemas.microsoft.com/office/drawing/2014/main" id="{27E8D0B8-9618-4388-9F7F-A35E751A9A60}"/>
              </a:ext>
            </a:extLst>
          </p:cNvPr>
          <p:cNvSpPr/>
          <p:nvPr/>
        </p:nvSpPr>
        <p:spPr>
          <a:xfrm rot="-2956710">
            <a:off x="272887" y="1595853"/>
            <a:ext cx="831476" cy="448570"/>
          </a:xfrm>
          <a:custGeom>
            <a:avLst/>
            <a:gdLst/>
            <a:ahLst/>
            <a:cxnLst/>
            <a:rect l="l" t="t" r="r" b="b"/>
            <a:pathLst>
              <a:path w="584842" h="315514" extrusionOk="0">
                <a:moveTo>
                  <a:pt x="277415" y="198059"/>
                </a:moveTo>
                <a:cubicBezTo>
                  <a:pt x="234848" y="209883"/>
                  <a:pt x="194646" y="229590"/>
                  <a:pt x="150503" y="235896"/>
                </a:cubicBezTo>
                <a:cubicBezTo>
                  <a:pt x="93747" y="244567"/>
                  <a:pt x="28320" y="228802"/>
                  <a:pt x="6248" y="167316"/>
                </a:cubicBezTo>
                <a:cubicBezTo>
                  <a:pt x="-5576" y="134208"/>
                  <a:pt x="-58" y="97948"/>
                  <a:pt x="18072" y="68781"/>
                </a:cubicBezTo>
                <a:cubicBezTo>
                  <a:pt x="63004" y="-6105"/>
                  <a:pt x="148926" y="-5316"/>
                  <a:pt x="224601" y="4931"/>
                </a:cubicBezTo>
                <a:cubicBezTo>
                  <a:pt x="471331" y="38827"/>
                  <a:pt x="571442" y="272945"/>
                  <a:pt x="584843" y="315512"/>
                </a:cubicBezTo>
                <a:cubicBezTo>
                  <a:pt x="584843" y="316300"/>
                  <a:pt x="449259" y="150762"/>
                  <a:pt x="277415" y="1980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oogle Shape;118;p8">
            <a:extLst>
              <a:ext uri="{FF2B5EF4-FFF2-40B4-BE49-F238E27FC236}">
                <a16:creationId xmlns:a16="http://schemas.microsoft.com/office/drawing/2014/main" id="{B175E5BB-059D-4C6A-AE66-F152D1DF2EEF}"/>
              </a:ext>
            </a:extLst>
          </p:cNvPr>
          <p:cNvGrpSpPr/>
          <p:nvPr/>
        </p:nvGrpSpPr>
        <p:grpSpPr>
          <a:xfrm rot="2700000">
            <a:off x="10266435" y="196328"/>
            <a:ext cx="2020292" cy="1442535"/>
            <a:chOff x="3509104" y="949065"/>
            <a:chExt cx="1958007" cy="1398062"/>
          </a:xfrm>
        </p:grpSpPr>
        <p:sp>
          <p:nvSpPr>
            <p:cNvPr id="9" name="Google Shape;119;p8">
              <a:extLst>
                <a:ext uri="{FF2B5EF4-FFF2-40B4-BE49-F238E27FC236}">
                  <a16:creationId xmlns:a16="http://schemas.microsoft.com/office/drawing/2014/main" id="{AAC4DC3E-8062-4F1E-A7AD-AC4F67A875A7}"/>
                </a:ext>
              </a:extLst>
            </p:cNvPr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20;p8">
              <a:extLst>
                <a:ext uri="{FF2B5EF4-FFF2-40B4-BE49-F238E27FC236}">
                  <a16:creationId xmlns:a16="http://schemas.microsoft.com/office/drawing/2014/main" id="{4101789F-1683-482F-8A47-0A281545BEAC}"/>
                </a:ext>
              </a:extLst>
            </p:cNvPr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21;p8">
              <a:extLst>
                <a:ext uri="{FF2B5EF4-FFF2-40B4-BE49-F238E27FC236}">
                  <a16:creationId xmlns:a16="http://schemas.microsoft.com/office/drawing/2014/main" id="{3F85E973-F814-4A63-9B96-B64AB0D9366D}"/>
                </a:ext>
              </a:extLst>
            </p:cNvPr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D3F899D-4B77-4FD4-8A17-16128A9ACDD1}"/>
              </a:ext>
            </a:extLst>
          </p:cNvPr>
          <p:cNvSpPr txBox="1"/>
          <p:nvPr/>
        </p:nvSpPr>
        <p:spPr>
          <a:xfrm>
            <a:off x="6505296" y="2538085"/>
            <a:ext cx="6342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+mj-lt"/>
              </a:rPr>
              <a:t>a.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đang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làm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?</a:t>
            </a:r>
          </a:p>
        </p:txBody>
      </p:sp>
      <p:sp>
        <p:nvSpPr>
          <p:cNvPr id="13" name="Google Shape;122;p8">
            <a:extLst>
              <a:ext uri="{FF2B5EF4-FFF2-40B4-BE49-F238E27FC236}">
                <a16:creationId xmlns:a16="http://schemas.microsoft.com/office/drawing/2014/main" id="{3B6650C2-15F2-4BEE-A1DA-45E00F0EA54E}"/>
              </a:ext>
            </a:extLst>
          </p:cNvPr>
          <p:cNvSpPr/>
          <p:nvPr/>
        </p:nvSpPr>
        <p:spPr>
          <a:xfrm>
            <a:off x="794407" y="4763680"/>
            <a:ext cx="4898182" cy="371027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CE3E52-7FF7-4929-A600-128B0F2B2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07" y="1820138"/>
            <a:ext cx="4898183" cy="3052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A2A4B6-ADD2-4610-B284-926500859BFD}"/>
              </a:ext>
            </a:extLst>
          </p:cNvPr>
          <p:cNvSpPr txBox="1"/>
          <p:nvPr/>
        </p:nvSpPr>
        <p:spPr>
          <a:xfrm>
            <a:off x="6505296" y="3365399"/>
            <a:ext cx="6342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+mj-lt"/>
              </a:rPr>
              <a:t>b.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hay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ngủ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mơ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? </a:t>
            </a:r>
          </a:p>
          <a:p>
            <a:r>
              <a:rPr lang="en-US" sz="3600" dirty="0" err="1">
                <a:solidFill>
                  <a:srgbClr val="002060"/>
                </a:solidFill>
                <a:latin typeface="+mj-lt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thường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mơ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thấy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+mj-lt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777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955" y="82062"/>
            <a:ext cx="12203350" cy="5418018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955091" y="261412"/>
            <a:ext cx="3184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Đọc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mẫu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方正汉真广标简体" panose="02000000000000000000" pitchFamily="2" charset="-122"/>
              <a:cs typeface="+mn-cs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810422" y="240776"/>
            <a:ext cx="1144670" cy="732005"/>
            <a:chOff x="1281153" y="5632171"/>
            <a:chExt cx="1466266" cy="937662"/>
          </a:xfrm>
        </p:grpSpPr>
        <p:sp>
          <p:nvSpPr>
            <p:cNvPr id="29" name="云形 28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9F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0" name="云形 29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B9F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6615" y="2589258"/>
            <a:ext cx="6096012" cy="6096012"/>
          </a:xfrm>
          <a:prstGeom prst="rect">
            <a:avLst/>
          </a:prstGeom>
        </p:spPr>
      </p:pic>
      <p:grpSp>
        <p:nvGrpSpPr>
          <p:cNvPr id="50" name="组合 49"/>
          <p:cNvGrpSpPr/>
          <p:nvPr/>
        </p:nvGrpSpPr>
        <p:grpSpPr>
          <a:xfrm>
            <a:off x="848933" y="5831865"/>
            <a:ext cx="844400" cy="539985"/>
            <a:chOff x="1281153" y="5632171"/>
            <a:chExt cx="1466266" cy="937662"/>
          </a:xfrm>
        </p:grpSpPr>
        <p:sp>
          <p:nvSpPr>
            <p:cNvPr id="52" name="云形 51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3" name="云形 52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21" name="图片 4">
            <a:extLst>
              <a:ext uri="{FF2B5EF4-FFF2-40B4-BE49-F238E27FC236}">
                <a16:creationId xmlns:a16="http://schemas.microsoft.com/office/drawing/2014/main" id="{BC119725-2D69-43B7-A2E4-0593097AD4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558" y="3525882"/>
            <a:ext cx="3672528" cy="1708312"/>
          </a:xfrm>
          <a:prstGeom prst="rect">
            <a:avLst/>
          </a:prstGeom>
        </p:spPr>
      </p:pic>
      <p:pic>
        <p:nvPicPr>
          <p:cNvPr id="31" name="图片 4">
            <a:extLst>
              <a:ext uri="{FF2B5EF4-FFF2-40B4-BE49-F238E27FC236}">
                <a16:creationId xmlns:a16="http://schemas.microsoft.com/office/drawing/2014/main" id="{099AD19E-41E0-422B-B855-415427C245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1757" y="3468362"/>
            <a:ext cx="3882638" cy="1806047"/>
          </a:xfrm>
          <a:prstGeom prst="rect">
            <a:avLst/>
          </a:prstGeom>
        </p:spPr>
      </p:pic>
      <p:pic>
        <p:nvPicPr>
          <p:cNvPr id="32" name="图片 4">
            <a:extLst>
              <a:ext uri="{FF2B5EF4-FFF2-40B4-BE49-F238E27FC236}">
                <a16:creationId xmlns:a16="http://schemas.microsoft.com/office/drawing/2014/main" id="{55EEFDF0-9322-4909-B75A-B2CEACD126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4163" y="1169507"/>
            <a:ext cx="3672528" cy="170831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9F5572C-74D3-494B-8B50-97B1BB8116A6}"/>
              </a:ext>
            </a:extLst>
          </p:cNvPr>
          <p:cNvSpPr txBox="1"/>
          <p:nvPr/>
        </p:nvSpPr>
        <p:spPr>
          <a:xfrm>
            <a:off x="1742774" y="4087650"/>
            <a:ext cx="1418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3E49A7-5534-4AC2-8332-638CB3F1E71B}"/>
              </a:ext>
            </a:extLst>
          </p:cNvPr>
          <p:cNvSpPr txBox="1"/>
          <p:nvPr/>
        </p:nvSpPr>
        <p:spPr>
          <a:xfrm>
            <a:off x="5318692" y="1783181"/>
            <a:ext cx="1858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dõi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340EE70-47EE-4BE8-8A17-0FF95C2518D1}"/>
              </a:ext>
            </a:extLst>
          </p:cNvPr>
          <p:cNvSpPr txBox="1"/>
          <p:nvPr/>
        </p:nvSpPr>
        <p:spPr>
          <a:xfrm>
            <a:off x="9154565" y="4078997"/>
            <a:ext cx="2245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9AD675D0-B28B-4B87-951B-43D72952F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943372" y="2394643"/>
            <a:ext cx="743405" cy="74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D0282059-91E9-4847-BDB6-88481511F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914445" y="4012322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60A49AA2-A86D-4D14-90D0-080F97202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803912" y="394620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81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34DA9E4-D969-4CDD-8BAB-8D4F26ACD49A}"/>
              </a:ext>
            </a:extLst>
          </p:cNvPr>
          <p:cNvSpPr/>
          <p:nvPr/>
        </p:nvSpPr>
        <p:spPr>
          <a:xfrm>
            <a:off x="0" y="844062"/>
            <a:ext cx="12192000" cy="562707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5C06045-2A60-4EDB-A3CE-55EA2C4E544A}"/>
              </a:ext>
            </a:extLst>
          </p:cNvPr>
          <p:cNvSpPr/>
          <p:nvPr/>
        </p:nvSpPr>
        <p:spPr>
          <a:xfrm>
            <a:off x="0" y="424962"/>
            <a:ext cx="2731477" cy="838200"/>
          </a:xfrm>
          <a:prstGeom prst="rightArrow">
            <a:avLst>
              <a:gd name="adj1" fmla="val 85294"/>
              <a:gd name="adj2" fmla="val 5588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B9430F-B1B4-4397-879F-671100A1AB4C}"/>
              </a:ext>
            </a:extLst>
          </p:cNvPr>
          <p:cNvSpPr txBox="1"/>
          <p:nvPr/>
        </p:nvSpPr>
        <p:spPr>
          <a:xfrm>
            <a:off x="4056185" y="844062"/>
            <a:ext cx="499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giấc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mơ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buổi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sáng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ED54F6-E7FE-4EC5-88C2-AB4888772F9C}"/>
              </a:ext>
            </a:extLst>
          </p:cNvPr>
          <p:cNvSpPr txBox="1"/>
          <p:nvPr/>
        </p:nvSpPr>
        <p:spPr>
          <a:xfrm>
            <a:off x="1541584" y="1738470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gặp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trời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túi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đầy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Rải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nơi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xanh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lạ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mình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D68211B-C6C7-4A0A-A25C-F612AF89A355}"/>
              </a:ext>
            </a:extLst>
          </p:cNvPr>
          <p:cNvSpPr txBox="1"/>
          <p:nvPr/>
        </p:nvSpPr>
        <p:spPr>
          <a:xfrm>
            <a:off x="6516567" y="1703301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sông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Chảy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tràn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sữa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ban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hồng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rõ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tai</a:t>
            </a: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gà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trống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:</a:t>
            </a: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Dậy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A95177-3C54-4A19-BFDC-DDA1B578941D}"/>
              </a:ext>
            </a:extLst>
          </p:cNvPr>
          <p:cNvSpPr txBox="1"/>
          <p:nvPr/>
        </p:nvSpPr>
        <p:spPr>
          <a:xfrm>
            <a:off x="7638319" y="5650173"/>
            <a:ext cx="3270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(</a:t>
            </a:r>
            <a:r>
              <a:rPr lang="en-US" sz="2400" dirty="0" err="1">
                <a:latin typeface="+mj-lt"/>
              </a:rPr>
              <a:t>Nguyễn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Lãm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Thắng</a:t>
            </a:r>
            <a:r>
              <a:rPr lang="en-US" sz="2400" dirty="0">
                <a:latin typeface="+mj-lt"/>
              </a:rPr>
              <a:t>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4E22776-E1B1-4166-A41B-4F6B61148352}"/>
              </a:ext>
            </a:extLst>
          </p:cNvPr>
          <p:cNvSpPr/>
          <p:nvPr/>
        </p:nvSpPr>
        <p:spPr>
          <a:xfrm>
            <a:off x="1085116" y="1738470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E9A4E6B-6AE2-47E5-BABA-89E9986F372D}"/>
              </a:ext>
            </a:extLst>
          </p:cNvPr>
          <p:cNvSpPr/>
          <p:nvPr/>
        </p:nvSpPr>
        <p:spPr>
          <a:xfrm>
            <a:off x="1101968" y="3895254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99AC6B7-FD06-4C6B-87D6-4444D6DBCA76}"/>
              </a:ext>
            </a:extLst>
          </p:cNvPr>
          <p:cNvSpPr/>
          <p:nvPr/>
        </p:nvSpPr>
        <p:spPr>
          <a:xfrm>
            <a:off x="6137030" y="1738470"/>
            <a:ext cx="439616" cy="4191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843BC21-3077-4A61-989F-EACCA5A33348}"/>
              </a:ext>
            </a:extLst>
          </p:cNvPr>
          <p:cNvSpPr/>
          <p:nvPr/>
        </p:nvSpPr>
        <p:spPr>
          <a:xfrm>
            <a:off x="6137030" y="3895254"/>
            <a:ext cx="439616" cy="4191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D38C2C-D589-4391-9F32-7D9D09E8262C}"/>
              </a:ext>
            </a:extLst>
          </p:cNvPr>
          <p:cNvSpPr txBox="1"/>
          <p:nvPr/>
        </p:nvSpPr>
        <p:spPr>
          <a:xfrm>
            <a:off x="328246" y="507713"/>
            <a:ext cx="1336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2. </a:t>
            </a:r>
            <a:r>
              <a:rPr lang="en-US" sz="3200" dirty="0" err="1">
                <a:latin typeface="+mj-lt"/>
              </a:rPr>
              <a:t>Đọc</a:t>
            </a:r>
            <a:endParaRPr lang="en-US" sz="3200" dirty="0">
              <a:latin typeface="+mj-lt"/>
            </a:endParaRPr>
          </a:p>
        </p:txBody>
      </p:sp>
      <p:pic>
        <p:nvPicPr>
          <p:cNvPr id="22" name="[hanhtrangso.nxbgd.vn] Đọc_ Trong giấc mơ buổi sáng_HTS">
            <a:hlinkClick r:id="" action="ppaction://media"/>
            <a:extLst>
              <a:ext uri="{FF2B5EF4-FFF2-40B4-BE49-F238E27FC236}">
                <a16:creationId xmlns:a16="http://schemas.microsoft.com/office/drawing/2014/main" id="{738C2797-AA4E-4846-BD74-B70DF20BE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460" y="580703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9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7"/>
          <p:cNvSpPr/>
          <p:nvPr/>
        </p:nvSpPr>
        <p:spPr>
          <a:xfrm>
            <a:off x="10280580" y="4289896"/>
            <a:ext cx="711875" cy="12885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lt1"/>
                </a:solidFill>
                <a:latin typeface="Banger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4A4BCA-913E-4F4D-927E-FD8B57864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185" y="115133"/>
            <a:ext cx="5998984" cy="1871634"/>
          </a:xfrm>
          <a:prstGeom prst="rect">
            <a:avLst/>
          </a:prstGeom>
        </p:spPr>
      </p:pic>
      <p:pic>
        <p:nvPicPr>
          <p:cNvPr id="1026" name="Picture 2" descr="Khám phá những vùng thảo nguyên xanh của Trung Quốc - Chuyên trang điện tử  Sao Pháp Luật - Đơn vị trực thuộc Báo Pháp Luật Việt Nam">
            <a:extLst>
              <a:ext uri="{FF2B5EF4-FFF2-40B4-BE49-F238E27FC236}">
                <a16:creationId xmlns:a16="http://schemas.microsoft.com/office/drawing/2014/main" id="{9A660911-C8A5-43C2-8CE5-589647F41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684" y="1892784"/>
            <a:ext cx="6420454" cy="368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231FD8-64D5-48D0-B15F-A738BDB6A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6651" y="1426399"/>
            <a:ext cx="4182218" cy="93276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E38D781-D4E6-48FF-8A62-8FE168DC6AA4}"/>
              </a:ext>
            </a:extLst>
          </p:cNvPr>
          <p:cNvSpPr txBox="1"/>
          <p:nvPr/>
        </p:nvSpPr>
        <p:spPr>
          <a:xfrm>
            <a:off x="1686651" y="5892457"/>
            <a:ext cx="79234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+mj-lt"/>
              </a:rPr>
              <a:t>"một đồng bằng gần như không có cây gỗ"</a:t>
            </a:r>
            <a:endParaRPr lang="en-US" sz="32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7"/>
          <p:cNvSpPr/>
          <p:nvPr/>
        </p:nvSpPr>
        <p:spPr>
          <a:xfrm>
            <a:off x="10280580" y="4289896"/>
            <a:ext cx="711875" cy="12885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lt1"/>
                </a:solidFill>
                <a:latin typeface="Banger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4A4BCA-913E-4F4D-927E-FD8B57864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508" y="-239556"/>
            <a:ext cx="5998984" cy="1871634"/>
          </a:xfrm>
          <a:prstGeom prst="rect">
            <a:avLst/>
          </a:prstGeom>
        </p:spPr>
      </p:pic>
      <p:pic>
        <p:nvPicPr>
          <p:cNvPr id="2050" name="Picture 2" descr="Ban mai tinh khiết - Báo Nam Định điện tử">
            <a:extLst>
              <a:ext uri="{FF2B5EF4-FFF2-40B4-BE49-F238E27FC236}">
                <a16:creationId xmlns:a16="http://schemas.microsoft.com/office/drawing/2014/main" id="{822B3F1B-B941-4F97-93F3-C49D5D7B0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524" y="1703612"/>
            <a:ext cx="6929116" cy="389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60CB5C-DB3F-45B1-8548-CC388C201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698" y="1136121"/>
            <a:ext cx="3017782" cy="11278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9F0307-15EC-4993-B4FA-26274D63964B}"/>
              </a:ext>
            </a:extLst>
          </p:cNvPr>
          <p:cNvSpPr txBox="1"/>
          <p:nvPr/>
        </p:nvSpPr>
        <p:spPr>
          <a:xfrm>
            <a:off x="3845169" y="5845565"/>
            <a:ext cx="3165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+mj-lt"/>
              </a:rPr>
              <a:t>Lúc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sáng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sớm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307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84C89E-1653-4432-AC26-2113A835D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359151" y="188913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34DA9E4-D969-4CDD-8BAB-8D4F26ACD49A}"/>
              </a:ext>
            </a:extLst>
          </p:cNvPr>
          <p:cNvSpPr/>
          <p:nvPr/>
        </p:nvSpPr>
        <p:spPr>
          <a:xfrm>
            <a:off x="0" y="844062"/>
            <a:ext cx="12192000" cy="562707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5C06045-2A60-4EDB-A3CE-55EA2C4E544A}"/>
              </a:ext>
            </a:extLst>
          </p:cNvPr>
          <p:cNvSpPr/>
          <p:nvPr/>
        </p:nvSpPr>
        <p:spPr>
          <a:xfrm>
            <a:off x="0" y="424962"/>
            <a:ext cx="2731477" cy="838200"/>
          </a:xfrm>
          <a:prstGeom prst="rightArrow">
            <a:avLst>
              <a:gd name="adj1" fmla="val 85294"/>
              <a:gd name="adj2" fmla="val 5588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B9430F-B1B4-4397-879F-671100A1AB4C}"/>
              </a:ext>
            </a:extLst>
          </p:cNvPr>
          <p:cNvSpPr txBox="1"/>
          <p:nvPr/>
        </p:nvSpPr>
        <p:spPr>
          <a:xfrm>
            <a:off x="4056185" y="844062"/>
            <a:ext cx="499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Trong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giấc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mơ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buổi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sáng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ED54F6-E7FE-4EC5-88C2-AB4888772F9C}"/>
              </a:ext>
            </a:extLst>
          </p:cNvPr>
          <p:cNvSpPr txBox="1"/>
          <p:nvPr/>
        </p:nvSpPr>
        <p:spPr>
          <a:xfrm>
            <a:off x="1541584" y="1738470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gặp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trời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túi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đầy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Rải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nơi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xanh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lạ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mình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D68211B-C6C7-4A0A-A25C-F612AF89A355}"/>
              </a:ext>
            </a:extLst>
          </p:cNvPr>
          <p:cNvSpPr txBox="1"/>
          <p:nvPr/>
        </p:nvSpPr>
        <p:spPr>
          <a:xfrm>
            <a:off x="6516567" y="1703301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sông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Chảy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tràn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sữa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ban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hồng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rõ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tai</a:t>
            </a: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gà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trống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:</a:t>
            </a: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Dậy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A95177-3C54-4A19-BFDC-DDA1B578941D}"/>
              </a:ext>
            </a:extLst>
          </p:cNvPr>
          <p:cNvSpPr txBox="1"/>
          <p:nvPr/>
        </p:nvSpPr>
        <p:spPr>
          <a:xfrm>
            <a:off x="7638319" y="5650173"/>
            <a:ext cx="3270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(</a:t>
            </a:r>
            <a:r>
              <a:rPr lang="en-US" sz="2400" dirty="0" err="1">
                <a:latin typeface="+mj-lt"/>
              </a:rPr>
              <a:t>Nguyễn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Lãm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Thắng</a:t>
            </a:r>
            <a:r>
              <a:rPr lang="en-US" sz="2400" dirty="0">
                <a:latin typeface="+mj-lt"/>
              </a:rPr>
              <a:t>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4E22776-E1B1-4166-A41B-4F6B61148352}"/>
              </a:ext>
            </a:extLst>
          </p:cNvPr>
          <p:cNvSpPr/>
          <p:nvPr/>
        </p:nvSpPr>
        <p:spPr>
          <a:xfrm>
            <a:off x="1085116" y="1738470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E9A4E6B-6AE2-47E5-BABA-89E9986F372D}"/>
              </a:ext>
            </a:extLst>
          </p:cNvPr>
          <p:cNvSpPr/>
          <p:nvPr/>
        </p:nvSpPr>
        <p:spPr>
          <a:xfrm>
            <a:off x="1101968" y="3895254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99AC6B7-FD06-4C6B-87D6-4444D6DBCA76}"/>
              </a:ext>
            </a:extLst>
          </p:cNvPr>
          <p:cNvSpPr/>
          <p:nvPr/>
        </p:nvSpPr>
        <p:spPr>
          <a:xfrm>
            <a:off x="6137030" y="1738470"/>
            <a:ext cx="439616" cy="4191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843BC21-3077-4A61-989F-EACCA5A33348}"/>
              </a:ext>
            </a:extLst>
          </p:cNvPr>
          <p:cNvSpPr/>
          <p:nvPr/>
        </p:nvSpPr>
        <p:spPr>
          <a:xfrm>
            <a:off x="6137030" y="3895254"/>
            <a:ext cx="439616" cy="4191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D38C2C-D589-4391-9F32-7D9D09E8262C}"/>
              </a:ext>
            </a:extLst>
          </p:cNvPr>
          <p:cNvSpPr txBox="1"/>
          <p:nvPr/>
        </p:nvSpPr>
        <p:spPr>
          <a:xfrm>
            <a:off x="386860" y="498111"/>
            <a:ext cx="1570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2. </a:t>
            </a:r>
            <a:r>
              <a:rPr lang="en-US" sz="3200" dirty="0" err="1">
                <a:latin typeface="+mj-lt"/>
              </a:rPr>
              <a:t>Đọc</a:t>
            </a:r>
            <a:endParaRPr lang="en-US" sz="3200" dirty="0">
              <a:latin typeface="+mj-lt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9C951E-03ED-4336-990F-035E6A2D9311}"/>
              </a:ext>
            </a:extLst>
          </p:cNvPr>
          <p:cNvSpPr/>
          <p:nvPr/>
        </p:nvSpPr>
        <p:spPr>
          <a:xfrm>
            <a:off x="1853713" y="5947170"/>
            <a:ext cx="4501663" cy="6689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70B9743-BFB0-4970-9D96-AE80196F1F24}"/>
              </a:ext>
            </a:extLst>
          </p:cNvPr>
          <p:cNvCxnSpPr>
            <a:cxnSpLocks/>
          </p:cNvCxnSpPr>
          <p:nvPr/>
        </p:nvCxnSpPr>
        <p:spPr>
          <a:xfrm flipH="1">
            <a:off x="5367159" y="1726358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0B37DC8-C8E4-4ACC-90C4-BC4842B5FE78}"/>
              </a:ext>
            </a:extLst>
          </p:cNvPr>
          <p:cNvCxnSpPr>
            <a:cxnSpLocks/>
          </p:cNvCxnSpPr>
          <p:nvPr/>
        </p:nvCxnSpPr>
        <p:spPr>
          <a:xfrm flipH="1">
            <a:off x="4630452" y="2157570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DC77203-25F3-4D34-82C7-995E611971D3}"/>
              </a:ext>
            </a:extLst>
          </p:cNvPr>
          <p:cNvCxnSpPr>
            <a:cxnSpLocks/>
          </p:cNvCxnSpPr>
          <p:nvPr/>
        </p:nvCxnSpPr>
        <p:spPr>
          <a:xfrm flipH="1">
            <a:off x="5111834" y="2548697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EC7165C-82F7-404A-98C0-58DE5322094F}"/>
              </a:ext>
            </a:extLst>
          </p:cNvPr>
          <p:cNvCxnSpPr>
            <a:cxnSpLocks/>
          </p:cNvCxnSpPr>
          <p:nvPr/>
        </p:nvCxnSpPr>
        <p:spPr>
          <a:xfrm flipH="1">
            <a:off x="4882418" y="3061653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30507F1-D90C-4330-8EE6-A7FAA3D15B39}"/>
              </a:ext>
            </a:extLst>
          </p:cNvPr>
          <p:cNvCxnSpPr>
            <a:cxnSpLocks/>
          </p:cNvCxnSpPr>
          <p:nvPr/>
        </p:nvCxnSpPr>
        <p:spPr>
          <a:xfrm flipH="1">
            <a:off x="5302438" y="3872130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F4D518E-0479-48D7-9822-B36BC3FC7BC2}"/>
              </a:ext>
            </a:extLst>
          </p:cNvPr>
          <p:cNvCxnSpPr>
            <a:cxnSpLocks/>
          </p:cNvCxnSpPr>
          <p:nvPr/>
        </p:nvCxnSpPr>
        <p:spPr>
          <a:xfrm flipH="1">
            <a:off x="5521109" y="4314354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A2E9DFC-EE94-4488-A2CF-5BF027879EE9}"/>
              </a:ext>
            </a:extLst>
          </p:cNvPr>
          <p:cNvCxnSpPr>
            <a:cxnSpLocks/>
          </p:cNvCxnSpPr>
          <p:nvPr/>
        </p:nvCxnSpPr>
        <p:spPr>
          <a:xfrm flipH="1">
            <a:off x="4451202" y="4705481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C3D0A4B-2E7D-45E1-AF68-656D95383C00}"/>
              </a:ext>
            </a:extLst>
          </p:cNvPr>
          <p:cNvCxnSpPr>
            <a:cxnSpLocks/>
          </p:cNvCxnSpPr>
          <p:nvPr/>
        </p:nvCxnSpPr>
        <p:spPr>
          <a:xfrm flipH="1">
            <a:off x="5162454" y="5146424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CCA1D22-6EA8-48E9-8EC4-CF194CDE441E}"/>
              </a:ext>
            </a:extLst>
          </p:cNvPr>
          <p:cNvCxnSpPr>
            <a:cxnSpLocks/>
          </p:cNvCxnSpPr>
          <p:nvPr/>
        </p:nvCxnSpPr>
        <p:spPr>
          <a:xfrm flipH="1">
            <a:off x="10332331" y="1691542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E122EEA-556A-4D24-A489-3F1E3E472B2C}"/>
              </a:ext>
            </a:extLst>
          </p:cNvPr>
          <p:cNvCxnSpPr>
            <a:cxnSpLocks/>
          </p:cNvCxnSpPr>
          <p:nvPr/>
        </p:nvCxnSpPr>
        <p:spPr>
          <a:xfrm flipH="1">
            <a:off x="10079048" y="2147836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2DAA7FC-7612-4021-9E5A-0994176F5483}"/>
              </a:ext>
            </a:extLst>
          </p:cNvPr>
          <p:cNvCxnSpPr>
            <a:cxnSpLocks/>
          </p:cNvCxnSpPr>
          <p:nvPr/>
        </p:nvCxnSpPr>
        <p:spPr>
          <a:xfrm flipH="1">
            <a:off x="10345735" y="2561503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64FD7A4-2C1A-42B1-9EFB-4CF82DCF216D}"/>
              </a:ext>
            </a:extLst>
          </p:cNvPr>
          <p:cNvCxnSpPr>
            <a:cxnSpLocks/>
          </p:cNvCxnSpPr>
          <p:nvPr/>
        </p:nvCxnSpPr>
        <p:spPr>
          <a:xfrm flipH="1">
            <a:off x="9720259" y="3037510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FF29371-CB50-4EB5-92F0-0743FC8BA5CA}"/>
              </a:ext>
            </a:extLst>
          </p:cNvPr>
          <p:cNvCxnSpPr>
            <a:cxnSpLocks/>
          </p:cNvCxnSpPr>
          <p:nvPr/>
        </p:nvCxnSpPr>
        <p:spPr>
          <a:xfrm flipH="1">
            <a:off x="10325121" y="3798451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A48726C-DBF5-44FB-8615-B5097708AEB3}"/>
              </a:ext>
            </a:extLst>
          </p:cNvPr>
          <p:cNvCxnSpPr>
            <a:cxnSpLocks/>
          </p:cNvCxnSpPr>
          <p:nvPr/>
        </p:nvCxnSpPr>
        <p:spPr>
          <a:xfrm flipH="1">
            <a:off x="9443966" y="4311407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C8FDAB2-79DD-4466-9C19-1690C1C2F476}"/>
              </a:ext>
            </a:extLst>
          </p:cNvPr>
          <p:cNvCxnSpPr>
            <a:cxnSpLocks/>
          </p:cNvCxnSpPr>
          <p:nvPr/>
        </p:nvCxnSpPr>
        <p:spPr>
          <a:xfrm flipH="1">
            <a:off x="9750755" y="4671189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6E8BAF6-8281-4E07-8CAB-DC40BB23A9F7}"/>
              </a:ext>
            </a:extLst>
          </p:cNvPr>
          <p:cNvCxnSpPr>
            <a:cxnSpLocks/>
          </p:cNvCxnSpPr>
          <p:nvPr/>
        </p:nvCxnSpPr>
        <p:spPr>
          <a:xfrm flipH="1">
            <a:off x="9998046" y="5034395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9EF14DE-BB4E-47BD-A879-189DD960A43B}"/>
              </a:ext>
            </a:extLst>
          </p:cNvPr>
          <p:cNvCxnSpPr>
            <a:cxnSpLocks/>
          </p:cNvCxnSpPr>
          <p:nvPr/>
        </p:nvCxnSpPr>
        <p:spPr>
          <a:xfrm flipH="1">
            <a:off x="4949831" y="3073765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FFF73E8-B737-4C58-A877-A4B3DA007CBA}"/>
              </a:ext>
            </a:extLst>
          </p:cNvPr>
          <p:cNvCxnSpPr>
            <a:cxnSpLocks/>
          </p:cNvCxnSpPr>
          <p:nvPr/>
        </p:nvCxnSpPr>
        <p:spPr>
          <a:xfrm flipH="1">
            <a:off x="5260307" y="5171128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32B2D05-0674-45BD-B91C-342339923EC6}"/>
              </a:ext>
            </a:extLst>
          </p:cNvPr>
          <p:cNvCxnSpPr>
            <a:cxnSpLocks/>
          </p:cNvCxnSpPr>
          <p:nvPr/>
        </p:nvCxnSpPr>
        <p:spPr>
          <a:xfrm flipH="1">
            <a:off x="9801261" y="3005759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E17B5C5-DD5C-41B5-9940-49387A7295EF}"/>
              </a:ext>
            </a:extLst>
          </p:cNvPr>
          <p:cNvCxnSpPr>
            <a:cxnSpLocks/>
          </p:cNvCxnSpPr>
          <p:nvPr/>
        </p:nvCxnSpPr>
        <p:spPr>
          <a:xfrm flipH="1">
            <a:off x="10077299" y="5046154"/>
            <a:ext cx="162003" cy="5129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90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34DA9E4-D969-4CDD-8BAB-8D4F26ACD49A}"/>
              </a:ext>
            </a:extLst>
          </p:cNvPr>
          <p:cNvSpPr/>
          <p:nvPr/>
        </p:nvSpPr>
        <p:spPr>
          <a:xfrm>
            <a:off x="0" y="844062"/>
            <a:ext cx="12192000" cy="562707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5C06045-2A60-4EDB-A3CE-55EA2C4E544A}"/>
              </a:ext>
            </a:extLst>
          </p:cNvPr>
          <p:cNvSpPr/>
          <p:nvPr/>
        </p:nvSpPr>
        <p:spPr>
          <a:xfrm>
            <a:off x="0" y="424962"/>
            <a:ext cx="2731477" cy="838200"/>
          </a:xfrm>
          <a:prstGeom prst="rightArrow">
            <a:avLst>
              <a:gd name="adj1" fmla="val 85294"/>
              <a:gd name="adj2" fmla="val 5588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B9430F-B1B4-4397-879F-671100A1AB4C}"/>
              </a:ext>
            </a:extLst>
          </p:cNvPr>
          <p:cNvSpPr txBox="1"/>
          <p:nvPr/>
        </p:nvSpPr>
        <p:spPr>
          <a:xfrm>
            <a:off x="4056185" y="844062"/>
            <a:ext cx="499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Trong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giấc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mơ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buổi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sáng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ED54F6-E7FE-4EC5-88C2-AB4888772F9C}"/>
              </a:ext>
            </a:extLst>
          </p:cNvPr>
          <p:cNvSpPr txBox="1"/>
          <p:nvPr/>
        </p:nvSpPr>
        <p:spPr>
          <a:xfrm>
            <a:off x="1541584" y="1738470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gặp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trời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túi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đầy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Rải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nơi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xanh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lạ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mình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D68211B-C6C7-4A0A-A25C-F612AF89A355}"/>
              </a:ext>
            </a:extLst>
          </p:cNvPr>
          <p:cNvSpPr txBox="1"/>
          <p:nvPr/>
        </p:nvSpPr>
        <p:spPr>
          <a:xfrm>
            <a:off x="6516567" y="1703301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sông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Chảy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tràn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sữa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ban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hồng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rõ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tai</a:t>
            </a: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gà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trống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:</a:t>
            </a: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Dậy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A95177-3C54-4A19-BFDC-DDA1B578941D}"/>
              </a:ext>
            </a:extLst>
          </p:cNvPr>
          <p:cNvSpPr txBox="1"/>
          <p:nvPr/>
        </p:nvSpPr>
        <p:spPr>
          <a:xfrm>
            <a:off x="7638319" y="5650173"/>
            <a:ext cx="3270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(</a:t>
            </a:r>
            <a:r>
              <a:rPr lang="en-US" sz="2400" dirty="0" err="1">
                <a:latin typeface="+mj-lt"/>
              </a:rPr>
              <a:t>Nguyễn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Lãm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Thắng</a:t>
            </a:r>
            <a:r>
              <a:rPr lang="en-US" sz="2400" dirty="0">
                <a:latin typeface="+mj-lt"/>
              </a:rPr>
              <a:t>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4E22776-E1B1-4166-A41B-4F6B61148352}"/>
              </a:ext>
            </a:extLst>
          </p:cNvPr>
          <p:cNvSpPr/>
          <p:nvPr/>
        </p:nvSpPr>
        <p:spPr>
          <a:xfrm>
            <a:off x="1085116" y="1738470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E9A4E6B-6AE2-47E5-BABA-89E9986F372D}"/>
              </a:ext>
            </a:extLst>
          </p:cNvPr>
          <p:cNvSpPr/>
          <p:nvPr/>
        </p:nvSpPr>
        <p:spPr>
          <a:xfrm>
            <a:off x="1101968" y="3895254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99AC6B7-FD06-4C6B-87D6-4444D6DBCA76}"/>
              </a:ext>
            </a:extLst>
          </p:cNvPr>
          <p:cNvSpPr/>
          <p:nvPr/>
        </p:nvSpPr>
        <p:spPr>
          <a:xfrm>
            <a:off x="6137030" y="1738470"/>
            <a:ext cx="439616" cy="4191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843BC21-3077-4A61-989F-EACCA5A33348}"/>
              </a:ext>
            </a:extLst>
          </p:cNvPr>
          <p:cNvSpPr/>
          <p:nvPr/>
        </p:nvSpPr>
        <p:spPr>
          <a:xfrm>
            <a:off x="6137030" y="3895254"/>
            <a:ext cx="439616" cy="4191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D38C2C-D589-4391-9F32-7D9D09E8262C}"/>
              </a:ext>
            </a:extLst>
          </p:cNvPr>
          <p:cNvSpPr txBox="1"/>
          <p:nvPr/>
        </p:nvSpPr>
        <p:spPr>
          <a:xfrm>
            <a:off x="375138" y="507713"/>
            <a:ext cx="1383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2. </a:t>
            </a:r>
            <a:r>
              <a:rPr lang="en-US" sz="3200" dirty="0" err="1">
                <a:latin typeface="+mj-lt"/>
              </a:rPr>
              <a:t>Đọc</a:t>
            </a:r>
            <a:endParaRPr lang="en-US" sz="3200" dirty="0">
              <a:latin typeface="+mj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8D2D12E-CE60-414A-B992-3F9D6D57637D}"/>
              </a:ext>
            </a:extLst>
          </p:cNvPr>
          <p:cNvSpPr/>
          <p:nvPr/>
        </p:nvSpPr>
        <p:spPr>
          <a:xfrm>
            <a:off x="1853713" y="5947170"/>
            <a:ext cx="4501663" cy="6689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khổ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thơ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861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8"/>
          <p:cNvSpPr txBox="1">
            <a:spLocks noGrp="1"/>
          </p:cNvSpPr>
          <p:nvPr>
            <p:ph type="title"/>
          </p:nvPr>
        </p:nvSpPr>
        <p:spPr>
          <a:xfrm>
            <a:off x="448867" y="417520"/>
            <a:ext cx="5797631" cy="121166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dk2"/>
                </a:solidFill>
              </a:rPr>
              <a:t>L</a:t>
            </a:r>
            <a:r>
              <a:rPr lang="en" sz="6000" dirty="0">
                <a:solidFill>
                  <a:schemeClr val="dk2"/>
                </a:solidFill>
              </a:rPr>
              <a:t>uyện đọc nhóm</a:t>
            </a:r>
            <a:endParaRPr sz="6000" dirty="0">
              <a:solidFill>
                <a:schemeClr val="dk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3B9F1D3-8537-4C9D-9FD1-7EE2DD9DF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424" y="1781934"/>
            <a:ext cx="4243184" cy="92667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07CB337-7557-4D07-AC23-47A9215BF116}"/>
              </a:ext>
            </a:extLst>
          </p:cNvPr>
          <p:cNvSpPr txBox="1"/>
          <p:nvPr/>
        </p:nvSpPr>
        <p:spPr>
          <a:xfrm>
            <a:off x="478918" y="2708606"/>
            <a:ext cx="5164015" cy="22075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1D40195-0ADE-4BBB-BF81-70C0CA17FF8D}"/>
              </a:ext>
            </a:extLst>
          </p:cNvPr>
          <p:cNvSpPr/>
          <p:nvPr/>
        </p:nvSpPr>
        <p:spPr>
          <a:xfrm>
            <a:off x="448867" y="2274277"/>
            <a:ext cx="5360794" cy="3024554"/>
          </a:xfrm>
          <a:prstGeom prst="roundRect">
            <a:avLst/>
          </a:prstGeom>
          <a:noFill/>
          <a:ln>
            <a:solidFill>
              <a:schemeClr val="accent2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8654AC-1E54-43F7-8F33-65009084D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208" y="1825342"/>
            <a:ext cx="4121253" cy="92667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5C73AF3-6CFE-4FF1-B609-7440DD3C24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849"/>
          <a:stretch/>
        </p:blipFill>
        <p:spPr>
          <a:xfrm>
            <a:off x="6096000" y="2611223"/>
            <a:ext cx="5757665" cy="2350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34DA9E4-D969-4CDD-8BAB-8D4F26ACD49A}"/>
              </a:ext>
            </a:extLst>
          </p:cNvPr>
          <p:cNvSpPr/>
          <p:nvPr/>
        </p:nvSpPr>
        <p:spPr>
          <a:xfrm>
            <a:off x="0" y="844062"/>
            <a:ext cx="12192000" cy="562707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5C06045-2A60-4EDB-A3CE-55EA2C4E544A}"/>
              </a:ext>
            </a:extLst>
          </p:cNvPr>
          <p:cNvSpPr/>
          <p:nvPr/>
        </p:nvSpPr>
        <p:spPr>
          <a:xfrm>
            <a:off x="0" y="424962"/>
            <a:ext cx="2731477" cy="838200"/>
          </a:xfrm>
          <a:prstGeom prst="rightArrow">
            <a:avLst>
              <a:gd name="adj1" fmla="val 85294"/>
              <a:gd name="adj2" fmla="val 5588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B9430F-B1B4-4397-879F-671100A1AB4C}"/>
              </a:ext>
            </a:extLst>
          </p:cNvPr>
          <p:cNvSpPr txBox="1"/>
          <p:nvPr/>
        </p:nvSpPr>
        <p:spPr>
          <a:xfrm>
            <a:off x="4056185" y="844062"/>
            <a:ext cx="499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Trong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giấc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mơ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buổi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sáng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ED54F6-E7FE-4EC5-88C2-AB4888772F9C}"/>
              </a:ext>
            </a:extLst>
          </p:cNvPr>
          <p:cNvSpPr txBox="1"/>
          <p:nvPr/>
        </p:nvSpPr>
        <p:spPr>
          <a:xfrm>
            <a:off x="1541584" y="1738470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gặp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trời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túi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đầy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Rải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nơi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xanh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lạ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mình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D68211B-C6C7-4A0A-A25C-F612AF89A355}"/>
              </a:ext>
            </a:extLst>
          </p:cNvPr>
          <p:cNvSpPr txBox="1"/>
          <p:nvPr/>
        </p:nvSpPr>
        <p:spPr>
          <a:xfrm>
            <a:off x="6516567" y="1703301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sông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Chảy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tràn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sữa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ban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hồng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rõ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tai</a:t>
            </a: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gà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trống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:</a:t>
            </a: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Dậy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A95177-3C54-4A19-BFDC-DDA1B578941D}"/>
              </a:ext>
            </a:extLst>
          </p:cNvPr>
          <p:cNvSpPr txBox="1"/>
          <p:nvPr/>
        </p:nvSpPr>
        <p:spPr>
          <a:xfrm>
            <a:off x="7638319" y="5650173"/>
            <a:ext cx="3270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(</a:t>
            </a:r>
            <a:r>
              <a:rPr lang="en-US" sz="2400" dirty="0" err="1">
                <a:latin typeface="+mj-lt"/>
              </a:rPr>
              <a:t>Nguyễn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Lãm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Thắng</a:t>
            </a:r>
            <a:r>
              <a:rPr lang="en-US" sz="2400" dirty="0">
                <a:latin typeface="+mj-lt"/>
              </a:rPr>
              <a:t>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4E22776-E1B1-4166-A41B-4F6B61148352}"/>
              </a:ext>
            </a:extLst>
          </p:cNvPr>
          <p:cNvSpPr/>
          <p:nvPr/>
        </p:nvSpPr>
        <p:spPr>
          <a:xfrm>
            <a:off x="1085116" y="1738470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E9A4E6B-6AE2-47E5-BABA-89E9986F372D}"/>
              </a:ext>
            </a:extLst>
          </p:cNvPr>
          <p:cNvSpPr/>
          <p:nvPr/>
        </p:nvSpPr>
        <p:spPr>
          <a:xfrm>
            <a:off x="1101968" y="3895254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99AC6B7-FD06-4C6B-87D6-4444D6DBCA76}"/>
              </a:ext>
            </a:extLst>
          </p:cNvPr>
          <p:cNvSpPr/>
          <p:nvPr/>
        </p:nvSpPr>
        <p:spPr>
          <a:xfrm>
            <a:off x="6137030" y="1738470"/>
            <a:ext cx="439616" cy="4191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843BC21-3077-4A61-989F-EACCA5A33348}"/>
              </a:ext>
            </a:extLst>
          </p:cNvPr>
          <p:cNvSpPr/>
          <p:nvPr/>
        </p:nvSpPr>
        <p:spPr>
          <a:xfrm>
            <a:off x="6137030" y="3895254"/>
            <a:ext cx="439616" cy="4191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D38C2C-D589-4391-9F32-7D9D09E8262C}"/>
              </a:ext>
            </a:extLst>
          </p:cNvPr>
          <p:cNvSpPr txBox="1"/>
          <p:nvPr/>
        </p:nvSpPr>
        <p:spPr>
          <a:xfrm>
            <a:off x="392721" y="508753"/>
            <a:ext cx="1418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2. </a:t>
            </a:r>
            <a:r>
              <a:rPr lang="en-US" sz="3200" dirty="0" err="1">
                <a:latin typeface="+mj-lt"/>
              </a:rPr>
              <a:t>Đọc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765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791D4C3-C2E6-42C3-AEEF-AC8A51592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970" y="1172212"/>
            <a:ext cx="5352752" cy="1103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4B6904-F6D2-40C2-85DD-7001888D7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284" y="1373596"/>
            <a:ext cx="7980356" cy="51210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4BFFFA-BC56-498B-AEAB-48F8A16B4344}"/>
              </a:ext>
            </a:extLst>
          </p:cNvPr>
          <p:cNvSpPr txBox="1"/>
          <p:nvPr/>
        </p:nvSpPr>
        <p:spPr>
          <a:xfrm>
            <a:off x="4103077" y="363225"/>
            <a:ext cx="4454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+mj-lt"/>
              </a:rPr>
              <a:t>LUYỆN ĐỌC TOÀN BÀI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34DA9E4-D969-4CDD-8BAB-8D4F26ACD49A}"/>
              </a:ext>
            </a:extLst>
          </p:cNvPr>
          <p:cNvSpPr/>
          <p:nvPr/>
        </p:nvSpPr>
        <p:spPr>
          <a:xfrm>
            <a:off x="0" y="844062"/>
            <a:ext cx="12192000" cy="562707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5C06045-2A60-4EDB-A3CE-55EA2C4E544A}"/>
              </a:ext>
            </a:extLst>
          </p:cNvPr>
          <p:cNvSpPr/>
          <p:nvPr/>
        </p:nvSpPr>
        <p:spPr>
          <a:xfrm>
            <a:off x="0" y="424962"/>
            <a:ext cx="2731477" cy="838200"/>
          </a:xfrm>
          <a:prstGeom prst="rightArrow">
            <a:avLst>
              <a:gd name="adj1" fmla="val 85294"/>
              <a:gd name="adj2" fmla="val 5588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B9430F-B1B4-4397-879F-671100A1AB4C}"/>
              </a:ext>
            </a:extLst>
          </p:cNvPr>
          <p:cNvSpPr txBox="1"/>
          <p:nvPr/>
        </p:nvSpPr>
        <p:spPr>
          <a:xfrm>
            <a:off x="4056185" y="844062"/>
            <a:ext cx="4998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Trong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giấc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mơ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buổi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sáng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ED54F6-E7FE-4EC5-88C2-AB4888772F9C}"/>
              </a:ext>
            </a:extLst>
          </p:cNvPr>
          <p:cNvSpPr txBox="1"/>
          <p:nvPr/>
        </p:nvSpPr>
        <p:spPr>
          <a:xfrm>
            <a:off x="1541584" y="1738470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gặp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trời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túi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đầy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Rải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nơi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xanh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lạ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mình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D68211B-C6C7-4A0A-A25C-F612AF89A355}"/>
              </a:ext>
            </a:extLst>
          </p:cNvPr>
          <p:cNvSpPr txBox="1"/>
          <p:nvPr/>
        </p:nvSpPr>
        <p:spPr>
          <a:xfrm>
            <a:off x="6516567" y="1703301"/>
            <a:ext cx="4375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sông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Chảy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tràn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sữa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trắng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qua ban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hồng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rõ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tai</a:t>
            </a:r>
          </a:p>
          <a:p>
            <a:r>
              <a:rPr lang="en-US" sz="2800" dirty="0" err="1">
                <a:solidFill>
                  <a:schemeClr val="tx1"/>
                </a:solidFill>
                <a:latin typeface="+mj-lt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gà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trống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:</a:t>
            </a: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Dậy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mau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!...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A95177-3C54-4A19-BFDC-DDA1B578941D}"/>
              </a:ext>
            </a:extLst>
          </p:cNvPr>
          <p:cNvSpPr txBox="1"/>
          <p:nvPr/>
        </p:nvSpPr>
        <p:spPr>
          <a:xfrm>
            <a:off x="7638319" y="5650173"/>
            <a:ext cx="3270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(</a:t>
            </a:r>
            <a:r>
              <a:rPr lang="en-US" sz="2400" dirty="0" err="1">
                <a:latin typeface="+mj-lt"/>
              </a:rPr>
              <a:t>Nguyễn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Lãm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Thắng</a:t>
            </a:r>
            <a:r>
              <a:rPr lang="en-US" sz="2400" dirty="0">
                <a:latin typeface="+mj-lt"/>
              </a:rPr>
              <a:t>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4E22776-E1B1-4166-A41B-4F6B61148352}"/>
              </a:ext>
            </a:extLst>
          </p:cNvPr>
          <p:cNvSpPr/>
          <p:nvPr/>
        </p:nvSpPr>
        <p:spPr>
          <a:xfrm>
            <a:off x="1085116" y="1738470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E9A4E6B-6AE2-47E5-BABA-89E9986F372D}"/>
              </a:ext>
            </a:extLst>
          </p:cNvPr>
          <p:cNvSpPr/>
          <p:nvPr/>
        </p:nvSpPr>
        <p:spPr>
          <a:xfrm>
            <a:off x="1101968" y="3895254"/>
            <a:ext cx="439616" cy="419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99AC6B7-FD06-4C6B-87D6-4444D6DBCA76}"/>
              </a:ext>
            </a:extLst>
          </p:cNvPr>
          <p:cNvSpPr/>
          <p:nvPr/>
        </p:nvSpPr>
        <p:spPr>
          <a:xfrm>
            <a:off x="6137030" y="1738470"/>
            <a:ext cx="439616" cy="4191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843BC21-3077-4A61-989F-EACCA5A33348}"/>
              </a:ext>
            </a:extLst>
          </p:cNvPr>
          <p:cNvSpPr/>
          <p:nvPr/>
        </p:nvSpPr>
        <p:spPr>
          <a:xfrm>
            <a:off x="6137030" y="3895254"/>
            <a:ext cx="439616" cy="4191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D38C2C-D589-4391-9F32-7D9D09E8262C}"/>
              </a:ext>
            </a:extLst>
          </p:cNvPr>
          <p:cNvSpPr txBox="1"/>
          <p:nvPr/>
        </p:nvSpPr>
        <p:spPr>
          <a:xfrm>
            <a:off x="410306" y="551674"/>
            <a:ext cx="1383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2. </a:t>
            </a:r>
            <a:r>
              <a:rPr lang="en-US" sz="3200" dirty="0" err="1">
                <a:latin typeface="+mj-lt"/>
              </a:rPr>
              <a:t>Đọc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560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91814"/>
            <a:ext cx="12895093" cy="7946844"/>
            <a:chOff x="0" y="-221063"/>
            <a:chExt cx="12895093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  <a:sym typeface="Arial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  <a:sym typeface="Arial"/>
                </a:endParaRPr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78" name="图片 7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2416550" y="617774"/>
            <a:ext cx="7443321" cy="4759928"/>
            <a:chOff x="2516470" y="548138"/>
            <a:chExt cx="7443321" cy="4759928"/>
          </a:xfrm>
        </p:grpSpPr>
        <p:sp>
          <p:nvSpPr>
            <p:cNvPr id="43" name="云形 42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44" name="云形 43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270" y="1931240"/>
            <a:ext cx="1112666" cy="111266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43" y="477495"/>
            <a:ext cx="2981702" cy="4020157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3504466" y="2299277"/>
            <a:ext cx="53901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69A1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rgbClr val="69A1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69A1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Arial" panose="020B0604020202020204" pitchFamily="34" charset="0"/>
                <a:sym typeface="Arial"/>
              </a:rPr>
              <a:t>đọc</a:t>
            </a:r>
            <a:r>
              <a:rPr kumimoji="0" lang="en-US" altLang="zh-CN" sz="6000" b="1" i="0" u="none" strike="noStrike" kern="0" cap="none" spc="0" normalizeH="0" baseline="0" noProof="0" dirty="0">
                <a:ln>
                  <a:noFill/>
                </a:ln>
                <a:solidFill>
                  <a:srgbClr val="69A1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69A1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Arial" panose="020B0604020202020204" pitchFamily="34" charset="0"/>
                <a:sym typeface="Arial"/>
              </a:rPr>
              <a:t>hiểu</a:t>
            </a:r>
            <a:endParaRPr kumimoji="0" lang="en-US" altLang="zh-CN" sz="6000" b="1" i="0" u="none" strike="noStrike" kern="0" cap="none" spc="0" normalizeH="0" baseline="0" noProof="0" dirty="0">
              <a:ln>
                <a:noFill/>
              </a:ln>
              <a:solidFill>
                <a:srgbClr val="69A1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方正汉真广标简体" panose="02000000000000000000" pitchFamily="2" charset="-122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10015028" y="1176315"/>
            <a:ext cx="1633494" cy="1044603"/>
            <a:chOff x="8985779" y="3960837"/>
            <a:chExt cx="2199915" cy="1406823"/>
          </a:xfrm>
        </p:grpSpPr>
        <p:sp>
          <p:nvSpPr>
            <p:cNvPr id="55" name="云形 54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57" name="云形 56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00241" y="4100557"/>
            <a:ext cx="1891025" cy="1209291"/>
            <a:chOff x="392658" y="3679279"/>
            <a:chExt cx="1466266" cy="937662"/>
          </a:xfrm>
        </p:grpSpPr>
        <p:grpSp>
          <p:nvGrpSpPr>
            <p:cNvPr id="61" name="组合 60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63" name="云形 62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  <a:sym typeface="Arial"/>
                </a:endParaRPr>
              </a:p>
            </p:txBody>
          </p:sp>
          <p:sp>
            <p:nvSpPr>
              <p:cNvPr id="64" name="云形 63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  <a:sym typeface="Arial"/>
                </a:endParaRPr>
              </a:p>
            </p:txBody>
          </p:sp>
        </p:grp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69" name="组合 68"/>
          <p:cNvGrpSpPr/>
          <p:nvPr/>
        </p:nvGrpSpPr>
        <p:grpSpPr>
          <a:xfrm>
            <a:off x="9086116" y="4735242"/>
            <a:ext cx="1133322" cy="724748"/>
            <a:chOff x="8985779" y="3960837"/>
            <a:chExt cx="2199915" cy="1406823"/>
          </a:xfrm>
        </p:grpSpPr>
        <p:sp>
          <p:nvSpPr>
            <p:cNvPr id="70" name="云形 6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71" name="云形 70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498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0"/>
          <p:cNvSpPr txBox="1">
            <a:spLocks noGrp="1"/>
          </p:cNvSpPr>
          <p:nvPr>
            <p:ph type="title"/>
          </p:nvPr>
        </p:nvSpPr>
        <p:spPr>
          <a:xfrm>
            <a:off x="350904" y="242424"/>
            <a:ext cx="1215153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2060"/>
                </a:solidFill>
              </a:rPr>
              <a:t>3. Tìm ở cuối các dòng thơ những tiếng cùng vần với nhau 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419" name="Google Shape;419;p30"/>
          <p:cNvSpPr/>
          <p:nvPr/>
        </p:nvSpPr>
        <p:spPr>
          <a:xfrm rot="-2700000">
            <a:off x="827834" y="3837045"/>
            <a:ext cx="2355139" cy="2355139"/>
          </a:xfrm>
          <a:custGeom>
            <a:avLst/>
            <a:gdLst/>
            <a:ahLst/>
            <a:cxnLst/>
            <a:rect l="l" t="t" r="r" b="b"/>
            <a:pathLst>
              <a:path w="4724354" h="4724354" extrusionOk="0">
                <a:moveTo>
                  <a:pt x="4724355" y="2362177"/>
                </a:moveTo>
                <a:cubicBezTo>
                  <a:pt x="4724355" y="3666772"/>
                  <a:pt x="3666772" y="4724355"/>
                  <a:pt x="2362177" y="4724355"/>
                </a:cubicBezTo>
                <a:cubicBezTo>
                  <a:pt x="1057583" y="4724355"/>
                  <a:pt x="0" y="3666772"/>
                  <a:pt x="0" y="2362177"/>
                </a:cubicBezTo>
                <a:cubicBezTo>
                  <a:pt x="0" y="1057583"/>
                  <a:pt x="1057583" y="0"/>
                  <a:pt x="2362177" y="0"/>
                </a:cubicBezTo>
                <a:cubicBezTo>
                  <a:pt x="3666772" y="0"/>
                  <a:pt x="4724355" y="1057583"/>
                  <a:pt x="4724355" y="2362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30"/>
          <p:cNvSpPr/>
          <p:nvPr/>
        </p:nvSpPr>
        <p:spPr>
          <a:xfrm>
            <a:off x="825590" y="6697168"/>
            <a:ext cx="2362200" cy="118110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1" name="Google Shape;421;p30"/>
          <p:cNvGrpSpPr/>
          <p:nvPr/>
        </p:nvGrpSpPr>
        <p:grpSpPr>
          <a:xfrm>
            <a:off x="1592724" y="4320473"/>
            <a:ext cx="825391" cy="1388275"/>
            <a:chOff x="3083744" y="1423529"/>
            <a:chExt cx="913447" cy="1536382"/>
          </a:xfrm>
        </p:grpSpPr>
        <p:sp>
          <p:nvSpPr>
            <p:cNvPr id="422" name="Google Shape;422;p30"/>
            <p:cNvSpPr/>
            <p:nvPr/>
          </p:nvSpPr>
          <p:spPr>
            <a:xfrm>
              <a:off x="3375209" y="2458896"/>
              <a:ext cx="330517" cy="439102"/>
            </a:xfrm>
            <a:custGeom>
              <a:avLst/>
              <a:gdLst/>
              <a:ahLst/>
              <a:cxnLst/>
              <a:rect l="l" t="t" r="r" b="b"/>
              <a:pathLst>
                <a:path w="330517" h="439102" extrusionOk="0">
                  <a:moveTo>
                    <a:pt x="0" y="0"/>
                  </a:moveTo>
                  <a:lnTo>
                    <a:pt x="330517" y="0"/>
                  </a:lnTo>
                  <a:lnTo>
                    <a:pt x="330517" y="439103"/>
                  </a:lnTo>
                  <a:lnTo>
                    <a:pt x="0" y="439103"/>
                  </a:lnTo>
                  <a:close/>
                </a:path>
              </a:pathLst>
            </a:custGeom>
            <a:solidFill>
              <a:srgbClr val="5648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30"/>
            <p:cNvSpPr/>
            <p:nvPr/>
          </p:nvSpPr>
          <p:spPr>
            <a:xfrm>
              <a:off x="3375209" y="2502711"/>
              <a:ext cx="330517" cy="108584"/>
            </a:xfrm>
            <a:custGeom>
              <a:avLst/>
              <a:gdLst/>
              <a:ahLst/>
              <a:cxnLst/>
              <a:rect l="l" t="t" r="r" b="b"/>
              <a:pathLst>
                <a:path w="330517" h="108584" extrusionOk="0">
                  <a:moveTo>
                    <a:pt x="0" y="40957"/>
                  </a:moveTo>
                  <a:lnTo>
                    <a:pt x="330517" y="0"/>
                  </a:lnTo>
                  <a:lnTo>
                    <a:pt x="330517" y="66675"/>
                  </a:lnTo>
                  <a:lnTo>
                    <a:pt x="0" y="108585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30"/>
            <p:cNvSpPr/>
            <p:nvPr/>
          </p:nvSpPr>
          <p:spPr>
            <a:xfrm>
              <a:off x="3375209" y="2625583"/>
              <a:ext cx="330517" cy="108585"/>
            </a:xfrm>
            <a:custGeom>
              <a:avLst/>
              <a:gdLst/>
              <a:ahLst/>
              <a:cxnLst/>
              <a:rect l="l" t="t" r="r" b="b"/>
              <a:pathLst>
                <a:path w="330517" h="108585" extrusionOk="0">
                  <a:moveTo>
                    <a:pt x="0" y="40958"/>
                  </a:moveTo>
                  <a:cubicBezTo>
                    <a:pt x="110490" y="27623"/>
                    <a:pt x="220027" y="13335"/>
                    <a:pt x="330517" y="0"/>
                  </a:cubicBezTo>
                  <a:cubicBezTo>
                    <a:pt x="330517" y="22860"/>
                    <a:pt x="330517" y="44767"/>
                    <a:pt x="330517" y="67628"/>
                  </a:cubicBezTo>
                  <a:cubicBezTo>
                    <a:pt x="220027" y="80963"/>
                    <a:pt x="110490" y="95250"/>
                    <a:pt x="0" y="108585"/>
                  </a:cubicBezTo>
                  <a:cubicBezTo>
                    <a:pt x="0" y="86678"/>
                    <a:pt x="0" y="63817"/>
                    <a:pt x="0" y="40958"/>
                  </a:cubicBez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30"/>
            <p:cNvSpPr/>
            <p:nvPr/>
          </p:nvSpPr>
          <p:spPr>
            <a:xfrm>
              <a:off x="3375209" y="2748456"/>
              <a:ext cx="330517" cy="109537"/>
            </a:xfrm>
            <a:custGeom>
              <a:avLst/>
              <a:gdLst/>
              <a:ahLst/>
              <a:cxnLst/>
              <a:rect l="l" t="t" r="r" b="b"/>
              <a:pathLst>
                <a:path w="330517" h="109537" extrusionOk="0">
                  <a:moveTo>
                    <a:pt x="0" y="41910"/>
                  </a:moveTo>
                  <a:lnTo>
                    <a:pt x="330517" y="0"/>
                  </a:lnTo>
                  <a:lnTo>
                    <a:pt x="330517" y="67627"/>
                  </a:lnTo>
                  <a:lnTo>
                    <a:pt x="0" y="109538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3375209" y="2897999"/>
              <a:ext cx="330517" cy="61912"/>
            </a:xfrm>
            <a:custGeom>
              <a:avLst/>
              <a:gdLst/>
              <a:ahLst/>
              <a:cxnLst/>
              <a:rect l="l" t="t" r="r" b="b"/>
              <a:pathLst>
                <a:path w="330517" h="61912" extrusionOk="0">
                  <a:moveTo>
                    <a:pt x="81915" y="61913"/>
                  </a:moveTo>
                  <a:lnTo>
                    <a:pt x="247650" y="61913"/>
                  </a:lnTo>
                  <a:lnTo>
                    <a:pt x="3305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4F5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3083744" y="1423529"/>
              <a:ext cx="913447" cy="1036320"/>
            </a:xfrm>
            <a:custGeom>
              <a:avLst/>
              <a:gdLst/>
              <a:ahLst/>
              <a:cxnLst/>
              <a:rect l="l" t="t" r="r" b="b"/>
              <a:pathLst>
                <a:path w="913447" h="1036320" extrusionOk="0">
                  <a:moveTo>
                    <a:pt x="456247" y="0"/>
                  </a:moveTo>
                  <a:cubicBezTo>
                    <a:pt x="708660" y="0"/>
                    <a:pt x="913447" y="204788"/>
                    <a:pt x="913447" y="457200"/>
                  </a:cubicBezTo>
                  <a:cubicBezTo>
                    <a:pt x="913447" y="613410"/>
                    <a:pt x="835342" y="750570"/>
                    <a:pt x="716280" y="833438"/>
                  </a:cubicBezTo>
                  <a:cubicBezTo>
                    <a:pt x="655320" y="875348"/>
                    <a:pt x="621982" y="940118"/>
                    <a:pt x="621982" y="1014413"/>
                  </a:cubicBezTo>
                  <a:lnTo>
                    <a:pt x="621982" y="1036320"/>
                  </a:lnTo>
                  <a:lnTo>
                    <a:pt x="291465" y="1036320"/>
                  </a:lnTo>
                  <a:lnTo>
                    <a:pt x="291465" y="1014413"/>
                  </a:lnTo>
                  <a:cubicBezTo>
                    <a:pt x="291465" y="940118"/>
                    <a:pt x="258127" y="876300"/>
                    <a:pt x="197167" y="833438"/>
                  </a:cubicBezTo>
                  <a:cubicBezTo>
                    <a:pt x="78105" y="750570"/>
                    <a:pt x="0" y="613410"/>
                    <a:pt x="0" y="457200"/>
                  </a:cubicBezTo>
                  <a:cubicBezTo>
                    <a:pt x="0" y="204788"/>
                    <a:pt x="203835" y="0"/>
                    <a:pt x="456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3274244" y="1789289"/>
              <a:ext cx="532447" cy="669607"/>
            </a:xfrm>
            <a:custGeom>
              <a:avLst/>
              <a:gdLst/>
              <a:ahLst/>
              <a:cxnLst/>
              <a:rect l="l" t="t" r="r" b="b"/>
              <a:pathLst>
                <a:path w="532447" h="669607" extrusionOk="0">
                  <a:moveTo>
                    <a:pt x="303847" y="669607"/>
                  </a:moveTo>
                  <a:lnTo>
                    <a:pt x="303847" y="228600"/>
                  </a:lnTo>
                  <a:lnTo>
                    <a:pt x="228600" y="228600"/>
                  </a:lnTo>
                  <a:lnTo>
                    <a:pt x="228600" y="669607"/>
                  </a:lnTo>
                  <a:lnTo>
                    <a:pt x="178117" y="669607"/>
                  </a:lnTo>
                  <a:lnTo>
                    <a:pt x="178117" y="228600"/>
                  </a:lnTo>
                  <a:lnTo>
                    <a:pt x="114300" y="228600"/>
                  </a:lnTo>
                  <a:cubicBezTo>
                    <a:pt x="82867" y="228600"/>
                    <a:pt x="54292" y="216217"/>
                    <a:pt x="33338" y="195263"/>
                  </a:cubicBezTo>
                  <a:cubicBezTo>
                    <a:pt x="12382" y="174308"/>
                    <a:pt x="0" y="145733"/>
                    <a:pt x="0" y="114300"/>
                  </a:cubicBezTo>
                  <a:cubicBezTo>
                    <a:pt x="0" y="82867"/>
                    <a:pt x="12382" y="54292"/>
                    <a:pt x="33338" y="33338"/>
                  </a:cubicBezTo>
                  <a:cubicBezTo>
                    <a:pt x="54292" y="12382"/>
                    <a:pt x="82867" y="0"/>
                    <a:pt x="114300" y="0"/>
                  </a:cubicBezTo>
                  <a:cubicBezTo>
                    <a:pt x="145732" y="0"/>
                    <a:pt x="174307" y="12382"/>
                    <a:pt x="195263" y="33338"/>
                  </a:cubicBezTo>
                  <a:cubicBezTo>
                    <a:pt x="216217" y="54292"/>
                    <a:pt x="228600" y="82867"/>
                    <a:pt x="228600" y="114300"/>
                  </a:cubicBezTo>
                  <a:lnTo>
                    <a:pt x="228600" y="178117"/>
                  </a:lnTo>
                  <a:lnTo>
                    <a:pt x="303847" y="178117"/>
                  </a:lnTo>
                  <a:lnTo>
                    <a:pt x="303847" y="114300"/>
                  </a:lnTo>
                  <a:cubicBezTo>
                    <a:pt x="303847" y="82867"/>
                    <a:pt x="316230" y="54292"/>
                    <a:pt x="337185" y="33338"/>
                  </a:cubicBezTo>
                  <a:cubicBezTo>
                    <a:pt x="358140" y="12382"/>
                    <a:pt x="386715" y="0"/>
                    <a:pt x="418147" y="0"/>
                  </a:cubicBezTo>
                  <a:cubicBezTo>
                    <a:pt x="449580" y="0"/>
                    <a:pt x="478155" y="12382"/>
                    <a:pt x="499110" y="33338"/>
                  </a:cubicBezTo>
                  <a:cubicBezTo>
                    <a:pt x="520065" y="54292"/>
                    <a:pt x="532447" y="82867"/>
                    <a:pt x="532447" y="114300"/>
                  </a:cubicBezTo>
                  <a:cubicBezTo>
                    <a:pt x="532447" y="145733"/>
                    <a:pt x="520065" y="174308"/>
                    <a:pt x="499110" y="195263"/>
                  </a:cubicBezTo>
                  <a:cubicBezTo>
                    <a:pt x="478155" y="216217"/>
                    <a:pt x="449580" y="228600"/>
                    <a:pt x="418147" y="228600"/>
                  </a:cubicBezTo>
                  <a:lnTo>
                    <a:pt x="354330" y="228600"/>
                  </a:lnTo>
                  <a:lnTo>
                    <a:pt x="354330" y="669607"/>
                  </a:lnTo>
                  <a:lnTo>
                    <a:pt x="303847" y="669607"/>
                  </a:lnTo>
                  <a:lnTo>
                    <a:pt x="303847" y="669607"/>
                  </a:lnTo>
                  <a:close/>
                  <a:moveTo>
                    <a:pt x="354330" y="114300"/>
                  </a:moveTo>
                  <a:lnTo>
                    <a:pt x="354330" y="178117"/>
                  </a:lnTo>
                  <a:lnTo>
                    <a:pt x="418147" y="178117"/>
                  </a:lnTo>
                  <a:cubicBezTo>
                    <a:pt x="435292" y="178117"/>
                    <a:pt x="451485" y="170497"/>
                    <a:pt x="462915" y="159067"/>
                  </a:cubicBezTo>
                  <a:cubicBezTo>
                    <a:pt x="474345" y="147638"/>
                    <a:pt x="481965" y="131445"/>
                    <a:pt x="481965" y="114300"/>
                  </a:cubicBezTo>
                  <a:cubicBezTo>
                    <a:pt x="481965" y="97155"/>
                    <a:pt x="475297" y="80963"/>
                    <a:pt x="462915" y="69532"/>
                  </a:cubicBezTo>
                  <a:cubicBezTo>
                    <a:pt x="451485" y="58102"/>
                    <a:pt x="435292" y="50482"/>
                    <a:pt x="418147" y="50482"/>
                  </a:cubicBezTo>
                  <a:cubicBezTo>
                    <a:pt x="401003" y="50482"/>
                    <a:pt x="384810" y="57150"/>
                    <a:pt x="373380" y="69532"/>
                  </a:cubicBezTo>
                  <a:cubicBezTo>
                    <a:pt x="360997" y="80963"/>
                    <a:pt x="354330" y="96202"/>
                    <a:pt x="354330" y="114300"/>
                  </a:cubicBezTo>
                  <a:lnTo>
                    <a:pt x="354330" y="114300"/>
                  </a:lnTo>
                  <a:close/>
                  <a:moveTo>
                    <a:pt x="114300" y="178117"/>
                  </a:moveTo>
                  <a:lnTo>
                    <a:pt x="178117" y="178117"/>
                  </a:lnTo>
                  <a:lnTo>
                    <a:pt x="178117" y="114300"/>
                  </a:lnTo>
                  <a:cubicBezTo>
                    <a:pt x="178117" y="97155"/>
                    <a:pt x="171450" y="80963"/>
                    <a:pt x="159067" y="69532"/>
                  </a:cubicBezTo>
                  <a:cubicBezTo>
                    <a:pt x="147638" y="58102"/>
                    <a:pt x="131445" y="50482"/>
                    <a:pt x="114300" y="50482"/>
                  </a:cubicBezTo>
                  <a:cubicBezTo>
                    <a:pt x="97155" y="50482"/>
                    <a:pt x="80963" y="57150"/>
                    <a:pt x="69532" y="69532"/>
                  </a:cubicBezTo>
                  <a:cubicBezTo>
                    <a:pt x="58102" y="80963"/>
                    <a:pt x="50482" y="97155"/>
                    <a:pt x="50482" y="114300"/>
                  </a:cubicBezTo>
                  <a:cubicBezTo>
                    <a:pt x="50482" y="131445"/>
                    <a:pt x="57150" y="147638"/>
                    <a:pt x="69532" y="159067"/>
                  </a:cubicBezTo>
                  <a:cubicBezTo>
                    <a:pt x="80963" y="170497"/>
                    <a:pt x="96202" y="178117"/>
                    <a:pt x="114300" y="178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9" name="Google Shape;429;p30"/>
          <p:cNvGrpSpPr/>
          <p:nvPr/>
        </p:nvGrpSpPr>
        <p:grpSpPr>
          <a:xfrm>
            <a:off x="920952" y="5815712"/>
            <a:ext cx="2168913" cy="923353"/>
            <a:chOff x="4487664" y="-1392325"/>
            <a:chExt cx="3997997" cy="1702034"/>
          </a:xfrm>
        </p:grpSpPr>
        <p:grpSp>
          <p:nvGrpSpPr>
            <p:cNvPr id="430" name="Google Shape;430;p30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431" name="Google Shape;431;p30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432;p30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3" name="Google Shape;433;p30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30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30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30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742C530-243F-479E-999A-EB5623667481}"/>
              </a:ext>
            </a:extLst>
          </p:cNvPr>
          <p:cNvSpPr/>
          <p:nvPr/>
        </p:nvSpPr>
        <p:spPr>
          <a:xfrm>
            <a:off x="4066722" y="1883636"/>
            <a:ext cx="2661138" cy="53926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trời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C0197E5-CB91-4E0D-BD6F-3115826FFD9E}"/>
              </a:ext>
            </a:extLst>
          </p:cNvPr>
          <p:cNvSpPr/>
          <p:nvPr/>
        </p:nvSpPr>
        <p:spPr>
          <a:xfrm>
            <a:off x="8826291" y="1883636"/>
            <a:ext cx="2661138" cy="53926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nơi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1CD1588-A5FF-44B4-B14E-8CA4C5B566D5}"/>
              </a:ext>
            </a:extLst>
          </p:cNvPr>
          <p:cNvSpPr/>
          <p:nvPr/>
        </p:nvSpPr>
        <p:spPr>
          <a:xfrm>
            <a:off x="4066722" y="3132144"/>
            <a:ext cx="2661138" cy="53926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sông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A1547865-3FA2-43F7-AA77-3BDA41247712}"/>
              </a:ext>
            </a:extLst>
          </p:cNvPr>
          <p:cNvSpPr/>
          <p:nvPr/>
        </p:nvSpPr>
        <p:spPr>
          <a:xfrm>
            <a:off x="8826291" y="3132144"/>
            <a:ext cx="2661138" cy="53926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hồng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4709913-3BB0-42A9-9702-6B03A6534EDE}"/>
              </a:ext>
            </a:extLst>
          </p:cNvPr>
          <p:cNvSpPr/>
          <p:nvPr/>
        </p:nvSpPr>
        <p:spPr>
          <a:xfrm>
            <a:off x="4066722" y="4367187"/>
            <a:ext cx="2661138" cy="53926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tai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BD0AA6C-EAC3-4AB1-AF5B-CE21A5D172C6}"/>
              </a:ext>
            </a:extLst>
          </p:cNvPr>
          <p:cNvSpPr/>
          <p:nvPr/>
        </p:nvSpPr>
        <p:spPr>
          <a:xfrm>
            <a:off x="8826291" y="4354118"/>
            <a:ext cx="2661138" cy="53926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4FF6E18-E506-43BA-B31B-C515BB9C39E3}"/>
              </a:ext>
            </a:extLst>
          </p:cNvPr>
          <p:cNvCxnSpPr>
            <a:stCxn id="14" idx="3"/>
            <a:endCxn id="40" idx="1"/>
          </p:cNvCxnSpPr>
          <p:nvPr/>
        </p:nvCxnSpPr>
        <p:spPr>
          <a:xfrm>
            <a:off x="6727860" y="2153267"/>
            <a:ext cx="2098431" cy="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lg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87597DF-F439-4316-9239-7F1928A86AE9}"/>
              </a:ext>
            </a:extLst>
          </p:cNvPr>
          <p:cNvCxnSpPr/>
          <p:nvPr/>
        </p:nvCxnSpPr>
        <p:spPr>
          <a:xfrm>
            <a:off x="6727860" y="3390053"/>
            <a:ext cx="2098431" cy="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lg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89CF4E0-6530-4636-B90C-055670155C9A}"/>
              </a:ext>
            </a:extLst>
          </p:cNvPr>
          <p:cNvCxnSpPr/>
          <p:nvPr/>
        </p:nvCxnSpPr>
        <p:spPr>
          <a:xfrm>
            <a:off x="6727860" y="4636817"/>
            <a:ext cx="2098431" cy="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lg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4" descr="Bitmoji Image"/>
          <p:cNvPicPr preferRelativeResize="0"/>
          <p:nvPr/>
        </p:nvPicPr>
        <p:blipFill rotWithShape="1">
          <a:blip r:embed="rId3">
            <a:alphaModFix/>
          </a:blip>
          <a:srcRect l="22190" r="21458" b="20344"/>
          <a:stretch/>
        </p:blipFill>
        <p:spPr>
          <a:xfrm>
            <a:off x="7212675" y="935525"/>
            <a:ext cx="3237175" cy="4576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" name="Google Shape;300;p24"/>
          <p:cNvGrpSpPr/>
          <p:nvPr/>
        </p:nvGrpSpPr>
        <p:grpSpPr>
          <a:xfrm>
            <a:off x="6839779" y="4685600"/>
            <a:ext cx="3872859" cy="1649101"/>
            <a:chOff x="4487664" y="-1392325"/>
            <a:chExt cx="3997997" cy="1702034"/>
          </a:xfrm>
        </p:grpSpPr>
        <p:grpSp>
          <p:nvGrpSpPr>
            <p:cNvPr id="301" name="Google Shape;301;p24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302" name="Google Shape;302;p24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24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4" name="Google Shape;304;p24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B77A667-1530-4E98-819B-3B3F6C147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98" y="2287808"/>
            <a:ext cx="5736833" cy="1871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CACD79-AEC1-4B21-840B-46423BF0ADB3}"/>
              </a:ext>
            </a:extLst>
          </p:cNvPr>
          <p:cNvSpPr txBox="1"/>
          <p:nvPr/>
        </p:nvSpPr>
        <p:spPr>
          <a:xfrm>
            <a:off x="280210" y="2485292"/>
            <a:ext cx="9378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+mj-lt"/>
              </a:rPr>
              <a:t>4.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50;p32">
            <a:extLst>
              <a:ext uri="{FF2B5EF4-FFF2-40B4-BE49-F238E27FC236}">
                <a16:creationId xmlns:a16="http://schemas.microsoft.com/office/drawing/2014/main" id="{A3CF1A51-E571-473F-9ED8-AD6DCD0878E3}"/>
              </a:ext>
            </a:extLst>
          </p:cNvPr>
          <p:cNvGrpSpPr/>
          <p:nvPr/>
        </p:nvGrpSpPr>
        <p:grpSpPr>
          <a:xfrm rot="1189337">
            <a:off x="9338347" y="545765"/>
            <a:ext cx="2020345" cy="1442573"/>
            <a:chOff x="3509104" y="949065"/>
            <a:chExt cx="1958007" cy="1398062"/>
          </a:xfrm>
        </p:grpSpPr>
        <p:sp>
          <p:nvSpPr>
            <p:cNvPr id="3" name="Google Shape;451;p32">
              <a:extLst>
                <a:ext uri="{FF2B5EF4-FFF2-40B4-BE49-F238E27FC236}">
                  <a16:creationId xmlns:a16="http://schemas.microsoft.com/office/drawing/2014/main" id="{1519C59E-A814-4365-951A-A8363D98C9FA}"/>
                </a:ext>
              </a:extLst>
            </p:cNvPr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452;p32">
              <a:extLst>
                <a:ext uri="{FF2B5EF4-FFF2-40B4-BE49-F238E27FC236}">
                  <a16:creationId xmlns:a16="http://schemas.microsoft.com/office/drawing/2014/main" id="{02305909-A985-4455-8858-CA43BE552528}"/>
                </a:ext>
              </a:extLst>
            </p:cNvPr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453;p32">
              <a:extLst>
                <a:ext uri="{FF2B5EF4-FFF2-40B4-BE49-F238E27FC236}">
                  <a16:creationId xmlns:a16="http://schemas.microsoft.com/office/drawing/2014/main" id="{91390507-6FD3-437A-A434-7DFC1A06270D}"/>
                </a:ext>
              </a:extLst>
            </p:cNvPr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E79C3E2-8FC8-4EAA-8F5D-7E116204B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848" y="3766673"/>
            <a:ext cx="5470106" cy="2300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70CDD0-F548-47E1-BD5A-78BF3DCA9841}"/>
              </a:ext>
            </a:extLst>
          </p:cNvPr>
          <p:cNvSpPr txBox="1"/>
          <p:nvPr/>
        </p:nvSpPr>
        <p:spPr>
          <a:xfrm>
            <a:off x="3962400" y="2309446"/>
            <a:ext cx="1664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44959D-9E3A-4EA7-B7FE-DED222FAB323}"/>
              </a:ext>
            </a:extLst>
          </p:cNvPr>
          <p:cNvSpPr txBox="1"/>
          <p:nvPr/>
        </p:nvSpPr>
        <p:spPr>
          <a:xfrm>
            <a:off x="1950720" y="2405234"/>
            <a:ext cx="7120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giấc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mơ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mặt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mang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túi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đầy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nắng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31971E-447D-80B5-1EB5-39FC716D1049}"/>
              </a:ext>
            </a:extLst>
          </p:cNvPr>
          <p:cNvSpPr txBox="1"/>
          <p:nvPr/>
        </p:nvSpPr>
        <p:spPr>
          <a:xfrm>
            <a:off x="1127760" y="589280"/>
            <a:ext cx="7884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a. Trong </a:t>
            </a:r>
            <a:r>
              <a:rPr lang="en-US" sz="4000" dirty="0" err="1">
                <a:latin typeface="+mj-lt"/>
              </a:rPr>
              <a:t>giấc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mơ</a:t>
            </a:r>
            <a:r>
              <a:rPr lang="en-US" sz="4000" dirty="0">
                <a:latin typeface="+mj-lt"/>
              </a:rPr>
              <a:t>, </a:t>
            </a:r>
            <a:r>
              <a:rPr lang="en-US" sz="4000" dirty="0" err="1">
                <a:latin typeface="+mj-lt"/>
              </a:rPr>
              <a:t>bạn</a:t>
            </a:r>
            <a:r>
              <a:rPr lang="en-US" sz="4000" dirty="0">
                <a:latin typeface="+mj-lt"/>
              </a:rPr>
              <a:t> nhỏ </a:t>
            </a:r>
            <a:r>
              <a:rPr lang="en-US" sz="4000" dirty="0" err="1">
                <a:latin typeface="+mj-lt"/>
              </a:rPr>
              <a:t>thấy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ông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mặt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trời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làm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gì</a:t>
            </a:r>
            <a:r>
              <a:rPr lang="en-US" sz="4000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0710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5A7E30E2-319A-4BCC-A6DE-E7DEBCF44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5373688"/>
            <a:ext cx="7920037" cy="107721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altLang="en-US" sz="3200" b="1" kern="1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phù thủy độc ác, nham hiểm đã bắt cóc hết sinh vật biển</a:t>
            </a:r>
            <a:endParaRPr lang="en-US" altLang="en-US" sz="3200" b="1" kern="1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450;p32">
            <a:extLst>
              <a:ext uri="{FF2B5EF4-FFF2-40B4-BE49-F238E27FC236}">
                <a16:creationId xmlns:a16="http://schemas.microsoft.com/office/drawing/2014/main" id="{F43B4901-0388-403F-BEA2-016299B0C362}"/>
              </a:ext>
            </a:extLst>
          </p:cNvPr>
          <p:cNvGrpSpPr/>
          <p:nvPr/>
        </p:nvGrpSpPr>
        <p:grpSpPr>
          <a:xfrm rot="1189337">
            <a:off x="9338347" y="545765"/>
            <a:ext cx="2020345" cy="1442573"/>
            <a:chOff x="3509104" y="949065"/>
            <a:chExt cx="1958007" cy="1398062"/>
          </a:xfrm>
        </p:grpSpPr>
        <p:sp>
          <p:nvSpPr>
            <p:cNvPr id="11" name="Google Shape;451;p32">
              <a:extLst>
                <a:ext uri="{FF2B5EF4-FFF2-40B4-BE49-F238E27FC236}">
                  <a16:creationId xmlns:a16="http://schemas.microsoft.com/office/drawing/2014/main" id="{3D3CFF77-3183-40B0-8C37-C93AD66B746F}"/>
                </a:ext>
              </a:extLst>
            </p:cNvPr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452;p32">
              <a:extLst>
                <a:ext uri="{FF2B5EF4-FFF2-40B4-BE49-F238E27FC236}">
                  <a16:creationId xmlns:a16="http://schemas.microsoft.com/office/drawing/2014/main" id="{697A78E6-1627-4B22-9F0C-6AF32EADF8CF}"/>
                </a:ext>
              </a:extLst>
            </p:cNvPr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453;p32">
              <a:extLst>
                <a:ext uri="{FF2B5EF4-FFF2-40B4-BE49-F238E27FC236}">
                  <a16:creationId xmlns:a16="http://schemas.microsoft.com/office/drawing/2014/main" id="{02689534-C69B-4BFE-B68C-FCD657B44EB1}"/>
                </a:ext>
              </a:extLst>
            </p:cNvPr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9F5207B-0F95-4BBC-8D9E-36247633CF77}"/>
              </a:ext>
            </a:extLst>
          </p:cNvPr>
          <p:cNvSpPr txBox="1"/>
          <p:nvPr/>
        </p:nvSpPr>
        <p:spPr>
          <a:xfrm>
            <a:off x="3962400" y="2309446"/>
            <a:ext cx="1664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A11939-2CBA-4499-94BB-8CA3813EDB3F}"/>
              </a:ext>
            </a:extLst>
          </p:cNvPr>
          <p:cNvSpPr txBox="1"/>
          <p:nvPr/>
        </p:nvSpPr>
        <p:spPr>
          <a:xfrm>
            <a:off x="2021840" y="1827867"/>
            <a:ext cx="63938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nhỏ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thấy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rất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nhiều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lạ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thảo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nguyên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C0D5B5-74C4-4089-B2D2-F0BA523F6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199" y="3386664"/>
            <a:ext cx="4911970" cy="2987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EFD4EF-DC82-D0B8-2DF7-DDB636E25C05}"/>
              </a:ext>
            </a:extLst>
          </p:cNvPr>
          <p:cNvSpPr txBox="1"/>
          <p:nvPr/>
        </p:nvSpPr>
        <p:spPr>
          <a:xfrm>
            <a:off x="894080" y="589280"/>
            <a:ext cx="8117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b. </a:t>
            </a:r>
            <a:r>
              <a:rPr lang="en-US" sz="4000" dirty="0" err="1">
                <a:latin typeface="+mj-lt"/>
              </a:rPr>
              <a:t>Bạn</a:t>
            </a:r>
            <a:r>
              <a:rPr lang="en-US" sz="4000" dirty="0">
                <a:latin typeface="+mj-lt"/>
              </a:rPr>
              <a:t> nhỏ </a:t>
            </a:r>
            <a:r>
              <a:rPr lang="en-US" sz="4000" dirty="0" err="1">
                <a:latin typeface="+mj-lt"/>
              </a:rPr>
              <a:t>thấy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gì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trên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thảo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nguyên</a:t>
            </a:r>
            <a:r>
              <a:rPr lang="en-US" sz="4000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1909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450;p32">
            <a:extLst>
              <a:ext uri="{FF2B5EF4-FFF2-40B4-BE49-F238E27FC236}">
                <a16:creationId xmlns:a16="http://schemas.microsoft.com/office/drawing/2014/main" id="{67C584B3-9AC2-4FCA-A083-10F543526E32}"/>
              </a:ext>
            </a:extLst>
          </p:cNvPr>
          <p:cNvGrpSpPr/>
          <p:nvPr/>
        </p:nvGrpSpPr>
        <p:grpSpPr>
          <a:xfrm rot="1189337">
            <a:off x="9338347" y="545765"/>
            <a:ext cx="2020345" cy="1442573"/>
            <a:chOff x="3509104" y="949065"/>
            <a:chExt cx="1958007" cy="1398062"/>
          </a:xfrm>
        </p:grpSpPr>
        <p:sp>
          <p:nvSpPr>
            <p:cNvPr id="11" name="Google Shape;451;p32">
              <a:extLst>
                <a:ext uri="{FF2B5EF4-FFF2-40B4-BE49-F238E27FC236}">
                  <a16:creationId xmlns:a16="http://schemas.microsoft.com/office/drawing/2014/main" id="{D53045EE-3A7B-4F51-8A54-6F95D99DA0F6}"/>
                </a:ext>
              </a:extLst>
            </p:cNvPr>
            <p:cNvSpPr/>
            <p:nvPr/>
          </p:nvSpPr>
          <p:spPr>
            <a:xfrm rot="-1931549">
              <a:off x="4302435" y="1607360"/>
              <a:ext cx="1124007" cy="477020"/>
            </a:xfrm>
            <a:custGeom>
              <a:avLst/>
              <a:gdLst/>
              <a:ahLst/>
              <a:cxnLst/>
              <a:rect l="l" t="t" r="r" b="b"/>
              <a:pathLst>
                <a:path w="814737" h="345768" extrusionOk="0">
                  <a:moveTo>
                    <a:pt x="804830" y="218856"/>
                  </a:moveTo>
                  <a:cubicBezTo>
                    <a:pt x="729155" y="367840"/>
                    <a:pt x="532086" y="146335"/>
                    <a:pt x="320040" y="184960"/>
                  </a:cubicBezTo>
                  <a:cubicBezTo>
                    <a:pt x="175786" y="210973"/>
                    <a:pt x="80404" y="251176"/>
                    <a:pt x="0" y="345769"/>
                  </a:cubicBezTo>
                  <a:cubicBezTo>
                    <a:pt x="409903" y="-232038"/>
                    <a:pt x="889963" y="51742"/>
                    <a:pt x="804830" y="2188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452;p32">
              <a:extLst>
                <a:ext uri="{FF2B5EF4-FFF2-40B4-BE49-F238E27FC236}">
                  <a16:creationId xmlns:a16="http://schemas.microsoft.com/office/drawing/2014/main" id="{E28B1640-B157-416B-9C01-2993C2A402C9}"/>
                </a:ext>
              </a:extLst>
            </p:cNvPr>
            <p:cNvSpPr/>
            <p:nvPr/>
          </p:nvSpPr>
          <p:spPr>
            <a:xfrm>
              <a:off x="3963048" y="949065"/>
              <a:ext cx="553783" cy="1135180"/>
            </a:xfrm>
            <a:custGeom>
              <a:avLst/>
              <a:gdLst/>
              <a:ahLst/>
              <a:cxnLst/>
              <a:rect l="l" t="t" r="r" b="b"/>
              <a:pathLst>
                <a:path w="401292" h="822594" extrusionOk="0">
                  <a:moveTo>
                    <a:pt x="401279" y="442645"/>
                  </a:moveTo>
                  <a:cubicBezTo>
                    <a:pt x="400491" y="299179"/>
                    <a:pt x="351618" y="151772"/>
                    <a:pt x="246777" y="54025"/>
                  </a:cubicBezTo>
                  <a:cubicBezTo>
                    <a:pt x="223129" y="31954"/>
                    <a:pt x="195539" y="11458"/>
                    <a:pt x="163220" y="3576"/>
                  </a:cubicBezTo>
                  <a:cubicBezTo>
                    <a:pt x="87545" y="-16131"/>
                    <a:pt x="2411" y="48507"/>
                    <a:pt x="47" y="126547"/>
                  </a:cubicBezTo>
                  <a:cubicBezTo>
                    <a:pt x="-2318" y="217987"/>
                    <a:pt x="85969" y="281049"/>
                    <a:pt x="150607" y="345687"/>
                  </a:cubicBezTo>
                  <a:cubicBezTo>
                    <a:pt x="275155" y="468658"/>
                    <a:pt x="335852" y="648385"/>
                    <a:pt x="316933" y="822594"/>
                  </a:cubicBezTo>
                  <a:cubicBezTo>
                    <a:pt x="369748" y="705930"/>
                    <a:pt x="402067" y="570346"/>
                    <a:pt x="401279" y="442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453;p32">
              <a:extLst>
                <a:ext uri="{FF2B5EF4-FFF2-40B4-BE49-F238E27FC236}">
                  <a16:creationId xmlns:a16="http://schemas.microsoft.com/office/drawing/2014/main" id="{83FC31A5-8A95-4A8F-BA1A-7C4A5D3BE156}"/>
                </a:ext>
              </a:extLst>
            </p:cNvPr>
            <p:cNvSpPr/>
            <p:nvPr/>
          </p:nvSpPr>
          <p:spPr>
            <a:xfrm rot="972124">
              <a:off x="3553815" y="1552776"/>
              <a:ext cx="806965" cy="435346"/>
            </a:xfrm>
            <a:custGeom>
              <a:avLst/>
              <a:gdLst/>
              <a:ahLst/>
              <a:cxnLst/>
              <a:rect l="l" t="t" r="r" b="b"/>
              <a:pathLst>
                <a:path w="584842" h="315514" extrusionOk="0">
                  <a:moveTo>
                    <a:pt x="277415" y="198059"/>
                  </a:moveTo>
                  <a:cubicBezTo>
                    <a:pt x="234848" y="209883"/>
                    <a:pt x="194646" y="229590"/>
                    <a:pt x="150503" y="235896"/>
                  </a:cubicBezTo>
                  <a:cubicBezTo>
                    <a:pt x="93747" y="244567"/>
                    <a:pt x="28320" y="228802"/>
                    <a:pt x="6248" y="167316"/>
                  </a:cubicBezTo>
                  <a:cubicBezTo>
                    <a:pt x="-5576" y="134208"/>
                    <a:pt x="-58" y="97948"/>
                    <a:pt x="18072" y="68781"/>
                  </a:cubicBezTo>
                  <a:cubicBezTo>
                    <a:pt x="63004" y="-6105"/>
                    <a:pt x="148926" y="-5316"/>
                    <a:pt x="224601" y="4931"/>
                  </a:cubicBezTo>
                  <a:cubicBezTo>
                    <a:pt x="471331" y="38827"/>
                    <a:pt x="571442" y="272945"/>
                    <a:pt x="584843" y="315512"/>
                  </a:cubicBezTo>
                  <a:cubicBezTo>
                    <a:pt x="584843" y="316300"/>
                    <a:pt x="449259" y="150762"/>
                    <a:pt x="277415" y="1980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34773F5-A174-483C-8250-176809091B34}"/>
              </a:ext>
            </a:extLst>
          </p:cNvPr>
          <p:cNvSpPr txBox="1"/>
          <p:nvPr/>
        </p:nvSpPr>
        <p:spPr>
          <a:xfrm>
            <a:off x="3962400" y="2309446"/>
            <a:ext cx="1664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BDEF3F-16C5-4A14-8739-52B8A69F88A3}"/>
              </a:ext>
            </a:extLst>
          </p:cNvPr>
          <p:cNvSpPr txBox="1"/>
          <p:nvPr/>
        </p:nvSpPr>
        <p:spPr>
          <a:xfrm>
            <a:off x="2032001" y="2351782"/>
            <a:ext cx="7074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nghe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tiếng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gà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trống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“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Dậy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mau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!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!”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24846FF-A9F9-47D5-80D4-EE5B436E2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906" y="3798277"/>
            <a:ext cx="4911970" cy="2589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2168AE-1D58-E1BC-0CBA-7EDFB0D1F88C}"/>
              </a:ext>
            </a:extLst>
          </p:cNvPr>
          <p:cNvSpPr txBox="1"/>
          <p:nvPr/>
        </p:nvSpPr>
        <p:spPr>
          <a:xfrm>
            <a:off x="894080" y="589280"/>
            <a:ext cx="81178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c. </a:t>
            </a:r>
            <a:r>
              <a:rPr lang="en-US" sz="4400" dirty="0" err="1">
                <a:latin typeface="+mj-lt"/>
              </a:rPr>
              <a:t>Bạn</a:t>
            </a:r>
            <a:r>
              <a:rPr lang="en-US" sz="4400" dirty="0">
                <a:latin typeface="+mj-lt"/>
              </a:rPr>
              <a:t> nhỏ </a:t>
            </a:r>
            <a:r>
              <a:rPr lang="en-US" sz="4400" dirty="0" err="1">
                <a:latin typeface="+mj-lt"/>
              </a:rPr>
              <a:t>nghe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thấy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gì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trong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giấc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mơ</a:t>
            </a:r>
            <a:r>
              <a:rPr lang="en-US" sz="4400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6982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9"/>
          <p:cNvSpPr/>
          <p:nvPr/>
        </p:nvSpPr>
        <p:spPr>
          <a:xfrm>
            <a:off x="4397139" y="6547825"/>
            <a:ext cx="4147681" cy="186461"/>
          </a:xfrm>
          <a:custGeom>
            <a:avLst/>
            <a:gdLst/>
            <a:ahLst/>
            <a:cxnLst/>
            <a:rect l="l" t="t" r="r" b="b"/>
            <a:pathLst>
              <a:path w="4724400" h="236219" extrusionOk="0">
                <a:moveTo>
                  <a:pt x="2362200" y="236220"/>
                </a:moveTo>
                <a:cubicBezTo>
                  <a:pt x="3663315" y="236220"/>
                  <a:pt x="4724400" y="182880"/>
                  <a:pt x="4724400" y="118110"/>
                </a:cubicBezTo>
                <a:cubicBezTo>
                  <a:pt x="4724400" y="52388"/>
                  <a:pt x="3663315" y="0"/>
                  <a:pt x="2362200" y="0"/>
                </a:cubicBezTo>
                <a:cubicBezTo>
                  <a:pt x="1061085" y="0"/>
                  <a:pt x="0" y="53340"/>
                  <a:pt x="0" y="118110"/>
                </a:cubicBezTo>
                <a:cubicBezTo>
                  <a:pt x="0" y="182880"/>
                  <a:pt x="1061085" y="236220"/>
                  <a:pt x="2362200" y="236220"/>
                </a:cubicBezTo>
                <a:close/>
              </a:path>
            </a:pathLst>
          </a:custGeom>
          <a:solidFill>
            <a:srgbClr val="000000">
              <a:alpha val="234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2" name="Google Shape;392;p29"/>
          <p:cNvGrpSpPr/>
          <p:nvPr/>
        </p:nvGrpSpPr>
        <p:grpSpPr>
          <a:xfrm>
            <a:off x="4767169" y="4123768"/>
            <a:ext cx="910600" cy="1377075"/>
            <a:chOff x="3083744" y="1423529"/>
            <a:chExt cx="913447" cy="1536382"/>
          </a:xfrm>
        </p:grpSpPr>
        <p:sp>
          <p:nvSpPr>
            <p:cNvPr id="393" name="Google Shape;393;p29"/>
            <p:cNvSpPr/>
            <p:nvPr/>
          </p:nvSpPr>
          <p:spPr>
            <a:xfrm>
              <a:off x="3375209" y="2458896"/>
              <a:ext cx="330517" cy="439102"/>
            </a:xfrm>
            <a:custGeom>
              <a:avLst/>
              <a:gdLst/>
              <a:ahLst/>
              <a:cxnLst/>
              <a:rect l="l" t="t" r="r" b="b"/>
              <a:pathLst>
                <a:path w="330517" h="439102" extrusionOk="0">
                  <a:moveTo>
                    <a:pt x="0" y="0"/>
                  </a:moveTo>
                  <a:lnTo>
                    <a:pt x="330517" y="0"/>
                  </a:lnTo>
                  <a:lnTo>
                    <a:pt x="330517" y="439103"/>
                  </a:lnTo>
                  <a:lnTo>
                    <a:pt x="0" y="439103"/>
                  </a:lnTo>
                  <a:close/>
                </a:path>
              </a:pathLst>
            </a:custGeom>
            <a:solidFill>
              <a:srgbClr val="56484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29"/>
            <p:cNvSpPr/>
            <p:nvPr/>
          </p:nvSpPr>
          <p:spPr>
            <a:xfrm>
              <a:off x="3375209" y="2502711"/>
              <a:ext cx="330517" cy="108584"/>
            </a:xfrm>
            <a:custGeom>
              <a:avLst/>
              <a:gdLst/>
              <a:ahLst/>
              <a:cxnLst/>
              <a:rect l="l" t="t" r="r" b="b"/>
              <a:pathLst>
                <a:path w="330517" h="108584" extrusionOk="0">
                  <a:moveTo>
                    <a:pt x="0" y="40957"/>
                  </a:moveTo>
                  <a:lnTo>
                    <a:pt x="330517" y="0"/>
                  </a:lnTo>
                  <a:lnTo>
                    <a:pt x="330517" y="66675"/>
                  </a:lnTo>
                  <a:lnTo>
                    <a:pt x="0" y="108585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29"/>
            <p:cNvSpPr/>
            <p:nvPr/>
          </p:nvSpPr>
          <p:spPr>
            <a:xfrm>
              <a:off x="3375209" y="2625583"/>
              <a:ext cx="330517" cy="108585"/>
            </a:xfrm>
            <a:custGeom>
              <a:avLst/>
              <a:gdLst/>
              <a:ahLst/>
              <a:cxnLst/>
              <a:rect l="l" t="t" r="r" b="b"/>
              <a:pathLst>
                <a:path w="330517" h="108585" extrusionOk="0">
                  <a:moveTo>
                    <a:pt x="0" y="40958"/>
                  </a:moveTo>
                  <a:cubicBezTo>
                    <a:pt x="110490" y="27623"/>
                    <a:pt x="220027" y="13335"/>
                    <a:pt x="330517" y="0"/>
                  </a:cubicBezTo>
                  <a:cubicBezTo>
                    <a:pt x="330517" y="22860"/>
                    <a:pt x="330517" y="44767"/>
                    <a:pt x="330517" y="67628"/>
                  </a:cubicBezTo>
                  <a:cubicBezTo>
                    <a:pt x="220027" y="80963"/>
                    <a:pt x="110490" y="95250"/>
                    <a:pt x="0" y="108585"/>
                  </a:cubicBezTo>
                  <a:cubicBezTo>
                    <a:pt x="0" y="86678"/>
                    <a:pt x="0" y="63817"/>
                    <a:pt x="0" y="40958"/>
                  </a:cubicBez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29"/>
            <p:cNvSpPr/>
            <p:nvPr/>
          </p:nvSpPr>
          <p:spPr>
            <a:xfrm>
              <a:off x="3375209" y="2748456"/>
              <a:ext cx="330517" cy="109537"/>
            </a:xfrm>
            <a:custGeom>
              <a:avLst/>
              <a:gdLst/>
              <a:ahLst/>
              <a:cxnLst/>
              <a:rect l="l" t="t" r="r" b="b"/>
              <a:pathLst>
                <a:path w="330517" h="109537" extrusionOk="0">
                  <a:moveTo>
                    <a:pt x="0" y="41910"/>
                  </a:moveTo>
                  <a:lnTo>
                    <a:pt x="330517" y="0"/>
                  </a:lnTo>
                  <a:lnTo>
                    <a:pt x="330517" y="67627"/>
                  </a:lnTo>
                  <a:lnTo>
                    <a:pt x="0" y="109538"/>
                  </a:lnTo>
                  <a:close/>
                </a:path>
              </a:pathLst>
            </a:custGeom>
            <a:solidFill>
              <a:srgbClr val="8673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29"/>
            <p:cNvSpPr/>
            <p:nvPr/>
          </p:nvSpPr>
          <p:spPr>
            <a:xfrm>
              <a:off x="3375209" y="2897999"/>
              <a:ext cx="330517" cy="61912"/>
            </a:xfrm>
            <a:custGeom>
              <a:avLst/>
              <a:gdLst/>
              <a:ahLst/>
              <a:cxnLst/>
              <a:rect l="l" t="t" r="r" b="b"/>
              <a:pathLst>
                <a:path w="330517" h="61912" extrusionOk="0">
                  <a:moveTo>
                    <a:pt x="81915" y="61913"/>
                  </a:moveTo>
                  <a:lnTo>
                    <a:pt x="247650" y="61913"/>
                  </a:lnTo>
                  <a:lnTo>
                    <a:pt x="3305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4F5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29"/>
            <p:cNvSpPr/>
            <p:nvPr/>
          </p:nvSpPr>
          <p:spPr>
            <a:xfrm>
              <a:off x="3083744" y="1423529"/>
              <a:ext cx="913447" cy="1036320"/>
            </a:xfrm>
            <a:custGeom>
              <a:avLst/>
              <a:gdLst/>
              <a:ahLst/>
              <a:cxnLst/>
              <a:rect l="l" t="t" r="r" b="b"/>
              <a:pathLst>
                <a:path w="913447" h="1036320" extrusionOk="0">
                  <a:moveTo>
                    <a:pt x="456247" y="0"/>
                  </a:moveTo>
                  <a:cubicBezTo>
                    <a:pt x="708660" y="0"/>
                    <a:pt x="913447" y="204788"/>
                    <a:pt x="913447" y="457200"/>
                  </a:cubicBezTo>
                  <a:cubicBezTo>
                    <a:pt x="913447" y="613410"/>
                    <a:pt x="835342" y="750570"/>
                    <a:pt x="716280" y="833438"/>
                  </a:cubicBezTo>
                  <a:cubicBezTo>
                    <a:pt x="655320" y="875348"/>
                    <a:pt x="621982" y="940118"/>
                    <a:pt x="621982" y="1014413"/>
                  </a:cubicBezTo>
                  <a:lnTo>
                    <a:pt x="621982" y="1036320"/>
                  </a:lnTo>
                  <a:lnTo>
                    <a:pt x="291465" y="1036320"/>
                  </a:lnTo>
                  <a:lnTo>
                    <a:pt x="291465" y="1014413"/>
                  </a:lnTo>
                  <a:cubicBezTo>
                    <a:pt x="291465" y="940118"/>
                    <a:pt x="258127" y="876300"/>
                    <a:pt x="197167" y="833438"/>
                  </a:cubicBezTo>
                  <a:cubicBezTo>
                    <a:pt x="78105" y="750570"/>
                    <a:pt x="0" y="613410"/>
                    <a:pt x="0" y="457200"/>
                  </a:cubicBezTo>
                  <a:cubicBezTo>
                    <a:pt x="0" y="204788"/>
                    <a:pt x="203835" y="0"/>
                    <a:pt x="456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29"/>
            <p:cNvSpPr/>
            <p:nvPr/>
          </p:nvSpPr>
          <p:spPr>
            <a:xfrm>
              <a:off x="3274244" y="1789289"/>
              <a:ext cx="532447" cy="669607"/>
            </a:xfrm>
            <a:custGeom>
              <a:avLst/>
              <a:gdLst/>
              <a:ahLst/>
              <a:cxnLst/>
              <a:rect l="l" t="t" r="r" b="b"/>
              <a:pathLst>
                <a:path w="532447" h="669607" extrusionOk="0">
                  <a:moveTo>
                    <a:pt x="303847" y="669607"/>
                  </a:moveTo>
                  <a:lnTo>
                    <a:pt x="303847" y="228600"/>
                  </a:lnTo>
                  <a:lnTo>
                    <a:pt x="228600" y="228600"/>
                  </a:lnTo>
                  <a:lnTo>
                    <a:pt x="228600" y="669607"/>
                  </a:lnTo>
                  <a:lnTo>
                    <a:pt x="178117" y="669607"/>
                  </a:lnTo>
                  <a:lnTo>
                    <a:pt x="178117" y="228600"/>
                  </a:lnTo>
                  <a:lnTo>
                    <a:pt x="114300" y="228600"/>
                  </a:lnTo>
                  <a:cubicBezTo>
                    <a:pt x="82867" y="228600"/>
                    <a:pt x="54292" y="216217"/>
                    <a:pt x="33338" y="195263"/>
                  </a:cubicBezTo>
                  <a:cubicBezTo>
                    <a:pt x="12382" y="174308"/>
                    <a:pt x="0" y="145733"/>
                    <a:pt x="0" y="114300"/>
                  </a:cubicBezTo>
                  <a:cubicBezTo>
                    <a:pt x="0" y="82867"/>
                    <a:pt x="12382" y="54292"/>
                    <a:pt x="33338" y="33338"/>
                  </a:cubicBezTo>
                  <a:cubicBezTo>
                    <a:pt x="54292" y="12382"/>
                    <a:pt x="82867" y="0"/>
                    <a:pt x="114300" y="0"/>
                  </a:cubicBezTo>
                  <a:cubicBezTo>
                    <a:pt x="145732" y="0"/>
                    <a:pt x="174307" y="12382"/>
                    <a:pt x="195263" y="33338"/>
                  </a:cubicBezTo>
                  <a:cubicBezTo>
                    <a:pt x="216217" y="54292"/>
                    <a:pt x="228600" y="82867"/>
                    <a:pt x="228600" y="114300"/>
                  </a:cubicBezTo>
                  <a:lnTo>
                    <a:pt x="228600" y="178117"/>
                  </a:lnTo>
                  <a:lnTo>
                    <a:pt x="303847" y="178117"/>
                  </a:lnTo>
                  <a:lnTo>
                    <a:pt x="303847" y="114300"/>
                  </a:lnTo>
                  <a:cubicBezTo>
                    <a:pt x="303847" y="82867"/>
                    <a:pt x="316230" y="54292"/>
                    <a:pt x="337185" y="33338"/>
                  </a:cubicBezTo>
                  <a:cubicBezTo>
                    <a:pt x="358140" y="12382"/>
                    <a:pt x="386715" y="0"/>
                    <a:pt x="418147" y="0"/>
                  </a:cubicBezTo>
                  <a:cubicBezTo>
                    <a:pt x="449580" y="0"/>
                    <a:pt x="478155" y="12382"/>
                    <a:pt x="499110" y="33338"/>
                  </a:cubicBezTo>
                  <a:cubicBezTo>
                    <a:pt x="520065" y="54292"/>
                    <a:pt x="532447" y="82867"/>
                    <a:pt x="532447" y="114300"/>
                  </a:cubicBezTo>
                  <a:cubicBezTo>
                    <a:pt x="532447" y="145733"/>
                    <a:pt x="520065" y="174308"/>
                    <a:pt x="499110" y="195263"/>
                  </a:cubicBezTo>
                  <a:cubicBezTo>
                    <a:pt x="478155" y="216217"/>
                    <a:pt x="449580" y="228600"/>
                    <a:pt x="418147" y="228600"/>
                  </a:cubicBezTo>
                  <a:lnTo>
                    <a:pt x="354330" y="228600"/>
                  </a:lnTo>
                  <a:lnTo>
                    <a:pt x="354330" y="669607"/>
                  </a:lnTo>
                  <a:lnTo>
                    <a:pt x="303847" y="669607"/>
                  </a:lnTo>
                  <a:lnTo>
                    <a:pt x="303847" y="669607"/>
                  </a:lnTo>
                  <a:close/>
                  <a:moveTo>
                    <a:pt x="354330" y="114300"/>
                  </a:moveTo>
                  <a:lnTo>
                    <a:pt x="354330" y="178117"/>
                  </a:lnTo>
                  <a:lnTo>
                    <a:pt x="418147" y="178117"/>
                  </a:lnTo>
                  <a:cubicBezTo>
                    <a:pt x="435292" y="178117"/>
                    <a:pt x="451485" y="170497"/>
                    <a:pt x="462915" y="159067"/>
                  </a:cubicBezTo>
                  <a:cubicBezTo>
                    <a:pt x="474345" y="147638"/>
                    <a:pt x="481965" y="131445"/>
                    <a:pt x="481965" y="114300"/>
                  </a:cubicBezTo>
                  <a:cubicBezTo>
                    <a:pt x="481965" y="97155"/>
                    <a:pt x="475297" y="80963"/>
                    <a:pt x="462915" y="69532"/>
                  </a:cubicBezTo>
                  <a:cubicBezTo>
                    <a:pt x="451485" y="58102"/>
                    <a:pt x="435292" y="50482"/>
                    <a:pt x="418147" y="50482"/>
                  </a:cubicBezTo>
                  <a:cubicBezTo>
                    <a:pt x="401003" y="50482"/>
                    <a:pt x="384810" y="57150"/>
                    <a:pt x="373380" y="69532"/>
                  </a:cubicBezTo>
                  <a:cubicBezTo>
                    <a:pt x="360997" y="80963"/>
                    <a:pt x="354330" y="96202"/>
                    <a:pt x="354330" y="114300"/>
                  </a:cubicBezTo>
                  <a:lnTo>
                    <a:pt x="354330" y="114300"/>
                  </a:lnTo>
                  <a:close/>
                  <a:moveTo>
                    <a:pt x="114300" y="178117"/>
                  </a:moveTo>
                  <a:lnTo>
                    <a:pt x="178117" y="178117"/>
                  </a:lnTo>
                  <a:lnTo>
                    <a:pt x="178117" y="114300"/>
                  </a:lnTo>
                  <a:cubicBezTo>
                    <a:pt x="178117" y="97155"/>
                    <a:pt x="171450" y="80963"/>
                    <a:pt x="159067" y="69532"/>
                  </a:cubicBezTo>
                  <a:cubicBezTo>
                    <a:pt x="147638" y="58102"/>
                    <a:pt x="131445" y="50482"/>
                    <a:pt x="114300" y="50482"/>
                  </a:cubicBezTo>
                  <a:cubicBezTo>
                    <a:pt x="97155" y="50482"/>
                    <a:pt x="80963" y="57150"/>
                    <a:pt x="69532" y="69532"/>
                  </a:cubicBezTo>
                  <a:cubicBezTo>
                    <a:pt x="58102" y="80963"/>
                    <a:pt x="50482" y="97155"/>
                    <a:pt x="50482" y="114300"/>
                  </a:cubicBezTo>
                  <a:cubicBezTo>
                    <a:pt x="50482" y="131445"/>
                    <a:pt x="57150" y="147638"/>
                    <a:pt x="69532" y="159067"/>
                  </a:cubicBezTo>
                  <a:cubicBezTo>
                    <a:pt x="80963" y="170497"/>
                    <a:pt x="96202" y="178117"/>
                    <a:pt x="114300" y="178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0" name="Google Shape;400;p29"/>
          <p:cNvGrpSpPr/>
          <p:nvPr/>
        </p:nvGrpSpPr>
        <p:grpSpPr>
          <a:xfrm>
            <a:off x="3763316" y="5542255"/>
            <a:ext cx="3293065" cy="1260753"/>
            <a:chOff x="4487664" y="-1392325"/>
            <a:chExt cx="3997997" cy="1702034"/>
          </a:xfrm>
        </p:grpSpPr>
        <p:grpSp>
          <p:nvGrpSpPr>
            <p:cNvPr id="401" name="Google Shape;401;p29"/>
            <p:cNvGrpSpPr/>
            <p:nvPr/>
          </p:nvGrpSpPr>
          <p:grpSpPr>
            <a:xfrm>
              <a:off x="5041805" y="-1392325"/>
              <a:ext cx="2896971" cy="1702034"/>
              <a:chOff x="4692026" y="4370063"/>
              <a:chExt cx="2807959" cy="1649737"/>
            </a:xfrm>
          </p:grpSpPr>
          <p:sp>
            <p:nvSpPr>
              <p:cNvPr id="402" name="Google Shape;402;p29"/>
              <p:cNvSpPr/>
              <p:nvPr/>
            </p:nvSpPr>
            <p:spPr>
              <a:xfrm>
                <a:off x="4692026" y="4370063"/>
                <a:ext cx="280706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685925" h="1649730" extrusionOk="0">
                    <a:moveTo>
                      <a:pt x="0" y="0"/>
                    </a:moveTo>
                    <a:lnTo>
                      <a:pt x="1685925" y="0"/>
                    </a:lnTo>
                    <a:lnTo>
                      <a:pt x="168592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" name="Google Shape;403;p29"/>
              <p:cNvSpPr/>
              <p:nvPr/>
            </p:nvSpPr>
            <p:spPr>
              <a:xfrm>
                <a:off x="6377940" y="4370070"/>
                <a:ext cx="1122045" cy="1649730"/>
              </a:xfrm>
              <a:custGeom>
                <a:avLst/>
                <a:gdLst/>
                <a:ahLst/>
                <a:cxnLst/>
                <a:rect l="l" t="t" r="r" b="b"/>
                <a:pathLst>
                  <a:path w="1122045" h="1649730" extrusionOk="0">
                    <a:moveTo>
                      <a:pt x="0" y="0"/>
                    </a:moveTo>
                    <a:lnTo>
                      <a:pt x="1122045" y="0"/>
                    </a:lnTo>
                    <a:lnTo>
                      <a:pt x="1122045" y="1649730"/>
                    </a:lnTo>
                    <a:lnTo>
                      <a:pt x="0" y="1649730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4" name="Google Shape;404;p29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29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29"/>
            <p:cNvSpPr/>
            <p:nvPr/>
          </p:nvSpPr>
          <p:spPr>
            <a:xfrm>
              <a:off x="4487664" y="-1392204"/>
              <a:ext cx="2295387" cy="421902"/>
            </a:xfrm>
            <a:custGeom>
              <a:avLst/>
              <a:gdLst/>
              <a:ahLst/>
              <a:cxnLst/>
              <a:rect l="l" t="t" r="r" b="b"/>
              <a:pathLst>
                <a:path w="2223135" h="408622" extrusionOk="0">
                  <a:moveTo>
                    <a:pt x="537210" y="0"/>
                  </a:moveTo>
                  <a:lnTo>
                    <a:pt x="2223135" y="0"/>
                  </a:lnTo>
                  <a:lnTo>
                    <a:pt x="1684973" y="408623"/>
                  </a:lnTo>
                  <a:lnTo>
                    <a:pt x="0" y="408623"/>
                  </a:lnTo>
                  <a:close/>
                </a:path>
              </a:pathLst>
            </a:custGeom>
            <a:solidFill>
              <a:srgbClr val="FFFFFF">
                <a:alpha val="5809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29"/>
            <p:cNvSpPr/>
            <p:nvPr/>
          </p:nvSpPr>
          <p:spPr>
            <a:xfrm>
              <a:off x="6781332" y="-1392204"/>
              <a:ext cx="1704329" cy="421902"/>
            </a:xfrm>
            <a:custGeom>
              <a:avLst/>
              <a:gdLst/>
              <a:ahLst/>
              <a:cxnLst/>
              <a:rect l="l" t="t" r="r" b="b"/>
              <a:pathLst>
                <a:path w="1650682" h="408622" extrusionOk="0">
                  <a:moveTo>
                    <a:pt x="1122045" y="0"/>
                  </a:moveTo>
                  <a:lnTo>
                    <a:pt x="0" y="0"/>
                  </a:lnTo>
                  <a:lnTo>
                    <a:pt x="528638" y="408623"/>
                  </a:lnTo>
                  <a:lnTo>
                    <a:pt x="1650682" y="408623"/>
                  </a:lnTo>
                  <a:close/>
                </a:path>
              </a:pathLst>
            </a:custGeom>
            <a:solidFill>
              <a:srgbClr val="FFFFFF">
                <a:alpha val="245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0A0DCB4-28D9-4E24-A26F-8CB05598DA7F}"/>
              </a:ext>
            </a:extLst>
          </p:cNvPr>
          <p:cNvSpPr txBox="1"/>
          <p:nvPr/>
        </p:nvSpPr>
        <p:spPr>
          <a:xfrm>
            <a:off x="6015679" y="2175153"/>
            <a:ext cx="54801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giấc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mơ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buổi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sáng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  <a:p>
            <a:r>
              <a:rPr lang="en-US" sz="32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nghe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rõ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bên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tai</a:t>
            </a:r>
          </a:p>
          <a:p>
            <a:r>
              <a:rPr lang="en-US" sz="3200" dirty="0" err="1">
                <a:solidFill>
                  <a:schemeClr val="tx1"/>
                </a:solidFill>
                <a:latin typeface="+mj-lt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gà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trống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:</a:t>
            </a:r>
          </a:p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Dậy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mau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!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!...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84E0D6-1FE2-49E1-8FBA-B95C1F58DDAC}"/>
              </a:ext>
            </a:extLst>
          </p:cNvPr>
          <p:cNvSpPr txBox="1"/>
          <p:nvPr/>
        </p:nvSpPr>
        <p:spPr>
          <a:xfrm>
            <a:off x="376359" y="2182186"/>
            <a:ext cx="557502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giấc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mơ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buổi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sáng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thấy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dòng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sông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Chảy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tràn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dòng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sữa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trắng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qua ban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mai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cs typeface="Arial"/>
                <a:sym typeface="Arial"/>
              </a:rPr>
              <a:t>hồng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19964F-84BD-EFE1-97F0-59AED18E7BF1}"/>
              </a:ext>
            </a:extLst>
          </p:cNvPr>
          <p:cNvSpPr txBox="1"/>
          <p:nvPr/>
        </p:nvSpPr>
        <p:spPr>
          <a:xfrm>
            <a:off x="2143760" y="721360"/>
            <a:ext cx="8117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+mj-lt"/>
              </a:rPr>
              <a:t>5. </a:t>
            </a:r>
            <a:r>
              <a:rPr lang="en-US" sz="4800" dirty="0" err="1">
                <a:solidFill>
                  <a:srgbClr val="FF0000"/>
                </a:solidFill>
                <a:latin typeface="+mj-lt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+mj-lt"/>
              </a:rPr>
              <a:t>thuộc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+mj-lt"/>
              </a:rPr>
              <a:t>hai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+mj-lt"/>
              </a:rPr>
              <a:t>khổ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+mj-lt"/>
              </a:rPr>
              <a:t>thơ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+mj-lt"/>
              </a:rPr>
              <a:t>cuối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3878F-DEE4-4353-B736-9C353F5CA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769" y="1000123"/>
            <a:ext cx="4536831" cy="4467515"/>
          </a:xfrm>
          <a:prstGeom prst="ellipse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D8E874B-841B-4148-89D5-47020A7A8023}"/>
              </a:ext>
            </a:extLst>
          </p:cNvPr>
          <p:cNvSpPr/>
          <p:nvPr/>
        </p:nvSpPr>
        <p:spPr>
          <a:xfrm>
            <a:off x="914401" y="2617177"/>
            <a:ext cx="4536832" cy="16236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Nói về một giấc mơ của em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892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t="-3000" r="-13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2D0D478-A204-4B4A-94D0-9750C4C9D8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7" t="43714" r="15684" b="-2223"/>
          <a:stretch/>
        </p:blipFill>
        <p:spPr>
          <a:xfrm>
            <a:off x="7437246" y="3058532"/>
            <a:ext cx="5170644" cy="357412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8796599-A128-4A73-9E6E-A8890C6163A0}"/>
              </a:ext>
            </a:extLst>
          </p:cNvPr>
          <p:cNvGrpSpPr/>
          <p:nvPr/>
        </p:nvGrpSpPr>
        <p:grpSpPr>
          <a:xfrm>
            <a:off x="139005" y="1024611"/>
            <a:ext cx="7485060" cy="3680902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5579717-DB30-46B8-A8E0-363F2118A2F6}"/>
                </a:ext>
              </a:extLst>
            </p:cNvPr>
            <p:cNvSpPr/>
            <p:nvPr/>
          </p:nvSpPr>
          <p:spPr>
            <a:xfrm>
              <a:off x="138886" y="566344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19050" cap="flat"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ED66D77-DBB3-481D-BD05-2E5812BA892F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19050" cap="flat"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A1BF7FD-CB3D-49C2-AC09-8EE5DB6CAB4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19050" cap="flat"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BA9FB3B-8B34-46AE-85E9-B2652EE4CBF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19050" cap="flat"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1904AFF-7D42-412B-92FA-E7D9C52E3559}"/>
              </a:ext>
            </a:extLst>
          </p:cNvPr>
          <p:cNvSpPr txBox="1"/>
          <p:nvPr/>
        </p:nvSpPr>
        <p:spPr>
          <a:xfrm>
            <a:off x="0" y="1198651"/>
            <a:ext cx="781779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rial-Rounded"/>
                <a:cs typeface="+mn-cs"/>
              </a:rPr>
              <a:t>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rial-Rounded"/>
                <a:cs typeface="+mn-cs"/>
              </a:rPr>
              <a:t>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rial-Rounded"/>
                <a:cs typeface="+mn-cs"/>
              </a:rPr>
              <a:t>HẸN GẶP LẠI! </a:t>
            </a:r>
          </a:p>
        </p:txBody>
      </p:sp>
    </p:spTree>
    <p:extLst>
      <p:ext uri="{BB962C8B-B14F-4D97-AF65-F5344CB8AC3E}">
        <p14:creationId xmlns:p14="http://schemas.microsoft.com/office/powerpoint/2010/main" val="223231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06927 3.33333E-6 C 0.10156 3.33333E-6 0.13776 -0.00232 0.17018 -0.00255 C 0.19401 -0.00255 0.23789 -0.0007 0.25872 -0.0007 C 0.28607 -0.0007 0.31406 -0.00139 0.36667 -0.00139 L 0.40339 -0.025 L 0.44336 0.00463 L 0.49193 3.33333E-6 L 0.53255 -0.00139 L 0.62891 -0.00023 C 0.6737 -0.0007 0.71016 -0.00255 0.75417 -0.00348 C 0.77044 -0.00394 0.80677 -0.00417 0.83099 -0.00348 C 0.85508 -0.00324 0.87552 -0.00139 0.88333 -0.00093 C 0.89531 -0.00023 0.92383 -0.00093 0.93958 -0.0007 L 0.96432 3.33333E-6 L 1.00885 3.33333E-6 " pathEditMode="relative" rAng="0" ptsTypes="AAAAAAAAAAAAAAAA">
                                      <p:cBhvr>
                                        <p:cTn id="2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43" y="-101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2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9E9F15E7-4E5B-47BC-A8FF-59A9798DE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6490" y="5244734"/>
            <a:ext cx="3600450" cy="138499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b="1" kern="1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0F83154C-CADE-43DB-A337-2ED4FE967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772" y="3175000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20E70CDB-7D92-4478-BDF7-0DE62D5F2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AA6605E6-FF0F-4DE6-B278-83226EE30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86" y="1216026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577D15F1-C5B8-466F-9813-70BB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096" y="4580689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DBD5981A-E46F-45F7-A0C3-CFEDEC223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650" y="969963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13" action="ppaction://hlinksldjump"/>
            <a:extLst>
              <a:ext uri="{FF2B5EF4-FFF2-40B4-BE49-F238E27FC236}">
                <a16:creationId xmlns:a16="http://schemas.microsoft.com/office/drawing/2014/main" id="{8F91BDD7-3EDD-46A3-BF3F-7EE1B8899B6F}"/>
              </a:ext>
            </a:extLst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>
              <a:buClrTx/>
            </a:pPr>
            <a:r>
              <a:rPr sz="1200" noProof="1">
                <a:solidFill>
                  <a:schemeClr val="accent2"/>
                </a:solidFill>
                <a:cs typeface="Arial"/>
              </a:rPr>
              <a:t>VỀ NHÀ THÔI</a:t>
            </a:r>
          </a:p>
        </p:txBody>
      </p:sp>
      <p:pic>
        <p:nvPicPr>
          <p:cNvPr id="11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id="{EB611E4B-AF7D-44F2-9634-5D3990245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36407" y="172169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rAng="0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9D490449-83D7-4E1C-938F-85DEEFC44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3600" kern="1200">
              <a:latin typeface="Arial" panose="020B0604020202020204" pitchFamily="34" charset="0"/>
              <a:ea typeface="+mn-ea"/>
            </a:endParaRPr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6AF0A71-EBC0-4E65-A8C4-071CF5E98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800" kern="1200">
              <a:latin typeface="Arial" panose="020B0604020202020204" pitchFamily="34" charset="0"/>
              <a:ea typeface="+mn-ea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A4F5FF3-22AF-44D9-A583-51049A87D1CC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kern="12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5DC0400-BC5A-4C20-83DB-2E2C7FF57110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kern="120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150FE769-AE15-4756-A6DD-048E41ABD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D0C98039-1DD9-4E98-A4C8-C0E2D47F141D}"/>
              </a:ext>
            </a:extLst>
          </p:cNvPr>
          <p:cNvSpPr/>
          <p:nvPr/>
        </p:nvSpPr>
        <p:spPr>
          <a:xfrm>
            <a:off x="2424114" y="1101724"/>
            <a:ext cx="4751387" cy="3241676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>
              <a:buClrTx/>
            </a:pPr>
            <a:r>
              <a:rPr lang="nl-NL" altLang="x-none" sz="3200" noProof="1">
                <a:solidFill>
                  <a:srgbClr val="1919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trước các em học bài gì?</a:t>
            </a:r>
            <a:endParaRPr sz="3200" noProof="1">
              <a:solidFill>
                <a:srgbClr val="19194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4894DC04-AA27-4420-8855-B8E6AC27907C}"/>
              </a:ext>
            </a:extLst>
          </p:cNvPr>
          <p:cNvSpPr/>
          <p:nvPr/>
        </p:nvSpPr>
        <p:spPr>
          <a:xfrm>
            <a:off x="4656139" y="4343400"/>
            <a:ext cx="4487861" cy="1822938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>
              <a:buClrTx/>
            </a:pPr>
            <a:r>
              <a:rPr lang="en-US" sz="3600" noProof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 nắng đi đâu</a:t>
            </a:r>
            <a:endParaRPr sz="3600" noProof="1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2B7C7E3C-363F-4614-AFED-C7FBA569EACE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Buổi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bé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610C14EA-6B93-4ADB-96E0-FE860C72FF01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>
              <a:buClrTx/>
            </a:pPr>
            <a:r>
              <a:rPr lang="en-US" sz="2400" noProof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tia nắng trong lòng bàn tay, trên bàn học, trên tán cây</a:t>
            </a:r>
            <a:endParaRPr sz="2400" noProof="1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02D2D62-2256-43BF-982F-BD16C1D1D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800" kern="1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A6BCFB99-DD1E-4AF4-B87D-738665D7E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5E5CCFE-DF6F-4D57-AC46-FD804E3CB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800" kern="1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81A90578-DB45-4AEC-8988-E34574BBE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3BDD6CF8-4038-4C12-8E18-160452FAFD47}"/>
              </a:ext>
            </a:extLst>
          </p:cNvPr>
          <p:cNvSpPr/>
          <p:nvPr/>
        </p:nvSpPr>
        <p:spPr>
          <a:xfrm>
            <a:off x="2424114" y="692148"/>
            <a:ext cx="4751387" cy="3651251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92A5BBFD-EA85-4720-A5F0-987228EEA148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>
              <a:buClrTx/>
            </a:pPr>
            <a:r>
              <a:rPr lang="en-US" sz="2400" noProof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tối nắng ngủ ở nhà nắng</a:t>
            </a:r>
            <a:endParaRPr sz="2400" noProof="1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2091EBA-C842-4817-9485-DD4A714BB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800" kern="1200">
              <a:latin typeface="Arial" panose="020B0604020202020204" pitchFamily="34" charset="0"/>
              <a:ea typeface="+mn-ea"/>
            </a:endParaRPr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id="{404CA73D-A6E6-4614-BC0D-74D20147C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F474FB78-8D3C-438D-9AEB-C4DE3816E87E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C5358E"/>
                </a:solidFill>
                <a:latin typeface="Arial-Rounded"/>
                <a:ea typeface="Arial-Rounded"/>
              </a:rPr>
              <a:t>Nắng</a:t>
            </a:r>
            <a:r>
              <a:rPr lang="en-US" sz="3600" dirty="0">
                <a:solidFill>
                  <a:srgbClr val="C5358E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C5358E"/>
                </a:solidFill>
                <a:latin typeface="Arial-Rounded"/>
                <a:ea typeface="Arial-Rounded"/>
              </a:rPr>
              <a:t>đến</a:t>
            </a:r>
            <a:r>
              <a:rPr lang="en-US" sz="3600" dirty="0">
                <a:solidFill>
                  <a:srgbClr val="C5358E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C5358E"/>
                </a:solidFill>
                <a:latin typeface="Arial-Rounded"/>
                <a:ea typeface="Arial-Rounded"/>
              </a:rPr>
              <a:t>từ</a:t>
            </a:r>
            <a:r>
              <a:rPr lang="en-US" sz="3600" dirty="0">
                <a:solidFill>
                  <a:srgbClr val="C5358E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srgbClr val="C5358E"/>
                </a:solidFill>
                <a:latin typeface="Arial-Rounded"/>
                <a:ea typeface="Arial-Rounded"/>
              </a:rPr>
              <a:t>đâu</a:t>
            </a:r>
            <a:r>
              <a:rPr lang="en-US" sz="3600" dirty="0">
                <a:solidFill>
                  <a:srgbClr val="C5358E"/>
                </a:solidFill>
                <a:latin typeface="Arial-Rounded"/>
                <a:ea typeface="Arial-Rounded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5358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DA5FF795-5920-4010-9B4E-62266CDBC2AE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>
              <a:buClrTx/>
            </a:pPr>
            <a:r>
              <a:rPr lang="en-US" sz="2400" noProof="1">
                <a:solidFill>
                  <a:srgbClr val="C00000"/>
                </a:solidFill>
                <a:cs typeface="Arial"/>
              </a:rPr>
              <a:t>Đến từ mặt trời</a:t>
            </a:r>
            <a:endParaRPr sz="2400" noProof="1">
              <a:solidFill>
                <a:srgbClr val="C00000"/>
              </a:solidFill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89C5CC"/>
      </a:accent1>
      <a:accent2>
        <a:srgbClr val="69A1AC"/>
      </a:accent2>
      <a:accent3>
        <a:srgbClr val="EBBA2C"/>
      </a:accent3>
      <a:accent4>
        <a:srgbClr val="AFB9C5"/>
      </a:accent4>
      <a:accent5>
        <a:srgbClr val="FFD96C"/>
      </a:accent5>
      <a:accent6>
        <a:srgbClr val="D8D8D8"/>
      </a:accent6>
      <a:hlink>
        <a:srgbClr val="000000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89C5CC"/>
      </a:accent1>
      <a:accent2>
        <a:srgbClr val="69A1AC"/>
      </a:accent2>
      <a:accent3>
        <a:srgbClr val="EBBA2C"/>
      </a:accent3>
      <a:accent4>
        <a:srgbClr val="AFB9C5"/>
      </a:accent4>
      <a:accent5>
        <a:srgbClr val="FFD96C"/>
      </a:accent5>
      <a:accent6>
        <a:srgbClr val="D8D8D8"/>
      </a:accent6>
      <a:hlink>
        <a:srgbClr val="000000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912</Words>
  <Application>Microsoft Office PowerPoint</Application>
  <PresentationFormat>Widescreen</PresentationFormat>
  <Paragraphs>196</Paragraphs>
  <Slides>34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Calibri</vt:lpstr>
      <vt:lpstr>Comfortaa Medium</vt:lpstr>
      <vt:lpstr>Abril Fatface</vt:lpstr>
      <vt:lpstr>Bangers</vt:lpstr>
      <vt:lpstr>Arial</vt:lpstr>
      <vt:lpstr>Impact</vt:lpstr>
      <vt:lpstr>Aldrich</vt:lpstr>
      <vt:lpstr>Patrick Hand</vt:lpstr>
      <vt:lpstr>KG Primary Penmanship</vt:lpstr>
      <vt:lpstr>等线</vt:lpstr>
      <vt:lpstr>Arial-Rounded</vt:lpstr>
      <vt:lpstr>Griffy</vt:lpstr>
      <vt:lpstr>SlidesMania</vt:lpstr>
      <vt:lpstr>Office 主题​​</vt:lpstr>
      <vt:lpstr>1_SlidesMania</vt:lpstr>
      <vt:lpstr>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nhóm</vt:lpstr>
      <vt:lpstr>PowerPoint Presentation</vt:lpstr>
      <vt:lpstr>PowerPoint Presentation</vt:lpstr>
      <vt:lpstr>PowerPoint Presentation</vt:lpstr>
      <vt:lpstr>PowerPoint Presentation</vt:lpstr>
      <vt:lpstr>3. Tìm ở cuối các dòng thơ những tiếng cùng vần với nhau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Ready to unbox your Ideas?</dc:title>
  <dc:creator>BENR-</dc:creator>
  <cp:lastModifiedBy>Thao Tran</cp:lastModifiedBy>
  <cp:revision>25</cp:revision>
  <dcterms:modified xsi:type="dcterms:W3CDTF">2024-03-28T01:39:05Z</dcterms:modified>
</cp:coreProperties>
</file>