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embeddedFontLst>
    <p:embeddedFont>
      <p:font typeface="Cookie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30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02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26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54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16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60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33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3351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9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3360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3369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6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0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3401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7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0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3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6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9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3420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3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6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9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2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5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38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3439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1200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474 - 374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5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8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1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4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57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3458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835 </a:t>
                </a:r>
                <a:r>
                  <a:rPr lang="en-US" sz="3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lang="en-US" sz="36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30</a:t>
                </a:r>
                <a:endParaRPr sz="3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4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9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72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5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7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0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2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5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7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0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2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3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6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8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2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6" name="Google Shape;3516;p14"/>
          <p:cNvGrpSpPr/>
          <p:nvPr/>
        </p:nvGrpSpPr>
        <p:grpSpPr>
          <a:xfrm rot="781431">
            <a:off x="4207896" y="2228067"/>
            <a:ext cx="1611560" cy="588675"/>
            <a:chOff x="585620" y="2434717"/>
            <a:chExt cx="1611560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954 </a:t>
              </a: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- 141</a:t>
              </a:r>
              <a:endParaRPr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0" name="Google Shape;3530;p14"/>
          <p:cNvGrpSpPr/>
          <p:nvPr/>
        </p:nvGrpSpPr>
        <p:grpSpPr>
          <a:xfrm>
            <a:off x="6681705" y="2092747"/>
            <a:ext cx="949235" cy="1263710"/>
            <a:chOff x="6681705" y="2092747"/>
            <a:chExt cx="949235" cy="1263710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2" name="Google Shape;3532;p14"/>
            <p:cNvGrpSpPr/>
            <p:nvPr/>
          </p:nvGrpSpPr>
          <p:grpSpPr>
            <a:xfrm rot="1568697">
              <a:off x="6822531" y="2524044"/>
              <a:ext cx="685503" cy="463267"/>
              <a:chOff x="6895370" y="2540971"/>
              <a:chExt cx="685503" cy="463267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20805507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20805507">
                <a:off x="6898635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5" name="Google Shape;3545;p14"/>
          <p:cNvGrpSpPr/>
          <p:nvPr/>
        </p:nvGrpSpPr>
        <p:grpSpPr>
          <a:xfrm>
            <a:off x="6739306" y="2855898"/>
            <a:ext cx="682239" cy="461666"/>
            <a:chOff x="6686744" y="3868261"/>
            <a:chExt cx="682239" cy="461666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 đó có số học sinh nam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(học sinh)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225 học sinh nam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262</Words>
  <Application>Microsoft Office PowerPoint</Application>
  <PresentationFormat>Widescreen</PresentationFormat>
  <Paragraphs>82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4</cp:revision>
  <dcterms:created xsi:type="dcterms:W3CDTF">2021-06-02T01:34:28Z</dcterms:created>
  <dcterms:modified xsi:type="dcterms:W3CDTF">2025-04-19T02:19:29Z</dcterms:modified>
</cp:coreProperties>
</file>