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71" r:id="rId2"/>
    <p:sldId id="272" r:id="rId3"/>
    <p:sldId id="273" r:id="rId4"/>
    <p:sldId id="274" r:id="rId5"/>
    <p:sldId id="275" r:id="rId6"/>
    <p:sldId id="276" r:id="rId7"/>
  </p:sldIdLst>
  <p:sldSz cx="12192000" cy="6858000"/>
  <p:notesSz cx="6858000" cy="9144000"/>
  <p:embeddedFontLst>
    <p:embeddedFont>
      <p:font typeface="Cookie" panose="020B0604020202020204" charset="0"/>
      <p:regular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/C7L9g0HP6V5UO7y75RXHbrsj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48C67-604F-4F1F-8C56-4D35BB55C2A9}">
  <a:tblStyle styleId="{1FE48C67-604F-4F1F-8C56-4D35BB55C2A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0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customschemas.google.com/relationships/presentationmetadata" Target="meta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07307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0" name="Google Shape;356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1289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5" name="Google Shape;35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7048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6" name="Google Shape;357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7" name="Google Shape;35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4588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9" name="Google Shape;358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0" name="Google Shape;35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4966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3" name="Google Shape;361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4" name="Google Shape;36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4886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2" name="Google Shape;362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3" name="Google Shape;36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383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26" name="Google Shape;526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7" name="Google Shape;527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8" name="Google Shape;52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0" name="Google Shape;530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5" name="Google Shape;535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8" name="Google Shape;538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1" name="Google Shape;541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3" name="Google Shape;543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4" name="Google Shape;544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6" name="Google Shape;546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2" name="Google Shape;2042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3" name="Google Shape;2043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4" name="Google Shape;2044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5" name="Google Shape;2045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7" name="Google Shape;2047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49" name="Google Shape;2049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1" name="Google Shape;2051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2" name="Google Shape;2052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4" name="Google Shape;2054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5" name="Google Shape;2055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7" name="Google Shape;2057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8" name="Google Shape;2058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0" name="Google Shape;2060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1" name="Google Shape;2061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3" name="Google Shape;2063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5" name="Google Shape;2065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0" name="Google Shape;2110;p37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13" name="Google Shape;2113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4" name="Google Shape;2114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15" name="Google Shape;2115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7" name="Google Shape;2117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8" name="Google Shape;2118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19" name="Google Shape;2119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1" name="Google Shape;2121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22" name="Google Shape;2122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4" name="Google Shape;2124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25" name="Google Shape;2125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7" name="Google Shape;2127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28" name="Google Shape;2128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0" name="Google Shape;2130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31" name="Google Shape;213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3" name="Google Shape;2133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5" name="Google Shape;2135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0" name="Google Shape;2180;p38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oogle Shape;2182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83" name="Google Shape;2183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4" name="Google Shape;2184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85" name="Google Shape;218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7" name="Google Shape;2187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8" name="Google Shape;2188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89" name="Google Shape;2189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1" name="Google Shape;2191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92" name="Google Shape;2192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4" name="Google Shape;2194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95" name="Google Shape;2195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7" name="Google Shape;2197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98" name="Google Shape;2198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0" name="Google Shape;2200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01" name="Google Shape;2201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3" name="Google Shape;2203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5" name="Google Shape;2205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Google Shape;2219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0" name="Google Shape;225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" name="Google Shape;2252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3" name="Google Shape;2253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4" name="Google Shape;2254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5" name="Google Shape;2255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7" name="Google Shape;2257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8" name="Google Shape;2258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9" name="Google Shape;2259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1" name="Google Shape;2261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2" name="Google Shape;2262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4" name="Google Shape;2264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5" name="Google Shape;2265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7" name="Google Shape;2267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8" name="Google Shape;226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0" name="Google Shape;2270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1" name="Google Shape;227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3" name="Google Shape;2273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5" name="Google Shape;2275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1" name="Google Shape;2321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22" name="Google Shape;2322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3" name="Google Shape;2323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24" name="Google Shape;2324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6" name="Google Shape;2326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7" name="Google Shape;2327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28" name="Google Shape;2328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0" name="Google Shape;2330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31" name="Google Shape;2331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3" name="Google Shape;2333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34" name="Google Shape;2334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6" name="Google Shape;2336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37" name="Google Shape;2337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9" name="Google Shape;2339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40" name="Google Shape;2340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2" name="Google Shape;2342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4" name="Google Shape;2344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9" name="Google Shape;2389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90" name="Google Shape;2390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93" name="Google Shape;2393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3" name="Google Shape;2403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04" name="Google Shape;2404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8" name="Google Shape;2408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09" name="Google Shape;2409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4" name="Google Shape;2414;p41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415" name="Google Shape;2415;p41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1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1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1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1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1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1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1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1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1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1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41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1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1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1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1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1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1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1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1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1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1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1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1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1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1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1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1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1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1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1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1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41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1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1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1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1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1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1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1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1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1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1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1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1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1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1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1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1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1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1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1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1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1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1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1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1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1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1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1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1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1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1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8" name="Google Shape;2478;p41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2479" name="Google Shape;2479;p41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480" name="Google Shape;2480;p4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4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4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4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3" name="Google Shape;2523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4" name="Google Shape;2524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25" name="Google Shape;2525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7" name="Google Shape;2527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8" name="Google Shape;2528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29" name="Google Shape;2529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1" name="Google Shape;2531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2" name="Google Shape;2532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4" name="Google Shape;2534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35" name="Google Shape;2535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38" name="Google Shape;2538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1" name="Google Shape;2541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3" name="Google Shape;2543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5" name="Google Shape;2545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0" name="Google Shape;2590;p42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oogle Shape;801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02" name="Google Shape;802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3" name="Google Shape;803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4" name="Google Shape;804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6" name="Google Shape;806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7" name="Google Shape;807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8" name="Google Shape;808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0" name="Google Shape;810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1" name="Google Shape;811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3" name="Google Shape;813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4" name="Google Shape;814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6" name="Google Shape;816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7" name="Google Shape;81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9" name="Google Shape;819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0" name="Google Shape;82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2" name="Google Shape;822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4" name="Google Shape;824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2" name="Google Shape;872;p29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73" name="Google Shape;873;p2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6" name="Google Shape;93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37" name="Google Shape;93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9" name="Google Shape;93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40" name="Google Shape;94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0" name="Google Shape;95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51" name="Google Shape;95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3" name="Google Shape;953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5" name="Google Shape;95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56" name="Google Shape;95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8" name="Google Shape;958;p29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Google Shape;960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61" name="Google Shape;961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2" name="Google Shape;962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63" name="Google Shape;963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5" name="Google Shape;965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6" name="Google Shape;966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67" name="Google Shape;967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9" name="Google Shape;969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70" name="Google Shape;970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2" name="Google Shape;972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73" name="Google Shape;973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5" name="Google Shape;975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76" name="Google Shape;97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79" name="Google Shape;97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1" name="Google Shape;981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Google Shape;1028;p30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31" name="Google Shape;1031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2" name="Google Shape;1032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33" name="Google Shape;1033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5" name="Google Shape;1035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6" name="Google Shape;1036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37" name="Google Shape;1037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9" name="Google Shape;1039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40" name="Google Shape;1040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43" name="Google Shape;1043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5" name="Google Shape;1045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46" name="Google Shape;1046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8" name="Google Shape;1048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49" name="Google Shape;1049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1" name="Google Shape;1051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1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054" name="Google Shape;105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1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057" name="Google Shape;105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1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068" name="Google Shape;106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31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1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2" name="Google Shape;1072;p31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073" name="Google Shape;107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5" name="Google Shape;107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0" name="Google Shape;1120;p31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1121" name="Google Shape;1121;p31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31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123" name="Google Shape;1123;p31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1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1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26" name="Google Shape;1126;p31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7" name="Google Shape;1127;p31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1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1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1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1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1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1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1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1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1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1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1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1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1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1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1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1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1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1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1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1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1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1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1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1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1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1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1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1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p31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184" name="Google Shape;1184;p31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185" name="Google Shape;1185;p31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86" name="Google Shape;1186;p31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187" name="Google Shape;1187;p31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31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9" name="Google Shape;1189;p31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0" name="Google Shape;1190;p31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31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2" name="Google Shape;1192;p31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31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31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31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6" name="Google Shape;1196;p31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7" name="Google Shape;1197;p31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p31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9" name="Google Shape;1199;p31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0" name="Google Shape;1200;p31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1" name="Google Shape;1201;p31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2" name="Google Shape;1202;p31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p31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4" name="Google Shape;1204;p31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31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31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31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31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31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0" name="Google Shape;1210;p31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11" name="Google Shape;1211;p31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1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1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1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1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1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1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1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1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1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1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1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1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1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1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1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1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1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1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1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1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1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1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1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1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1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1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1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1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1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1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1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1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1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1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1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1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1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1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1" name="Google Shape;1251;p31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252" name="Google Shape;1252;p31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5" name="Google Shape;1255;p31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31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7" name="Google Shape;1257;p31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258" name="Google Shape;1258;p31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9" name="Google Shape;1259;p31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260" name="Google Shape;1260;p31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1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31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1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1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1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268" name="Google Shape;1268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9" name="Google Shape;1269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0" name="Google Shape;1270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2" name="Google Shape;1272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3" name="Google Shape;1273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74" name="Google Shape;1274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6" name="Google Shape;1276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77" name="Google Shape;1277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9" name="Google Shape;1279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0" name="Google Shape;1280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2" name="Google Shape;1282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83" name="Google Shape;128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86" name="Google Shape;128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8" name="Google Shape;1288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0" name="Google Shape;1290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8" name="Google Shape;1338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39" name="Google Shape;1339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1" name="Google Shape;1341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42" name="Google Shape;1342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53" name="Google Shape;135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7" name="Google Shape;1357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58" name="Google Shape;135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0" name="Google Shape;1360;p32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361" name="Google Shape;1361;p32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2" name="Google Shape;1362;p32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363" name="Google Shape;1363;p32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2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2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32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32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2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2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2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2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2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2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2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2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2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2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2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2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2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2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2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2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2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2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32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32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9" name="Google Shape;1419;p32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3" name="Google Shape;1473;p32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oogle Shape;1475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76" name="Google Shape;1476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7" name="Google Shape;1477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78" name="Google Shape;1478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0" name="Google Shape;1480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1" name="Google Shape;1481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82" name="Google Shape;1482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85" name="Google Shape;1485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7" name="Google Shape;1487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8" name="Google Shape;1488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0" name="Google Shape;1490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91" name="Google Shape;149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3" name="Google Shape;1493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94" name="Google Shape;149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6" name="Google Shape;1496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8" name="Google Shape;1498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6" name="Google Shape;1546;p33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547" name="Google Shape;1547;p33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3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3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3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3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3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3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3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3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3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3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3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3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3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3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3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3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3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3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3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3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3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3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3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3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3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3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3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3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3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3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3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589" name="Google Shape;1589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1" name="Google Shape;1591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592" name="Google Shape;1592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2" name="Google Shape;1602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03" name="Google Shape;1603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5" name="Google Shape;1605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7" name="Google Shape;1607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08" name="Google Shape;1608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0" name="Google Shape;1610;p33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13" name="Google Shape;1613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4" name="Google Shape;1614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15" name="Google Shape;161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7" name="Google Shape;1617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8" name="Google Shape;1618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19" name="Google Shape;1619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1" name="Google Shape;1621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22" name="Google Shape;1622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4" name="Google Shape;1624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25" name="Google Shape;1625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28" name="Google Shape;1628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0" name="Google Shape;1630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31" name="Google Shape;16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3" name="Google Shape;1633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5" name="Google Shape;1635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3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3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3" name="Google Shape;1683;p3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684" name="Google Shape;1684;p3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7" name="Google Shape;1747;p3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748" name="Google Shape;1748;p3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0" name="Google Shape;1750;p3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751" name="Google Shape;1751;p3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3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762" name="Google Shape;1762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4" name="Google Shape;1764;p3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3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6" name="Google Shape;1766;p3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767" name="Google Shape;1767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9" name="Google Shape;1769;p3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72" name="Google Shape;1772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3" name="Google Shape;1773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74" name="Google Shape;177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6" name="Google Shape;1776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7" name="Google Shape;1777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8" name="Google Shape;1778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81" name="Google Shape;1781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3" name="Google Shape;1783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84" name="Google Shape;1784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6" name="Google Shape;1786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7" name="Google Shape;1787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9" name="Google Shape;1789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90" name="Google Shape;1790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2" name="Google Shape;1792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4" name="Google Shape;1794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3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3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3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2" name="Google Shape;1842;p3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843" name="Google Shape;1843;p3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3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3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3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3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3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3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3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3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3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3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3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3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3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3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3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3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3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3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3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3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3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3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6" name="Google Shape;1906;p3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907" name="Google Shape;1907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9" name="Google Shape;1909;p3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910" name="Google Shape;1910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0" name="Google Shape;1920;p3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921" name="Google Shape;1921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3" name="Google Shape;1923;p3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3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5" name="Google Shape;1925;p3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926" name="Google Shape;1926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p35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929" name="Google Shape;1929;p35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930" name="Google Shape;1930;p35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35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35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35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35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35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35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35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35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35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35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35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35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35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35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35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35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35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35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35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35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35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35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35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35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35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35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35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35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35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2" name="Google Shape;197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3" name="Google Shape;197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4" name="Google Shape;197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5" name="Google Shape;197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7" name="Google Shape;197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8" name="Google Shape;197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79" name="Google Shape;197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1" name="Google Shape;198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2" name="Google Shape;198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4" name="Google Shape;198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5" name="Google Shape;198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7" name="Google Shape;198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88" name="Google Shape;198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0" name="Google Shape;199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1" name="Google Shape;199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3" name="Google Shape;199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0" name="Google Shape;204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7" name="Google Shape;3567;p17"/>
          <p:cNvGrpSpPr/>
          <p:nvPr/>
        </p:nvGrpSpPr>
        <p:grpSpPr>
          <a:xfrm>
            <a:off x="3001393" y="672425"/>
            <a:ext cx="7565087" cy="954300"/>
            <a:chOff x="1296327" y="1622386"/>
            <a:chExt cx="7565087" cy="954300"/>
          </a:xfrm>
        </p:grpSpPr>
        <p:sp>
          <p:nvSpPr>
            <p:cNvPr id="3568" name="Google Shape;3568;p17"/>
            <p:cNvSpPr txBox="1"/>
            <p:nvPr/>
          </p:nvSpPr>
          <p:spPr>
            <a:xfrm>
              <a:off x="1866914" y="1622386"/>
              <a:ext cx="69945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Trâu sẽ ăn bó cỏ ghi phép tính có kết quả </a:t>
              </a:r>
              <a:r>
                <a:rPr lang="en-US" sz="2800">
                  <a:solidFill>
                    <a:schemeClr val="dk1"/>
                  </a:solidFill>
                </a:rPr>
                <a:t>lớn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nhất. Hỏi trâu sẽ ăn bó cỏ nào?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17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70" name="Google Shape;3570;p17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4367" y="1850551"/>
            <a:ext cx="8762376" cy="4238385"/>
          </a:xfrm>
          <a:prstGeom prst="rect">
            <a:avLst/>
          </a:prstGeom>
          <a:noFill/>
          <a:ln>
            <a:noFill/>
          </a:ln>
        </p:spPr>
      </p:pic>
      <p:sp>
        <p:nvSpPr>
          <p:cNvPr id="3571" name="Google Shape;3571;p17"/>
          <p:cNvSpPr/>
          <p:nvPr/>
        </p:nvSpPr>
        <p:spPr>
          <a:xfrm>
            <a:off x="3159406" y="5007430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17"/>
          <p:cNvSpPr/>
          <p:nvPr/>
        </p:nvSpPr>
        <p:spPr>
          <a:xfrm>
            <a:off x="5612981" y="5476234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17"/>
          <p:cNvSpPr/>
          <p:nvPr/>
        </p:nvSpPr>
        <p:spPr>
          <a:xfrm>
            <a:off x="8225552" y="5007430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7692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74" name="Google Shape;3574;p17"/>
          <p:cNvCxnSpPr/>
          <p:nvPr/>
        </p:nvCxnSpPr>
        <p:spPr>
          <a:xfrm flipH="1">
            <a:off x="4093029" y="2844800"/>
            <a:ext cx="899885" cy="127725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dash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9" name="Google Shape;3579;p18"/>
          <p:cNvSpPr/>
          <p:nvPr/>
        </p:nvSpPr>
        <p:spPr>
          <a:xfrm>
            <a:off x="5943359" y="1659704"/>
            <a:ext cx="5512285" cy="3559860"/>
          </a:xfrm>
          <a:prstGeom prst="rect">
            <a:avLst/>
          </a:prstGeom>
          <a:solidFill>
            <a:srgbClr val="F7AF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18"/>
          <p:cNvSpPr/>
          <p:nvPr/>
        </p:nvSpPr>
        <p:spPr>
          <a:xfrm>
            <a:off x="431074" y="1659704"/>
            <a:ext cx="5512285" cy="3559860"/>
          </a:xfrm>
          <a:prstGeom prst="rect">
            <a:avLst/>
          </a:prstGeom>
          <a:solidFill>
            <a:srgbClr val="FFF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81" name="Google Shape;3581;p18"/>
          <p:cNvGrpSpPr/>
          <p:nvPr/>
        </p:nvGrpSpPr>
        <p:grpSpPr>
          <a:xfrm>
            <a:off x="1143565" y="900827"/>
            <a:ext cx="4382024" cy="570588"/>
            <a:chOff x="1296327" y="1647588"/>
            <a:chExt cx="4382024" cy="570588"/>
          </a:xfrm>
        </p:grpSpPr>
        <p:sp>
          <p:nvSpPr>
            <p:cNvPr id="3582" name="Google Shape;3582;p18"/>
            <p:cNvSpPr txBox="1"/>
            <p:nvPr/>
          </p:nvSpPr>
          <p:spPr>
            <a:xfrm>
              <a:off x="1866915" y="1694956"/>
              <a:ext cx="38114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kết quả đúng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1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84" name="Google Shape;3584;p18"/>
          <p:cNvSpPr txBox="1"/>
          <p:nvPr/>
        </p:nvSpPr>
        <p:spPr>
          <a:xfrm>
            <a:off x="822283" y="1916140"/>
            <a:ext cx="5408459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372 – 251 + 437 = 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121    +    437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     558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358    </a:t>
            </a: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558     </a:t>
            </a: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458</a:t>
            </a:r>
            <a:endParaRPr/>
          </a:p>
        </p:txBody>
      </p:sp>
      <p:sp>
        <p:nvSpPr>
          <p:cNvPr id="3585" name="Google Shape;3585;p18"/>
          <p:cNvSpPr txBox="1"/>
          <p:nvPr/>
        </p:nvSpPr>
        <p:spPr>
          <a:xfrm>
            <a:off x="6477879" y="1916140"/>
            <a:ext cx="4816197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480 – 320 + 382 = 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160    +    382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     542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342    </a:t>
            </a: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442    </a:t>
            </a: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542</a:t>
            </a:r>
            <a:endParaRPr/>
          </a:p>
        </p:txBody>
      </p:sp>
      <p:sp>
        <p:nvSpPr>
          <p:cNvPr id="3586" name="Google Shape;3586;p18"/>
          <p:cNvSpPr/>
          <p:nvPr/>
        </p:nvSpPr>
        <p:spPr>
          <a:xfrm>
            <a:off x="2327565" y="4225638"/>
            <a:ext cx="692727" cy="692727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18"/>
          <p:cNvSpPr/>
          <p:nvPr/>
        </p:nvSpPr>
        <p:spPr>
          <a:xfrm>
            <a:off x="9628911" y="4225638"/>
            <a:ext cx="692727" cy="692727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2" name="Google Shape;3592;p19"/>
          <p:cNvGrpSpPr/>
          <p:nvPr/>
        </p:nvGrpSpPr>
        <p:grpSpPr>
          <a:xfrm>
            <a:off x="977307" y="623733"/>
            <a:ext cx="9732252" cy="1001475"/>
            <a:chOff x="1296327" y="1647588"/>
            <a:chExt cx="9732252" cy="1001475"/>
          </a:xfrm>
        </p:grpSpPr>
        <p:sp>
          <p:nvSpPr>
            <p:cNvPr id="3593" name="Google Shape;3593;p19"/>
            <p:cNvSpPr txBox="1"/>
            <p:nvPr/>
          </p:nvSpPr>
          <p:spPr>
            <a:xfrm>
              <a:off x="1866914" y="1694956"/>
              <a:ext cx="9161665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hiệu của số lớn nhất nằm trong hình tròn và số bé nhất nằm trong hình vuông.</a:t>
              </a:r>
              <a:endParaRPr/>
            </a:p>
          </p:txBody>
        </p:sp>
        <p:sp>
          <p:nvSpPr>
            <p:cNvPr id="3594" name="Google Shape;3594;p19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5" name="Google Shape;3595;p19"/>
          <p:cNvGrpSpPr/>
          <p:nvPr/>
        </p:nvGrpSpPr>
        <p:grpSpPr>
          <a:xfrm>
            <a:off x="6719452" y="1828799"/>
            <a:ext cx="3990106" cy="2646301"/>
            <a:chOff x="6719452" y="1828799"/>
            <a:chExt cx="3990106" cy="2646301"/>
          </a:xfrm>
        </p:grpSpPr>
        <p:sp>
          <p:nvSpPr>
            <p:cNvPr id="3596" name="Google Shape;3596;p19"/>
            <p:cNvSpPr/>
            <p:nvPr/>
          </p:nvSpPr>
          <p:spPr>
            <a:xfrm>
              <a:off x="6719452" y="1828799"/>
              <a:ext cx="2646219" cy="2646219"/>
            </a:xfrm>
            <a:prstGeom prst="rect">
              <a:avLst/>
            </a:prstGeom>
            <a:solidFill>
              <a:srgbClr val="FBD4B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19"/>
            <p:cNvSpPr/>
            <p:nvPr/>
          </p:nvSpPr>
          <p:spPr>
            <a:xfrm>
              <a:off x="8063341" y="1828800"/>
              <a:ext cx="2646218" cy="2646218"/>
            </a:xfrm>
            <a:prstGeom prst="ellipse">
              <a:avLst/>
            </a:prstGeom>
            <a:solidFill>
              <a:srgbClr val="FBD4B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98" name="Google Shape;3598;p19"/>
            <p:cNvCxnSpPr>
              <a:stCxn id="3597" idx="0"/>
            </p:cNvCxnSpPr>
            <p:nvPr/>
          </p:nvCxnSpPr>
          <p:spPr>
            <a:xfrm flipH="1">
              <a:off x="9365750" y="1828800"/>
              <a:ext cx="20700" cy="26463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599" name="Google Shape;3599;p19"/>
            <p:cNvSpPr txBox="1"/>
            <p:nvPr/>
          </p:nvSpPr>
          <p:spPr>
            <a:xfrm>
              <a:off x="6842789" y="2036619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19"/>
            <p:cNvSpPr txBox="1"/>
            <p:nvPr/>
          </p:nvSpPr>
          <p:spPr>
            <a:xfrm>
              <a:off x="6842789" y="3906982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569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19"/>
            <p:cNvSpPr txBox="1"/>
            <p:nvPr/>
          </p:nvSpPr>
          <p:spPr>
            <a:xfrm>
              <a:off x="8405780" y="2921074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824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19"/>
            <p:cNvSpPr txBox="1"/>
            <p:nvPr/>
          </p:nvSpPr>
          <p:spPr>
            <a:xfrm>
              <a:off x="9626332" y="2267451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842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19"/>
            <p:cNvSpPr txBox="1"/>
            <p:nvPr/>
          </p:nvSpPr>
          <p:spPr>
            <a:xfrm>
              <a:off x="9626332" y="3445088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769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4" name="Google Shape;3604;p19"/>
          <p:cNvSpPr txBox="1"/>
          <p:nvPr/>
        </p:nvSpPr>
        <p:spPr>
          <a:xfrm>
            <a:off x="720437" y="1713036"/>
            <a:ext cx="5999016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 lớn nhất nằm trong hình tròn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824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 bé nhất nằm trong hình vuông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410</a:t>
            </a:r>
            <a:endParaRPr/>
          </a:p>
        </p:txBody>
      </p:sp>
      <p:sp>
        <p:nvSpPr>
          <p:cNvPr id="3605" name="Google Shape;3605;p19"/>
          <p:cNvSpPr/>
          <p:nvPr/>
        </p:nvSpPr>
        <p:spPr>
          <a:xfrm>
            <a:off x="8063341" y="1828797"/>
            <a:ext cx="2646218" cy="2646218"/>
          </a:xfrm>
          <a:prstGeom prst="ellipse">
            <a:avLst/>
          </a:prstGeom>
          <a:noFill/>
          <a:ln w="2857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19"/>
          <p:cNvSpPr/>
          <p:nvPr/>
        </p:nvSpPr>
        <p:spPr>
          <a:xfrm>
            <a:off x="9489008" y="2171315"/>
            <a:ext cx="959891" cy="653620"/>
          </a:xfrm>
          <a:prstGeom prst="ellipse">
            <a:avLst/>
          </a:prstGeom>
          <a:noFill/>
          <a:ln w="2857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19"/>
          <p:cNvSpPr/>
          <p:nvPr/>
        </p:nvSpPr>
        <p:spPr>
          <a:xfrm>
            <a:off x="6719451" y="1828796"/>
            <a:ext cx="2646219" cy="2646219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19"/>
          <p:cNvSpPr/>
          <p:nvPr/>
        </p:nvSpPr>
        <p:spPr>
          <a:xfrm>
            <a:off x="6842789" y="2031922"/>
            <a:ext cx="699230" cy="46150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09" name="Google Shape;3609;p19"/>
          <p:cNvGrpSpPr/>
          <p:nvPr/>
        </p:nvGrpSpPr>
        <p:grpSpPr>
          <a:xfrm>
            <a:off x="4141630" y="4996358"/>
            <a:ext cx="3900930" cy="936030"/>
            <a:chOff x="6881370" y="4098709"/>
            <a:chExt cx="3900930" cy="936030"/>
          </a:xfrm>
        </p:grpSpPr>
        <p:sp>
          <p:nvSpPr>
            <p:cNvPr id="3610" name="Google Shape;3610;p1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824 – 410 = 414</a:t>
              </a:r>
              <a:endParaRPr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19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6" name="Google Shape;3616;p20"/>
          <p:cNvGrpSpPr/>
          <p:nvPr/>
        </p:nvGrpSpPr>
        <p:grpSpPr>
          <a:xfrm>
            <a:off x="977307" y="623733"/>
            <a:ext cx="9732252" cy="570588"/>
            <a:chOff x="1296327" y="1647588"/>
            <a:chExt cx="9732252" cy="570588"/>
          </a:xfrm>
        </p:grpSpPr>
        <p:sp>
          <p:nvSpPr>
            <p:cNvPr id="3617" name="Google Shape;3617;p20"/>
            <p:cNvSpPr txBox="1"/>
            <p:nvPr/>
          </p:nvSpPr>
          <p:spPr>
            <a:xfrm>
              <a:off x="1866914" y="1694956"/>
              <a:ext cx="91616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chiều dài của một số cây cầu như sau:</a:t>
              </a:r>
              <a:endParaRPr/>
            </a:p>
          </p:txBody>
        </p:sp>
        <p:sp>
          <p:nvSpPr>
            <p:cNvPr id="3618" name="Google Shape;3618;p2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619" name="Google Shape;3619;p20"/>
          <p:cNvGraphicFramePr/>
          <p:nvPr/>
        </p:nvGraphicFramePr>
        <p:xfrm>
          <a:off x="977308" y="161041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{1FE48C67-604F-4F1F-8C56-4D35BB55C2A9}</a:tableStyleId>
              </a:tblPr>
              <a:tblGrid>
                <a:gridCol w="1548175"/>
                <a:gridCol w="1615450"/>
                <a:gridCol w="2024750"/>
                <a:gridCol w="2560325"/>
                <a:gridCol w="2495000"/>
              </a:tblGrid>
              <a:tr h="1407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Tên cầu</a:t>
                      </a:r>
                      <a:endParaRPr sz="2400"/>
                    </a:p>
                  </a:txBody>
                  <a:tcPr marL="91450" marR="91450" marT="45725" marB="45725" anchor="ctr"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Rồng (Đà Nẵng)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Bãi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Cháy</a:t>
                      </a:r>
                      <a:endParaRPr sz="24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(Quảng Ninh)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Trường Tiền (Thừa Thiên – Huế)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Bến Thủy 2 (Nghệ An –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Hà Tĩnh)</a:t>
                      </a:r>
                      <a:endParaRPr sz="2400"/>
                    </a:p>
                  </a:txBody>
                  <a:tcPr marL="91450" marR="91450" marT="45725" marB="45725" anchor="ctr"/>
                </a:tc>
              </a:tr>
              <a:tr h="649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Chiều dài</a:t>
                      </a:r>
                      <a:endParaRPr sz="2400"/>
                    </a:p>
                  </a:txBody>
                  <a:tcPr marL="91450" marR="91450" marT="45725" marB="45725" anchor="ctr"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666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903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403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1 000 m</a:t>
                      </a:r>
                      <a:endParaRPr sz="2400"/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3620" name="Google Shape;3620;p20"/>
          <p:cNvSpPr txBox="1"/>
          <p:nvPr/>
        </p:nvSpPr>
        <p:spPr>
          <a:xfrm>
            <a:off x="1948490" y="3745359"/>
            <a:ext cx="8109912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Cầu Bãi Cháy dài hơn cầu Trường Tiền số mét là: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903 – 403 = 500 (m)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  Đáp số: 500 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5" name="Google Shape;3625;p21"/>
          <p:cNvGrpSpPr/>
          <p:nvPr/>
        </p:nvGrpSpPr>
        <p:grpSpPr>
          <a:xfrm>
            <a:off x="977307" y="623733"/>
            <a:ext cx="9732252" cy="570588"/>
            <a:chOff x="1296327" y="1647588"/>
            <a:chExt cx="9732252" cy="570588"/>
          </a:xfrm>
        </p:grpSpPr>
        <p:sp>
          <p:nvSpPr>
            <p:cNvPr id="3626" name="Google Shape;3626;p21"/>
            <p:cNvSpPr txBox="1"/>
            <p:nvPr/>
          </p:nvSpPr>
          <p:spPr>
            <a:xfrm>
              <a:off x="1866914" y="1694956"/>
              <a:ext cx="91616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Cho 780 được xếp bởi que tính như sau:</a:t>
              </a:r>
              <a:endParaRPr/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28" name="Google Shape;3628;p21"/>
          <p:cNvSpPr/>
          <p:nvPr/>
        </p:nvSpPr>
        <p:spPr>
          <a:xfrm>
            <a:off x="4419600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9" name="Google Shape;3629;p21"/>
          <p:cNvSpPr/>
          <p:nvPr/>
        </p:nvSpPr>
        <p:spPr>
          <a:xfrm>
            <a:off x="4419600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0" name="Google Shape;3630;p21"/>
          <p:cNvSpPr/>
          <p:nvPr/>
        </p:nvSpPr>
        <p:spPr>
          <a:xfrm>
            <a:off x="3207545" y="1523999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1" name="Google Shape;3631;p21"/>
          <p:cNvSpPr/>
          <p:nvPr/>
        </p:nvSpPr>
        <p:spPr>
          <a:xfrm>
            <a:off x="4676775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2" name="Google Shape;3632;p21"/>
          <p:cNvSpPr/>
          <p:nvPr/>
        </p:nvSpPr>
        <p:spPr>
          <a:xfrm>
            <a:off x="4676775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3" name="Google Shape;3633;p21"/>
          <p:cNvSpPr/>
          <p:nvPr/>
        </p:nvSpPr>
        <p:spPr>
          <a:xfrm>
            <a:off x="5972175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4" name="Google Shape;3634;p21"/>
          <p:cNvSpPr/>
          <p:nvPr/>
        </p:nvSpPr>
        <p:spPr>
          <a:xfrm>
            <a:off x="5972175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5" name="Google Shape;3635;p21"/>
          <p:cNvSpPr/>
          <p:nvPr/>
        </p:nvSpPr>
        <p:spPr>
          <a:xfrm>
            <a:off x="4760120" y="1523999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6" name="Google Shape;3636;p21"/>
          <p:cNvSpPr/>
          <p:nvPr/>
        </p:nvSpPr>
        <p:spPr>
          <a:xfrm>
            <a:off x="4760120" y="2617787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7" name="Google Shape;3637;p21"/>
          <p:cNvSpPr/>
          <p:nvPr/>
        </p:nvSpPr>
        <p:spPr>
          <a:xfrm>
            <a:off x="4760120" y="3717925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8" name="Google Shape;3638;p21"/>
          <p:cNvSpPr/>
          <p:nvPr/>
        </p:nvSpPr>
        <p:spPr>
          <a:xfrm>
            <a:off x="6228559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9" name="Google Shape;3639;p21"/>
          <p:cNvSpPr/>
          <p:nvPr/>
        </p:nvSpPr>
        <p:spPr>
          <a:xfrm>
            <a:off x="6228559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0" name="Google Shape;3640;p21"/>
          <p:cNvSpPr/>
          <p:nvPr/>
        </p:nvSpPr>
        <p:spPr>
          <a:xfrm>
            <a:off x="7523959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1" name="Google Shape;3641;p21"/>
          <p:cNvSpPr/>
          <p:nvPr/>
        </p:nvSpPr>
        <p:spPr>
          <a:xfrm>
            <a:off x="7523959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2" name="Google Shape;3642;p21"/>
          <p:cNvSpPr/>
          <p:nvPr/>
        </p:nvSpPr>
        <p:spPr>
          <a:xfrm>
            <a:off x="6311904" y="1523999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3" name="Google Shape;3643;p21"/>
          <p:cNvSpPr/>
          <p:nvPr/>
        </p:nvSpPr>
        <p:spPr>
          <a:xfrm>
            <a:off x="6311904" y="3717925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4" name="Google Shape;3644;p21"/>
          <p:cNvSpPr txBox="1"/>
          <p:nvPr/>
        </p:nvSpPr>
        <p:spPr>
          <a:xfrm>
            <a:off x="1547893" y="4112801"/>
            <a:ext cx="916166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Hãy chuyển chỗ một que tính để được số lớn nhất có thể.</a:t>
            </a:r>
            <a:endParaRPr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Tìm hiệu của số thu được ở câu a với số ban đầu.</a:t>
            </a:r>
            <a:endParaRPr/>
          </a:p>
        </p:txBody>
      </p:sp>
      <p:sp>
        <p:nvSpPr>
          <p:cNvPr id="3645" name="Google Shape;3645;p21"/>
          <p:cNvSpPr/>
          <p:nvPr/>
        </p:nvSpPr>
        <p:spPr>
          <a:xfrm>
            <a:off x="8827227" y="2411166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798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46" name="Google Shape;3646;p21"/>
          <p:cNvGrpSpPr/>
          <p:nvPr/>
        </p:nvGrpSpPr>
        <p:grpSpPr>
          <a:xfrm>
            <a:off x="4942565" y="5547380"/>
            <a:ext cx="2738677" cy="741606"/>
            <a:chOff x="6940630" y="4098709"/>
            <a:chExt cx="2928397" cy="827779"/>
          </a:xfrm>
        </p:grpSpPr>
        <p:sp>
          <p:nvSpPr>
            <p:cNvPr id="3647" name="Google Shape;3647;p21"/>
            <p:cNvSpPr txBox="1"/>
            <p:nvPr/>
          </p:nvSpPr>
          <p:spPr>
            <a:xfrm>
              <a:off x="7021028" y="4098709"/>
              <a:ext cx="2788739" cy="7353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798 – 780 = 18</a:t>
              </a:r>
              <a:endParaRPr sz="28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6940630" y="4140177"/>
              <a:ext cx="2928397" cy="786311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49" name="Google Shape;3649;p21"/>
          <p:cNvSpPr/>
          <p:nvPr/>
        </p:nvSpPr>
        <p:spPr>
          <a:xfrm>
            <a:off x="7089618" y="5715900"/>
            <a:ext cx="457200" cy="49031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1" dur="1000" fill="hold"/>
                                        <p:tgtEl>
                                          <p:spTgt spid="3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263</Words>
  <Application>Microsoft Office PowerPoint</Application>
  <PresentationFormat>Widescreen</PresentationFormat>
  <Paragraphs>52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4</cp:revision>
  <dcterms:created xsi:type="dcterms:W3CDTF">2021-06-02T01:34:28Z</dcterms:created>
  <dcterms:modified xsi:type="dcterms:W3CDTF">2025-04-19T02:19:57Z</dcterms:modified>
</cp:coreProperties>
</file>