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embeddedFontLst>
    <p:embeddedFont>
      <p:font typeface="Cookie" panose="020B0604020202020204" charset="0"/>
      <p:regular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8" roundtripDataSignature="AMtx7mg/C7L9g0HP6V5UO7y75RXHbrsj+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FE48C67-604F-4F1F-8C56-4D35BB55C2A9}">
  <a:tblStyle styleId="{1FE48C67-604F-4F1F-8C56-4D35BB55C2A9}"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29"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2" Type="http://schemas.openxmlformats.org/officeDocument/2006/relationships/slide" Target="slides/slide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28" Type="http://customschemas.google.com/relationships/presentationmetadata" Target="metadata"/><Relationship Id="rId10" Type="http://schemas.openxmlformats.org/officeDocument/2006/relationships/slide" Target="slides/slide9.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37073074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0401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4"/>
        <p:cNvGrpSpPr/>
        <p:nvPr/>
      </p:nvGrpSpPr>
      <p:grpSpPr>
        <a:xfrm>
          <a:off x="0" y="0"/>
          <a:ext cx="0" cy="0"/>
          <a:chOff x="0" y="0"/>
          <a:chExt cx="0" cy="0"/>
        </a:xfrm>
      </p:grpSpPr>
      <p:sp>
        <p:nvSpPr>
          <p:cNvPr id="2605" name="Google Shape;260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06" name="Google Shape;2606;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25583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8"/>
        <p:cNvGrpSpPr/>
        <p:nvPr/>
      </p:nvGrpSpPr>
      <p:grpSpPr>
        <a:xfrm>
          <a:off x="0" y="0"/>
          <a:ext cx="0" cy="0"/>
          <a:chOff x="0" y="0"/>
          <a:chExt cx="0" cy="0"/>
        </a:xfrm>
      </p:grpSpPr>
      <p:sp>
        <p:nvSpPr>
          <p:cNvPr id="2609" name="Google Shape;260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0" name="Google Shape;2610;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88675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5"/>
        <p:cNvGrpSpPr/>
        <p:nvPr/>
      </p:nvGrpSpPr>
      <p:grpSpPr>
        <a:xfrm>
          <a:off x="0" y="0"/>
          <a:ext cx="0" cy="0"/>
          <a:chOff x="0" y="0"/>
          <a:chExt cx="0" cy="0"/>
        </a:xfrm>
      </p:grpSpPr>
      <p:sp>
        <p:nvSpPr>
          <p:cNvPr id="2616" name="Google Shape;261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7" name="Google Shape;2617;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05574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5"/>
        <p:cNvGrpSpPr/>
        <p:nvPr/>
      </p:nvGrpSpPr>
      <p:grpSpPr>
        <a:xfrm>
          <a:off x="0" y="0"/>
          <a:ext cx="0" cy="0"/>
          <a:chOff x="0" y="0"/>
          <a:chExt cx="0" cy="0"/>
        </a:xfrm>
      </p:grpSpPr>
      <p:sp>
        <p:nvSpPr>
          <p:cNvPr id="3246" name="Google Shape;324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7" name="Google Shape;3247;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65738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9"/>
        <p:cNvGrpSpPr/>
        <p:nvPr/>
      </p:nvGrpSpPr>
      <p:grpSpPr>
        <a:xfrm>
          <a:off x="0" y="0"/>
          <a:ext cx="0" cy="0"/>
          <a:chOff x="0" y="0"/>
          <a:chExt cx="0" cy="0"/>
        </a:xfrm>
      </p:grpSpPr>
      <p:sp>
        <p:nvSpPr>
          <p:cNvPr id="3250" name="Google Shape;325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1" name="Google Shape;3251;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505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1"/>
        <p:cNvGrpSpPr/>
        <p:nvPr/>
      </p:nvGrpSpPr>
      <p:grpSpPr>
        <a:xfrm>
          <a:off x="0" y="0"/>
          <a:ext cx="0" cy="0"/>
          <a:chOff x="0" y="0"/>
          <a:chExt cx="0" cy="0"/>
        </a:xfrm>
      </p:grpSpPr>
      <p:sp>
        <p:nvSpPr>
          <p:cNvPr id="3282" name="Google Shape;328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83" name="Google Shape;3283;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43482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4"/>
        <p:cNvGrpSpPr/>
        <p:nvPr/>
      </p:nvGrpSpPr>
      <p:grpSpPr>
        <a:xfrm>
          <a:off x="0" y="0"/>
          <a:ext cx="0" cy="0"/>
          <a:chOff x="0" y="0"/>
          <a:chExt cx="0" cy="0"/>
        </a:xfrm>
      </p:grpSpPr>
      <p:sp>
        <p:nvSpPr>
          <p:cNvPr id="3315" name="Google Shape;331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16" name="Google Shape;3316;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556149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0"/>
        <p:cNvGrpSpPr/>
        <p:nvPr/>
      </p:nvGrpSpPr>
      <p:grpSpPr>
        <a:xfrm>
          <a:off x="0" y="0"/>
          <a:ext cx="0" cy="0"/>
          <a:chOff x="0" y="0"/>
          <a:chExt cx="0" cy="0"/>
        </a:xfrm>
      </p:grpSpPr>
      <p:sp>
        <p:nvSpPr>
          <p:cNvPr id="3331" name="Google Shape;333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32" name="Google Shape;3332;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56433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3"/>
          <p:cNvGrpSpPr/>
          <p:nvPr/>
        </p:nvGrpSpPr>
        <p:grpSpPr>
          <a:xfrm>
            <a:off x="395894" y="219519"/>
            <a:ext cx="11613234" cy="6240131"/>
            <a:chOff x="395894" y="219519"/>
            <a:chExt cx="8518865" cy="4788281"/>
          </a:xfrm>
        </p:grpSpPr>
        <p:sp>
          <p:nvSpPr>
            <p:cNvPr id="11" name="Google Shape;11;p2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3"/>
            <p:cNvGrpSpPr/>
            <p:nvPr/>
          </p:nvGrpSpPr>
          <p:grpSpPr>
            <a:xfrm>
              <a:off x="8341543" y="2282008"/>
              <a:ext cx="569676" cy="380612"/>
              <a:chOff x="8341543" y="2282008"/>
              <a:chExt cx="569676" cy="380612"/>
            </a:xfrm>
          </p:grpSpPr>
          <p:sp>
            <p:nvSpPr>
              <p:cNvPr id="13" name="Google Shape;13;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3"/>
            <p:cNvGrpSpPr/>
            <p:nvPr/>
          </p:nvGrpSpPr>
          <p:grpSpPr>
            <a:xfrm>
              <a:off x="8341543" y="1721094"/>
              <a:ext cx="569676" cy="380612"/>
              <a:chOff x="8341543" y="1721094"/>
              <a:chExt cx="569676" cy="380612"/>
            </a:xfrm>
          </p:grpSpPr>
          <p:sp>
            <p:nvSpPr>
              <p:cNvPr id="17" name="Google Shape;17;p2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3"/>
            <p:cNvGrpSpPr/>
            <p:nvPr/>
          </p:nvGrpSpPr>
          <p:grpSpPr>
            <a:xfrm>
              <a:off x="8346273" y="1183592"/>
              <a:ext cx="568486" cy="388014"/>
              <a:chOff x="8346273" y="1183592"/>
              <a:chExt cx="568486" cy="388014"/>
            </a:xfrm>
          </p:grpSpPr>
          <p:sp>
            <p:nvSpPr>
              <p:cNvPr id="20" name="Google Shape;20;p2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3"/>
            <p:cNvGrpSpPr/>
            <p:nvPr/>
          </p:nvGrpSpPr>
          <p:grpSpPr>
            <a:xfrm>
              <a:off x="8341543" y="606635"/>
              <a:ext cx="569676" cy="388014"/>
              <a:chOff x="8341543" y="606635"/>
              <a:chExt cx="569676" cy="388014"/>
            </a:xfrm>
          </p:grpSpPr>
          <p:sp>
            <p:nvSpPr>
              <p:cNvPr id="23" name="Google Shape;23;p2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3"/>
            <p:cNvGrpSpPr/>
            <p:nvPr/>
          </p:nvGrpSpPr>
          <p:grpSpPr>
            <a:xfrm>
              <a:off x="8341543" y="2842933"/>
              <a:ext cx="569676" cy="380612"/>
              <a:chOff x="8341543" y="2282008"/>
              <a:chExt cx="569676" cy="380612"/>
            </a:xfrm>
          </p:grpSpPr>
          <p:sp>
            <p:nvSpPr>
              <p:cNvPr id="26" name="Google Shape;26;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3"/>
            <p:cNvGrpSpPr/>
            <p:nvPr/>
          </p:nvGrpSpPr>
          <p:grpSpPr>
            <a:xfrm>
              <a:off x="8341543" y="3403858"/>
              <a:ext cx="569676" cy="380612"/>
              <a:chOff x="8341543" y="2282008"/>
              <a:chExt cx="569676" cy="380612"/>
            </a:xfrm>
          </p:grpSpPr>
          <p:sp>
            <p:nvSpPr>
              <p:cNvPr id="29" name="Google Shape;29;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3"/>
          <p:cNvGrpSpPr/>
          <p:nvPr/>
        </p:nvGrpSpPr>
        <p:grpSpPr>
          <a:xfrm>
            <a:off x="989192" y="5645930"/>
            <a:ext cx="615189" cy="535538"/>
            <a:chOff x="2495125" y="2142250"/>
            <a:chExt cx="444275" cy="398525"/>
          </a:xfrm>
        </p:grpSpPr>
        <p:sp>
          <p:nvSpPr>
            <p:cNvPr id="34" name="Google Shape;34;p2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3"/>
          <p:cNvGrpSpPr/>
          <p:nvPr/>
        </p:nvGrpSpPr>
        <p:grpSpPr>
          <a:xfrm>
            <a:off x="10177821" y="427685"/>
            <a:ext cx="403468" cy="378112"/>
            <a:chOff x="3243875" y="2372825"/>
            <a:chExt cx="291375" cy="281375"/>
          </a:xfrm>
        </p:grpSpPr>
        <p:sp>
          <p:nvSpPr>
            <p:cNvPr id="37" name="Google Shape;37;p2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3"/>
          <p:cNvGrpSpPr/>
          <p:nvPr/>
        </p:nvGrpSpPr>
        <p:grpSpPr>
          <a:xfrm>
            <a:off x="11004071" y="1043373"/>
            <a:ext cx="230796" cy="226531"/>
            <a:chOff x="4954425" y="2036375"/>
            <a:chExt cx="166675" cy="168575"/>
          </a:xfrm>
        </p:grpSpPr>
        <p:sp>
          <p:nvSpPr>
            <p:cNvPr id="48" name="Google Shape;48;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3"/>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3"/>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3"/>
          <p:cNvGrpSpPr/>
          <p:nvPr/>
        </p:nvGrpSpPr>
        <p:grpSpPr>
          <a:xfrm>
            <a:off x="817359" y="5192331"/>
            <a:ext cx="230796" cy="226531"/>
            <a:chOff x="4954425" y="2036375"/>
            <a:chExt cx="166675" cy="168575"/>
          </a:xfrm>
        </p:grpSpPr>
        <p:sp>
          <p:nvSpPr>
            <p:cNvPr id="53" name="Google Shape;53;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3"/>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3"/>
          <p:cNvGrpSpPr/>
          <p:nvPr/>
        </p:nvGrpSpPr>
        <p:grpSpPr>
          <a:xfrm>
            <a:off x="896619" y="1566374"/>
            <a:ext cx="9867486" cy="4807426"/>
            <a:chOff x="741115" y="853968"/>
            <a:chExt cx="7691377" cy="4021392"/>
          </a:xfrm>
        </p:grpSpPr>
        <p:sp>
          <p:nvSpPr>
            <p:cNvPr id="102" name="Google Shape;102;p23"/>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3"/>
            <p:cNvGrpSpPr/>
            <p:nvPr/>
          </p:nvGrpSpPr>
          <p:grpSpPr>
            <a:xfrm>
              <a:off x="741115" y="1203950"/>
              <a:ext cx="7691377" cy="3671410"/>
              <a:chOff x="741115" y="1203950"/>
              <a:chExt cx="7691377" cy="3671410"/>
            </a:xfrm>
          </p:grpSpPr>
          <p:sp>
            <p:nvSpPr>
              <p:cNvPr id="104" name="Google Shape;104;p23"/>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3"/>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3"/>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3"/>
          <p:cNvGrpSpPr/>
          <p:nvPr/>
        </p:nvGrpSpPr>
        <p:grpSpPr>
          <a:xfrm>
            <a:off x="8391927" y="4047629"/>
            <a:ext cx="2301387" cy="1593766"/>
            <a:chOff x="4799733" y="3457797"/>
            <a:chExt cx="2301387" cy="1593766"/>
          </a:xfrm>
        </p:grpSpPr>
        <p:sp>
          <p:nvSpPr>
            <p:cNvPr id="108" name="Google Shape;108;p23"/>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3"/>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3"/>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3"/>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3"/>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3"/>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3"/>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3"/>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3"/>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3"/>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3"/>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3"/>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3"/>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3"/>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3"/>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3"/>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3"/>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3"/>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3"/>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3"/>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3"/>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3"/>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3"/>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3"/>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3"/>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3"/>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3"/>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3"/>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3"/>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3"/>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3"/>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3"/>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3"/>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3"/>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3"/>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3"/>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3"/>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3"/>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3"/>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3"/>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3"/>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3"/>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3"/>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3"/>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3"/>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3"/>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3"/>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3"/>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3"/>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3"/>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3"/>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3"/>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3"/>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3"/>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3"/>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3"/>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3"/>
          <p:cNvGrpSpPr/>
          <p:nvPr/>
        </p:nvGrpSpPr>
        <p:grpSpPr>
          <a:xfrm>
            <a:off x="1598355" y="3608289"/>
            <a:ext cx="2204156" cy="2018295"/>
            <a:chOff x="1598355" y="3608289"/>
            <a:chExt cx="2204156" cy="2018295"/>
          </a:xfrm>
        </p:grpSpPr>
        <p:grpSp>
          <p:nvGrpSpPr>
            <p:cNvPr id="165" name="Google Shape;165;p23"/>
            <p:cNvGrpSpPr/>
            <p:nvPr/>
          </p:nvGrpSpPr>
          <p:grpSpPr>
            <a:xfrm>
              <a:off x="1598355" y="4368136"/>
              <a:ext cx="868989" cy="1258447"/>
              <a:chOff x="3235834" y="3793115"/>
              <a:chExt cx="868989" cy="1258447"/>
            </a:xfrm>
          </p:grpSpPr>
          <p:sp>
            <p:nvSpPr>
              <p:cNvPr id="166" name="Google Shape;166;p23"/>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3"/>
              <p:cNvGrpSpPr/>
              <p:nvPr/>
            </p:nvGrpSpPr>
            <p:grpSpPr>
              <a:xfrm>
                <a:off x="3235834" y="3793115"/>
                <a:ext cx="865418" cy="1258447"/>
                <a:chOff x="3235834" y="3793115"/>
                <a:chExt cx="865418" cy="1258447"/>
              </a:xfrm>
            </p:grpSpPr>
            <p:sp>
              <p:nvSpPr>
                <p:cNvPr id="168" name="Google Shape;168;p23"/>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3"/>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3"/>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3"/>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3"/>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3"/>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3"/>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3"/>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3"/>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3"/>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3"/>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3"/>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3"/>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3"/>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3"/>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3"/>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3"/>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3"/>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3"/>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3"/>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3"/>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3"/>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3"/>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3"/>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3"/>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3"/>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3"/>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3"/>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3"/>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3"/>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3"/>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3"/>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3"/>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3"/>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3"/>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3"/>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3"/>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3"/>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3"/>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3"/>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3"/>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3"/>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3"/>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3"/>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3"/>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3"/>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3"/>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3"/>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3"/>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3"/>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3"/>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3"/>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3"/>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3"/>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3"/>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3"/>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3"/>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3"/>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3"/>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3"/>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3"/>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3"/>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3"/>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3"/>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3"/>
            <p:cNvGrpSpPr/>
            <p:nvPr/>
          </p:nvGrpSpPr>
          <p:grpSpPr>
            <a:xfrm>
              <a:off x="3041664" y="5111577"/>
              <a:ext cx="320455" cy="156580"/>
              <a:chOff x="2774143" y="4536556"/>
              <a:chExt cx="320455" cy="156580"/>
            </a:xfrm>
          </p:grpSpPr>
          <p:sp>
            <p:nvSpPr>
              <p:cNvPr id="233" name="Google Shape;233;p23"/>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3"/>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3"/>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3"/>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3"/>
          <p:cNvGrpSpPr/>
          <p:nvPr/>
        </p:nvGrpSpPr>
        <p:grpSpPr>
          <a:xfrm>
            <a:off x="1524301" y="5626805"/>
            <a:ext cx="9320239" cy="1231194"/>
            <a:chOff x="1524301" y="5626805"/>
            <a:chExt cx="9320239" cy="1231194"/>
          </a:xfrm>
        </p:grpSpPr>
        <p:sp>
          <p:nvSpPr>
            <p:cNvPr id="238" name="Google Shape;238;p23"/>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3"/>
            <p:cNvGrpSpPr/>
            <p:nvPr/>
          </p:nvGrpSpPr>
          <p:grpSpPr>
            <a:xfrm>
              <a:off x="1524301" y="5626805"/>
              <a:ext cx="9320239" cy="1231194"/>
              <a:chOff x="929285" y="5051507"/>
              <a:chExt cx="7315206" cy="1231194"/>
            </a:xfrm>
          </p:grpSpPr>
          <p:sp>
            <p:nvSpPr>
              <p:cNvPr id="240" name="Google Shape;240;p23"/>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3"/>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3"/>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3"/>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3"/>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3"/>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4"/>
          <p:cNvGrpSpPr/>
          <p:nvPr/>
        </p:nvGrpSpPr>
        <p:grpSpPr>
          <a:xfrm>
            <a:off x="395894" y="219519"/>
            <a:ext cx="11613234" cy="6240131"/>
            <a:chOff x="395894" y="219519"/>
            <a:chExt cx="8518865" cy="4788281"/>
          </a:xfrm>
        </p:grpSpPr>
        <p:sp>
          <p:nvSpPr>
            <p:cNvPr id="1613" name="Google Shape;1613;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4"/>
            <p:cNvGrpSpPr/>
            <p:nvPr/>
          </p:nvGrpSpPr>
          <p:grpSpPr>
            <a:xfrm>
              <a:off x="8341543" y="2282008"/>
              <a:ext cx="569676" cy="380612"/>
              <a:chOff x="8341543" y="2282008"/>
              <a:chExt cx="569676" cy="380612"/>
            </a:xfrm>
          </p:grpSpPr>
          <p:sp>
            <p:nvSpPr>
              <p:cNvPr id="1615" name="Google Shape;1615;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4"/>
            <p:cNvGrpSpPr/>
            <p:nvPr/>
          </p:nvGrpSpPr>
          <p:grpSpPr>
            <a:xfrm>
              <a:off x="8341543" y="1721094"/>
              <a:ext cx="569676" cy="380612"/>
              <a:chOff x="8341543" y="1721094"/>
              <a:chExt cx="569676" cy="380612"/>
            </a:xfrm>
          </p:grpSpPr>
          <p:sp>
            <p:nvSpPr>
              <p:cNvPr id="1619" name="Google Shape;1619;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4"/>
            <p:cNvGrpSpPr/>
            <p:nvPr/>
          </p:nvGrpSpPr>
          <p:grpSpPr>
            <a:xfrm>
              <a:off x="8346273" y="1183592"/>
              <a:ext cx="568486" cy="388014"/>
              <a:chOff x="8346273" y="1183592"/>
              <a:chExt cx="568486" cy="388014"/>
            </a:xfrm>
          </p:grpSpPr>
          <p:sp>
            <p:nvSpPr>
              <p:cNvPr id="1622" name="Google Shape;1622;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4"/>
            <p:cNvGrpSpPr/>
            <p:nvPr/>
          </p:nvGrpSpPr>
          <p:grpSpPr>
            <a:xfrm>
              <a:off x="8341543" y="606635"/>
              <a:ext cx="569676" cy="388014"/>
              <a:chOff x="8341543" y="606635"/>
              <a:chExt cx="569676" cy="388014"/>
            </a:xfrm>
          </p:grpSpPr>
          <p:sp>
            <p:nvSpPr>
              <p:cNvPr id="1625" name="Google Shape;1625;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4"/>
            <p:cNvGrpSpPr/>
            <p:nvPr/>
          </p:nvGrpSpPr>
          <p:grpSpPr>
            <a:xfrm>
              <a:off x="8341543" y="2842933"/>
              <a:ext cx="569676" cy="380612"/>
              <a:chOff x="8341543" y="2282008"/>
              <a:chExt cx="569676" cy="380612"/>
            </a:xfrm>
          </p:grpSpPr>
          <p:sp>
            <p:nvSpPr>
              <p:cNvPr id="1628" name="Google Shape;1628;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4"/>
            <p:cNvGrpSpPr/>
            <p:nvPr/>
          </p:nvGrpSpPr>
          <p:grpSpPr>
            <a:xfrm>
              <a:off x="8341543" y="3403858"/>
              <a:ext cx="569676" cy="380612"/>
              <a:chOff x="8341543" y="2282008"/>
              <a:chExt cx="569676" cy="380612"/>
            </a:xfrm>
          </p:grpSpPr>
          <p:sp>
            <p:nvSpPr>
              <p:cNvPr id="1631" name="Google Shape;1631;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4"/>
          <p:cNvGrpSpPr/>
          <p:nvPr/>
        </p:nvGrpSpPr>
        <p:grpSpPr>
          <a:xfrm>
            <a:off x="2204474" y="3950454"/>
            <a:ext cx="1973864" cy="2020086"/>
            <a:chOff x="2718975" y="493050"/>
            <a:chExt cx="2013175" cy="2066600"/>
          </a:xfrm>
        </p:grpSpPr>
        <p:sp>
          <p:nvSpPr>
            <p:cNvPr id="1684" name="Google Shape;1684;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4"/>
          <p:cNvGrpSpPr/>
          <p:nvPr/>
        </p:nvGrpSpPr>
        <p:grpSpPr>
          <a:xfrm>
            <a:off x="1030175" y="1581350"/>
            <a:ext cx="444275" cy="398525"/>
            <a:chOff x="2495125" y="2142250"/>
            <a:chExt cx="444275" cy="398525"/>
          </a:xfrm>
        </p:grpSpPr>
        <p:sp>
          <p:nvSpPr>
            <p:cNvPr id="1748" name="Google Shape;1748;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4"/>
          <p:cNvGrpSpPr/>
          <p:nvPr/>
        </p:nvGrpSpPr>
        <p:grpSpPr>
          <a:xfrm>
            <a:off x="10561107" y="5038641"/>
            <a:ext cx="291375" cy="281375"/>
            <a:chOff x="3243875" y="2372825"/>
            <a:chExt cx="291375" cy="281375"/>
          </a:xfrm>
        </p:grpSpPr>
        <p:sp>
          <p:nvSpPr>
            <p:cNvPr id="1751" name="Google Shape;1751;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4"/>
          <p:cNvGrpSpPr/>
          <p:nvPr/>
        </p:nvGrpSpPr>
        <p:grpSpPr>
          <a:xfrm>
            <a:off x="10778557" y="714860"/>
            <a:ext cx="166675" cy="168575"/>
            <a:chOff x="4954425" y="2036375"/>
            <a:chExt cx="166675" cy="168575"/>
          </a:xfrm>
        </p:grpSpPr>
        <p:sp>
          <p:nvSpPr>
            <p:cNvPr id="1762" name="Google Shape;1762;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4"/>
          <p:cNvGrpSpPr/>
          <p:nvPr/>
        </p:nvGrpSpPr>
        <p:grpSpPr>
          <a:xfrm>
            <a:off x="1274794" y="5541495"/>
            <a:ext cx="166675" cy="168575"/>
            <a:chOff x="4954425" y="2036375"/>
            <a:chExt cx="166675" cy="168575"/>
          </a:xfrm>
        </p:grpSpPr>
        <p:sp>
          <p:nvSpPr>
            <p:cNvPr id="1767" name="Google Shape;1767;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4"/>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35"/>
          <p:cNvGrpSpPr/>
          <p:nvPr/>
        </p:nvGrpSpPr>
        <p:grpSpPr>
          <a:xfrm>
            <a:off x="395894" y="219519"/>
            <a:ext cx="11613234" cy="6240131"/>
            <a:chOff x="395894" y="219519"/>
            <a:chExt cx="8518865" cy="4788281"/>
          </a:xfrm>
        </p:grpSpPr>
        <p:sp>
          <p:nvSpPr>
            <p:cNvPr id="1772" name="Google Shape;1772;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35"/>
            <p:cNvGrpSpPr/>
            <p:nvPr/>
          </p:nvGrpSpPr>
          <p:grpSpPr>
            <a:xfrm>
              <a:off x="8341543" y="2282008"/>
              <a:ext cx="569676" cy="380612"/>
              <a:chOff x="8341543" y="2282008"/>
              <a:chExt cx="569676" cy="380612"/>
            </a:xfrm>
          </p:grpSpPr>
          <p:sp>
            <p:nvSpPr>
              <p:cNvPr id="1774" name="Google Shape;1774;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35"/>
            <p:cNvGrpSpPr/>
            <p:nvPr/>
          </p:nvGrpSpPr>
          <p:grpSpPr>
            <a:xfrm>
              <a:off x="8341543" y="1721094"/>
              <a:ext cx="569676" cy="380612"/>
              <a:chOff x="8341543" y="1721094"/>
              <a:chExt cx="569676" cy="380612"/>
            </a:xfrm>
          </p:grpSpPr>
          <p:sp>
            <p:nvSpPr>
              <p:cNvPr id="1778" name="Google Shape;1778;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35"/>
            <p:cNvGrpSpPr/>
            <p:nvPr/>
          </p:nvGrpSpPr>
          <p:grpSpPr>
            <a:xfrm>
              <a:off x="8346273" y="1183592"/>
              <a:ext cx="568486" cy="388014"/>
              <a:chOff x="8346273" y="1183592"/>
              <a:chExt cx="568486" cy="388014"/>
            </a:xfrm>
          </p:grpSpPr>
          <p:sp>
            <p:nvSpPr>
              <p:cNvPr id="1781" name="Google Shape;1781;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35"/>
            <p:cNvGrpSpPr/>
            <p:nvPr/>
          </p:nvGrpSpPr>
          <p:grpSpPr>
            <a:xfrm>
              <a:off x="8341543" y="606635"/>
              <a:ext cx="569676" cy="388014"/>
              <a:chOff x="8341543" y="606635"/>
              <a:chExt cx="569676" cy="388014"/>
            </a:xfrm>
          </p:grpSpPr>
          <p:sp>
            <p:nvSpPr>
              <p:cNvPr id="1784" name="Google Shape;1784;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35"/>
            <p:cNvGrpSpPr/>
            <p:nvPr/>
          </p:nvGrpSpPr>
          <p:grpSpPr>
            <a:xfrm>
              <a:off x="8341543" y="2842933"/>
              <a:ext cx="569676" cy="380612"/>
              <a:chOff x="8341543" y="2282008"/>
              <a:chExt cx="569676" cy="380612"/>
            </a:xfrm>
          </p:grpSpPr>
          <p:sp>
            <p:nvSpPr>
              <p:cNvPr id="1787" name="Google Shape;1787;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35"/>
            <p:cNvGrpSpPr/>
            <p:nvPr/>
          </p:nvGrpSpPr>
          <p:grpSpPr>
            <a:xfrm>
              <a:off x="8341543" y="3403858"/>
              <a:ext cx="569676" cy="380612"/>
              <a:chOff x="8341543" y="2282008"/>
              <a:chExt cx="569676" cy="380612"/>
            </a:xfrm>
          </p:grpSpPr>
          <p:sp>
            <p:nvSpPr>
              <p:cNvPr id="1790" name="Google Shape;1790;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35"/>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35"/>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35"/>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35"/>
          <p:cNvGrpSpPr/>
          <p:nvPr/>
        </p:nvGrpSpPr>
        <p:grpSpPr>
          <a:xfrm>
            <a:off x="2204474" y="3950454"/>
            <a:ext cx="1973864" cy="2020086"/>
            <a:chOff x="2718975" y="493050"/>
            <a:chExt cx="2013175" cy="2066600"/>
          </a:xfrm>
        </p:grpSpPr>
        <p:sp>
          <p:nvSpPr>
            <p:cNvPr id="1843" name="Google Shape;1843;p35"/>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35"/>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35"/>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35"/>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35"/>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35"/>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35"/>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35"/>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35"/>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35"/>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35"/>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35"/>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35"/>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35"/>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35"/>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35"/>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35"/>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35"/>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35"/>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35"/>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35"/>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35"/>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35"/>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35"/>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35"/>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35"/>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35"/>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35"/>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35"/>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35"/>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35"/>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35"/>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35"/>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35"/>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35"/>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35"/>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35"/>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35"/>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35"/>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35"/>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35"/>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35"/>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35"/>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35"/>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35"/>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35"/>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35"/>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35"/>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35"/>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35"/>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35"/>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35"/>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35"/>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35"/>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35"/>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35"/>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35"/>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35"/>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35"/>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35"/>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35"/>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35"/>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35"/>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35"/>
          <p:cNvGrpSpPr/>
          <p:nvPr/>
        </p:nvGrpSpPr>
        <p:grpSpPr>
          <a:xfrm>
            <a:off x="1030175" y="1581350"/>
            <a:ext cx="444275" cy="398525"/>
            <a:chOff x="2495125" y="2142250"/>
            <a:chExt cx="444275" cy="398525"/>
          </a:xfrm>
        </p:grpSpPr>
        <p:sp>
          <p:nvSpPr>
            <p:cNvPr id="1907" name="Google Shape;1907;p3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3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35"/>
          <p:cNvGrpSpPr/>
          <p:nvPr/>
        </p:nvGrpSpPr>
        <p:grpSpPr>
          <a:xfrm>
            <a:off x="10561107" y="5038641"/>
            <a:ext cx="291375" cy="281375"/>
            <a:chOff x="3243875" y="2372825"/>
            <a:chExt cx="291375" cy="281375"/>
          </a:xfrm>
        </p:grpSpPr>
        <p:sp>
          <p:nvSpPr>
            <p:cNvPr id="1910" name="Google Shape;1910;p3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3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3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3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3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3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3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3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3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3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35"/>
          <p:cNvGrpSpPr/>
          <p:nvPr/>
        </p:nvGrpSpPr>
        <p:grpSpPr>
          <a:xfrm>
            <a:off x="10778557" y="714860"/>
            <a:ext cx="166675" cy="168575"/>
            <a:chOff x="4954425" y="2036375"/>
            <a:chExt cx="166675" cy="168575"/>
          </a:xfrm>
        </p:grpSpPr>
        <p:sp>
          <p:nvSpPr>
            <p:cNvPr id="1921" name="Google Shape;1921;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35"/>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35"/>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35"/>
          <p:cNvGrpSpPr/>
          <p:nvPr/>
        </p:nvGrpSpPr>
        <p:grpSpPr>
          <a:xfrm>
            <a:off x="1274794" y="5541495"/>
            <a:ext cx="166675" cy="168575"/>
            <a:chOff x="4954425" y="2036375"/>
            <a:chExt cx="166675" cy="168575"/>
          </a:xfrm>
        </p:grpSpPr>
        <p:sp>
          <p:nvSpPr>
            <p:cNvPr id="1926" name="Google Shape;1926;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35"/>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35"/>
          <p:cNvGrpSpPr/>
          <p:nvPr/>
        </p:nvGrpSpPr>
        <p:grpSpPr>
          <a:xfrm flipH="1">
            <a:off x="7919467" y="3656003"/>
            <a:ext cx="1245605" cy="2486166"/>
            <a:chOff x="961250" y="234750"/>
            <a:chExt cx="1222525" cy="2320700"/>
          </a:xfrm>
        </p:grpSpPr>
        <p:sp>
          <p:nvSpPr>
            <p:cNvPr id="1930" name="Google Shape;1930;p35"/>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35"/>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35"/>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35"/>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35"/>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35"/>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35"/>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35"/>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35"/>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35"/>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35"/>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35"/>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35"/>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35"/>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35"/>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35"/>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35"/>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35"/>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35"/>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35"/>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35"/>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35"/>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35"/>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35"/>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35"/>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35"/>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35"/>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35"/>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35"/>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35"/>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35"/>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35"/>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35"/>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35"/>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35"/>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35"/>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35"/>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35"/>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35"/>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35"/>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35"/>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36"/>
          <p:cNvGrpSpPr/>
          <p:nvPr/>
        </p:nvGrpSpPr>
        <p:grpSpPr>
          <a:xfrm>
            <a:off x="395894" y="219519"/>
            <a:ext cx="11613234" cy="6240131"/>
            <a:chOff x="395894" y="219519"/>
            <a:chExt cx="8518865" cy="4788281"/>
          </a:xfrm>
        </p:grpSpPr>
        <p:sp>
          <p:nvSpPr>
            <p:cNvPr id="1973" name="Google Shape;1973;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36"/>
            <p:cNvGrpSpPr/>
            <p:nvPr/>
          </p:nvGrpSpPr>
          <p:grpSpPr>
            <a:xfrm>
              <a:off x="8341543" y="2282008"/>
              <a:ext cx="569676" cy="380612"/>
              <a:chOff x="8341543" y="2282008"/>
              <a:chExt cx="569676" cy="380612"/>
            </a:xfrm>
          </p:grpSpPr>
          <p:sp>
            <p:nvSpPr>
              <p:cNvPr id="1975" name="Google Shape;1975;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36"/>
            <p:cNvGrpSpPr/>
            <p:nvPr/>
          </p:nvGrpSpPr>
          <p:grpSpPr>
            <a:xfrm>
              <a:off x="8341543" y="1721094"/>
              <a:ext cx="569676" cy="380612"/>
              <a:chOff x="8341543" y="1721094"/>
              <a:chExt cx="569676" cy="380612"/>
            </a:xfrm>
          </p:grpSpPr>
          <p:sp>
            <p:nvSpPr>
              <p:cNvPr id="1979" name="Google Shape;1979;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36"/>
            <p:cNvGrpSpPr/>
            <p:nvPr/>
          </p:nvGrpSpPr>
          <p:grpSpPr>
            <a:xfrm>
              <a:off x="8346273" y="1183592"/>
              <a:ext cx="568486" cy="388014"/>
              <a:chOff x="8346273" y="1183592"/>
              <a:chExt cx="568486" cy="388014"/>
            </a:xfrm>
          </p:grpSpPr>
          <p:sp>
            <p:nvSpPr>
              <p:cNvPr id="1982" name="Google Shape;1982;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36"/>
            <p:cNvGrpSpPr/>
            <p:nvPr/>
          </p:nvGrpSpPr>
          <p:grpSpPr>
            <a:xfrm>
              <a:off x="8341543" y="606635"/>
              <a:ext cx="569676" cy="388014"/>
              <a:chOff x="8341543" y="606635"/>
              <a:chExt cx="569676" cy="388014"/>
            </a:xfrm>
          </p:grpSpPr>
          <p:sp>
            <p:nvSpPr>
              <p:cNvPr id="1985" name="Google Shape;1985;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36"/>
            <p:cNvGrpSpPr/>
            <p:nvPr/>
          </p:nvGrpSpPr>
          <p:grpSpPr>
            <a:xfrm>
              <a:off x="8341543" y="2842933"/>
              <a:ext cx="569676" cy="380612"/>
              <a:chOff x="8341543" y="2282008"/>
              <a:chExt cx="569676" cy="380612"/>
            </a:xfrm>
          </p:grpSpPr>
          <p:sp>
            <p:nvSpPr>
              <p:cNvPr id="1988" name="Google Shape;1988;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36"/>
            <p:cNvGrpSpPr/>
            <p:nvPr/>
          </p:nvGrpSpPr>
          <p:grpSpPr>
            <a:xfrm>
              <a:off x="8341543" y="3403858"/>
              <a:ext cx="569676" cy="380612"/>
              <a:chOff x="8341543" y="2282008"/>
              <a:chExt cx="569676" cy="380612"/>
            </a:xfrm>
          </p:grpSpPr>
          <p:sp>
            <p:nvSpPr>
              <p:cNvPr id="1991" name="Google Shape;1991;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36"/>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37"/>
          <p:cNvGrpSpPr/>
          <p:nvPr/>
        </p:nvGrpSpPr>
        <p:grpSpPr>
          <a:xfrm>
            <a:off x="395894" y="219519"/>
            <a:ext cx="11613234" cy="6240131"/>
            <a:chOff x="395894" y="219519"/>
            <a:chExt cx="8518865" cy="4788281"/>
          </a:xfrm>
        </p:grpSpPr>
        <p:sp>
          <p:nvSpPr>
            <p:cNvPr id="2043" name="Google Shape;2043;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37"/>
            <p:cNvGrpSpPr/>
            <p:nvPr/>
          </p:nvGrpSpPr>
          <p:grpSpPr>
            <a:xfrm>
              <a:off x="8341543" y="2282008"/>
              <a:ext cx="569676" cy="380612"/>
              <a:chOff x="8341543" y="2282008"/>
              <a:chExt cx="569676" cy="380612"/>
            </a:xfrm>
          </p:grpSpPr>
          <p:sp>
            <p:nvSpPr>
              <p:cNvPr id="2045" name="Google Shape;2045;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37"/>
            <p:cNvGrpSpPr/>
            <p:nvPr/>
          </p:nvGrpSpPr>
          <p:grpSpPr>
            <a:xfrm>
              <a:off x="8341543" y="1721094"/>
              <a:ext cx="569676" cy="380612"/>
              <a:chOff x="8341543" y="1721094"/>
              <a:chExt cx="569676" cy="380612"/>
            </a:xfrm>
          </p:grpSpPr>
          <p:sp>
            <p:nvSpPr>
              <p:cNvPr id="2049" name="Google Shape;2049;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37"/>
            <p:cNvGrpSpPr/>
            <p:nvPr/>
          </p:nvGrpSpPr>
          <p:grpSpPr>
            <a:xfrm>
              <a:off x="8346273" y="1183592"/>
              <a:ext cx="568486" cy="388014"/>
              <a:chOff x="8346273" y="1183592"/>
              <a:chExt cx="568486" cy="388014"/>
            </a:xfrm>
          </p:grpSpPr>
          <p:sp>
            <p:nvSpPr>
              <p:cNvPr id="2052" name="Google Shape;2052;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37"/>
            <p:cNvGrpSpPr/>
            <p:nvPr/>
          </p:nvGrpSpPr>
          <p:grpSpPr>
            <a:xfrm>
              <a:off x="8341543" y="606635"/>
              <a:ext cx="569676" cy="388014"/>
              <a:chOff x="8341543" y="606635"/>
              <a:chExt cx="569676" cy="388014"/>
            </a:xfrm>
          </p:grpSpPr>
          <p:sp>
            <p:nvSpPr>
              <p:cNvPr id="2055" name="Google Shape;2055;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37"/>
            <p:cNvGrpSpPr/>
            <p:nvPr/>
          </p:nvGrpSpPr>
          <p:grpSpPr>
            <a:xfrm>
              <a:off x="8341543" y="2842933"/>
              <a:ext cx="569676" cy="380612"/>
              <a:chOff x="8341543" y="2282008"/>
              <a:chExt cx="569676" cy="380612"/>
            </a:xfrm>
          </p:grpSpPr>
          <p:sp>
            <p:nvSpPr>
              <p:cNvPr id="2058" name="Google Shape;2058;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37"/>
            <p:cNvGrpSpPr/>
            <p:nvPr/>
          </p:nvGrpSpPr>
          <p:grpSpPr>
            <a:xfrm>
              <a:off x="8341543" y="3403858"/>
              <a:ext cx="569676" cy="380612"/>
              <a:chOff x="8341543" y="2282008"/>
              <a:chExt cx="569676" cy="380612"/>
            </a:xfrm>
          </p:grpSpPr>
          <p:sp>
            <p:nvSpPr>
              <p:cNvPr id="2061" name="Google Shape;2061;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37"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38"/>
          <p:cNvGrpSpPr/>
          <p:nvPr/>
        </p:nvGrpSpPr>
        <p:grpSpPr>
          <a:xfrm>
            <a:off x="395894" y="219519"/>
            <a:ext cx="11613234" cy="6240131"/>
            <a:chOff x="395894" y="219519"/>
            <a:chExt cx="8518865" cy="4788281"/>
          </a:xfrm>
        </p:grpSpPr>
        <p:sp>
          <p:nvSpPr>
            <p:cNvPr id="2113" name="Google Shape;2113;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38"/>
            <p:cNvGrpSpPr/>
            <p:nvPr/>
          </p:nvGrpSpPr>
          <p:grpSpPr>
            <a:xfrm>
              <a:off x="8341543" y="2282008"/>
              <a:ext cx="569676" cy="380612"/>
              <a:chOff x="8341543" y="2282008"/>
              <a:chExt cx="569676" cy="380612"/>
            </a:xfrm>
          </p:grpSpPr>
          <p:sp>
            <p:nvSpPr>
              <p:cNvPr id="2115" name="Google Shape;2115;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38"/>
            <p:cNvGrpSpPr/>
            <p:nvPr/>
          </p:nvGrpSpPr>
          <p:grpSpPr>
            <a:xfrm>
              <a:off x="8341543" y="1721094"/>
              <a:ext cx="569676" cy="380612"/>
              <a:chOff x="8341543" y="1721094"/>
              <a:chExt cx="569676" cy="380612"/>
            </a:xfrm>
          </p:grpSpPr>
          <p:sp>
            <p:nvSpPr>
              <p:cNvPr id="2119" name="Google Shape;2119;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38"/>
            <p:cNvGrpSpPr/>
            <p:nvPr/>
          </p:nvGrpSpPr>
          <p:grpSpPr>
            <a:xfrm>
              <a:off x="8346273" y="1183592"/>
              <a:ext cx="568486" cy="388014"/>
              <a:chOff x="8346273" y="1183592"/>
              <a:chExt cx="568486" cy="388014"/>
            </a:xfrm>
          </p:grpSpPr>
          <p:sp>
            <p:nvSpPr>
              <p:cNvPr id="2122" name="Google Shape;2122;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38"/>
            <p:cNvGrpSpPr/>
            <p:nvPr/>
          </p:nvGrpSpPr>
          <p:grpSpPr>
            <a:xfrm>
              <a:off x="8341543" y="606635"/>
              <a:ext cx="569676" cy="388014"/>
              <a:chOff x="8341543" y="606635"/>
              <a:chExt cx="569676" cy="388014"/>
            </a:xfrm>
          </p:grpSpPr>
          <p:sp>
            <p:nvSpPr>
              <p:cNvPr id="2125" name="Google Shape;2125;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38"/>
            <p:cNvGrpSpPr/>
            <p:nvPr/>
          </p:nvGrpSpPr>
          <p:grpSpPr>
            <a:xfrm>
              <a:off x="8341543" y="2842933"/>
              <a:ext cx="569676" cy="380612"/>
              <a:chOff x="8341543" y="2282008"/>
              <a:chExt cx="569676" cy="380612"/>
            </a:xfrm>
          </p:grpSpPr>
          <p:sp>
            <p:nvSpPr>
              <p:cNvPr id="2128" name="Google Shape;212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38"/>
            <p:cNvGrpSpPr/>
            <p:nvPr/>
          </p:nvGrpSpPr>
          <p:grpSpPr>
            <a:xfrm>
              <a:off x="8341543" y="3403858"/>
              <a:ext cx="569676" cy="380612"/>
              <a:chOff x="8341543" y="2282008"/>
              <a:chExt cx="569676" cy="380612"/>
            </a:xfrm>
          </p:grpSpPr>
          <p:sp>
            <p:nvSpPr>
              <p:cNvPr id="2131" name="Google Shape;213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38"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39"/>
          <p:cNvGrpSpPr/>
          <p:nvPr/>
        </p:nvGrpSpPr>
        <p:grpSpPr>
          <a:xfrm>
            <a:off x="395894" y="219519"/>
            <a:ext cx="11613234" cy="6240131"/>
            <a:chOff x="395894" y="219519"/>
            <a:chExt cx="8518865" cy="4788281"/>
          </a:xfrm>
        </p:grpSpPr>
        <p:sp>
          <p:nvSpPr>
            <p:cNvPr id="2183" name="Google Shape;218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39"/>
            <p:cNvGrpSpPr/>
            <p:nvPr/>
          </p:nvGrpSpPr>
          <p:grpSpPr>
            <a:xfrm>
              <a:off x="8341543" y="2282008"/>
              <a:ext cx="569676" cy="380612"/>
              <a:chOff x="8341543" y="2282008"/>
              <a:chExt cx="569676" cy="380612"/>
            </a:xfrm>
          </p:grpSpPr>
          <p:sp>
            <p:nvSpPr>
              <p:cNvPr id="2185" name="Google Shape;218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39"/>
            <p:cNvGrpSpPr/>
            <p:nvPr/>
          </p:nvGrpSpPr>
          <p:grpSpPr>
            <a:xfrm>
              <a:off x="8341543" y="1721094"/>
              <a:ext cx="569676" cy="380612"/>
              <a:chOff x="8341543" y="1721094"/>
              <a:chExt cx="569676" cy="380612"/>
            </a:xfrm>
          </p:grpSpPr>
          <p:sp>
            <p:nvSpPr>
              <p:cNvPr id="2189" name="Google Shape;218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39"/>
            <p:cNvGrpSpPr/>
            <p:nvPr/>
          </p:nvGrpSpPr>
          <p:grpSpPr>
            <a:xfrm>
              <a:off x="8346273" y="1183592"/>
              <a:ext cx="568486" cy="388014"/>
              <a:chOff x="8346273" y="1183592"/>
              <a:chExt cx="568486" cy="388014"/>
            </a:xfrm>
          </p:grpSpPr>
          <p:sp>
            <p:nvSpPr>
              <p:cNvPr id="2192" name="Google Shape;219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39"/>
            <p:cNvGrpSpPr/>
            <p:nvPr/>
          </p:nvGrpSpPr>
          <p:grpSpPr>
            <a:xfrm>
              <a:off x="8341543" y="606635"/>
              <a:ext cx="569676" cy="388014"/>
              <a:chOff x="8341543" y="606635"/>
              <a:chExt cx="569676" cy="388014"/>
            </a:xfrm>
          </p:grpSpPr>
          <p:sp>
            <p:nvSpPr>
              <p:cNvPr id="2195" name="Google Shape;219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39"/>
            <p:cNvGrpSpPr/>
            <p:nvPr/>
          </p:nvGrpSpPr>
          <p:grpSpPr>
            <a:xfrm>
              <a:off x="8341543" y="2842933"/>
              <a:ext cx="569676" cy="380612"/>
              <a:chOff x="8341543" y="2282008"/>
              <a:chExt cx="569676" cy="380612"/>
            </a:xfrm>
          </p:grpSpPr>
          <p:sp>
            <p:nvSpPr>
              <p:cNvPr id="2198" name="Google Shape;219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39"/>
            <p:cNvGrpSpPr/>
            <p:nvPr/>
          </p:nvGrpSpPr>
          <p:grpSpPr>
            <a:xfrm>
              <a:off x="8341543" y="3403858"/>
              <a:ext cx="569676" cy="380612"/>
              <a:chOff x="8341543" y="2282008"/>
              <a:chExt cx="569676" cy="380612"/>
            </a:xfrm>
          </p:grpSpPr>
          <p:sp>
            <p:nvSpPr>
              <p:cNvPr id="2201" name="Google Shape;220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39"/>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0"/>
          <p:cNvGrpSpPr/>
          <p:nvPr/>
        </p:nvGrpSpPr>
        <p:grpSpPr>
          <a:xfrm>
            <a:off x="395894" y="219519"/>
            <a:ext cx="11613234" cy="6240131"/>
            <a:chOff x="395894" y="219519"/>
            <a:chExt cx="8518865" cy="4788281"/>
          </a:xfrm>
        </p:grpSpPr>
        <p:sp>
          <p:nvSpPr>
            <p:cNvPr id="2253" name="Google Shape;2253;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0"/>
            <p:cNvGrpSpPr/>
            <p:nvPr/>
          </p:nvGrpSpPr>
          <p:grpSpPr>
            <a:xfrm>
              <a:off x="8341543" y="2282008"/>
              <a:ext cx="569676" cy="380612"/>
              <a:chOff x="8341543" y="2282008"/>
              <a:chExt cx="569676" cy="380612"/>
            </a:xfrm>
          </p:grpSpPr>
          <p:sp>
            <p:nvSpPr>
              <p:cNvPr id="2255" name="Google Shape;2255;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0"/>
            <p:cNvGrpSpPr/>
            <p:nvPr/>
          </p:nvGrpSpPr>
          <p:grpSpPr>
            <a:xfrm>
              <a:off x="8341543" y="1721094"/>
              <a:ext cx="569676" cy="380612"/>
              <a:chOff x="8341543" y="1721094"/>
              <a:chExt cx="569676" cy="380612"/>
            </a:xfrm>
          </p:grpSpPr>
          <p:sp>
            <p:nvSpPr>
              <p:cNvPr id="2259" name="Google Shape;2259;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0"/>
            <p:cNvGrpSpPr/>
            <p:nvPr/>
          </p:nvGrpSpPr>
          <p:grpSpPr>
            <a:xfrm>
              <a:off x="8346273" y="1183592"/>
              <a:ext cx="568486" cy="388014"/>
              <a:chOff x="8346273" y="1183592"/>
              <a:chExt cx="568486" cy="388014"/>
            </a:xfrm>
          </p:grpSpPr>
          <p:sp>
            <p:nvSpPr>
              <p:cNvPr id="2262" name="Google Shape;2262;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0"/>
            <p:cNvGrpSpPr/>
            <p:nvPr/>
          </p:nvGrpSpPr>
          <p:grpSpPr>
            <a:xfrm>
              <a:off x="8341543" y="606635"/>
              <a:ext cx="569676" cy="388014"/>
              <a:chOff x="8341543" y="606635"/>
              <a:chExt cx="569676" cy="388014"/>
            </a:xfrm>
          </p:grpSpPr>
          <p:sp>
            <p:nvSpPr>
              <p:cNvPr id="2265" name="Google Shape;2265;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0"/>
            <p:cNvGrpSpPr/>
            <p:nvPr/>
          </p:nvGrpSpPr>
          <p:grpSpPr>
            <a:xfrm>
              <a:off x="8341543" y="2842933"/>
              <a:ext cx="569676" cy="380612"/>
              <a:chOff x="8341543" y="2282008"/>
              <a:chExt cx="569676" cy="380612"/>
            </a:xfrm>
          </p:grpSpPr>
          <p:sp>
            <p:nvSpPr>
              <p:cNvPr id="2268" name="Google Shape;2268;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0"/>
            <p:cNvGrpSpPr/>
            <p:nvPr/>
          </p:nvGrpSpPr>
          <p:grpSpPr>
            <a:xfrm>
              <a:off x="8341543" y="3403858"/>
              <a:ext cx="569676" cy="380612"/>
              <a:chOff x="8341543" y="2282008"/>
              <a:chExt cx="569676" cy="380612"/>
            </a:xfrm>
          </p:grpSpPr>
          <p:sp>
            <p:nvSpPr>
              <p:cNvPr id="2271" name="Google Shape;2271;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1"/>
          <p:cNvGrpSpPr/>
          <p:nvPr/>
        </p:nvGrpSpPr>
        <p:grpSpPr>
          <a:xfrm>
            <a:off x="395894" y="219519"/>
            <a:ext cx="11613234" cy="6240131"/>
            <a:chOff x="395894" y="219519"/>
            <a:chExt cx="8518865" cy="4788281"/>
          </a:xfrm>
        </p:grpSpPr>
        <p:sp>
          <p:nvSpPr>
            <p:cNvPr id="2322" name="Google Shape;2322;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1"/>
            <p:cNvGrpSpPr/>
            <p:nvPr/>
          </p:nvGrpSpPr>
          <p:grpSpPr>
            <a:xfrm>
              <a:off x="8341543" y="2282008"/>
              <a:ext cx="569676" cy="380612"/>
              <a:chOff x="8341543" y="2282008"/>
              <a:chExt cx="569676" cy="380612"/>
            </a:xfrm>
          </p:grpSpPr>
          <p:sp>
            <p:nvSpPr>
              <p:cNvPr id="2324" name="Google Shape;2324;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1"/>
            <p:cNvGrpSpPr/>
            <p:nvPr/>
          </p:nvGrpSpPr>
          <p:grpSpPr>
            <a:xfrm>
              <a:off x="8341543" y="1721094"/>
              <a:ext cx="569676" cy="380612"/>
              <a:chOff x="8341543" y="1721094"/>
              <a:chExt cx="569676" cy="380612"/>
            </a:xfrm>
          </p:grpSpPr>
          <p:sp>
            <p:nvSpPr>
              <p:cNvPr id="2328" name="Google Shape;2328;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1"/>
            <p:cNvGrpSpPr/>
            <p:nvPr/>
          </p:nvGrpSpPr>
          <p:grpSpPr>
            <a:xfrm>
              <a:off x="8346273" y="1183592"/>
              <a:ext cx="568486" cy="388014"/>
              <a:chOff x="8346273" y="1183592"/>
              <a:chExt cx="568486" cy="388014"/>
            </a:xfrm>
          </p:grpSpPr>
          <p:sp>
            <p:nvSpPr>
              <p:cNvPr id="2331" name="Google Shape;2331;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1"/>
            <p:cNvGrpSpPr/>
            <p:nvPr/>
          </p:nvGrpSpPr>
          <p:grpSpPr>
            <a:xfrm>
              <a:off x="8341543" y="606635"/>
              <a:ext cx="569676" cy="388014"/>
              <a:chOff x="8341543" y="606635"/>
              <a:chExt cx="569676" cy="388014"/>
            </a:xfrm>
          </p:grpSpPr>
          <p:sp>
            <p:nvSpPr>
              <p:cNvPr id="2334" name="Google Shape;2334;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1"/>
            <p:cNvGrpSpPr/>
            <p:nvPr/>
          </p:nvGrpSpPr>
          <p:grpSpPr>
            <a:xfrm>
              <a:off x="8341543" y="2842933"/>
              <a:ext cx="569676" cy="380612"/>
              <a:chOff x="8341543" y="2282008"/>
              <a:chExt cx="569676" cy="380612"/>
            </a:xfrm>
          </p:grpSpPr>
          <p:sp>
            <p:nvSpPr>
              <p:cNvPr id="2337" name="Google Shape;2337;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1"/>
            <p:cNvGrpSpPr/>
            <p:nvPr/>
          </p:nvGrpSpPr>
          <p:grpSpPr>
            <a:xfrm>
              <a:off x="8341543" y="3403858"/>
              <a:ext cx="569676" cy="380612"/>
              <a:chOff x="8341543" y="2282008"/>
              <a:chExt cx="569676" cy="380612"/>
            </a:xfrm>
          </p:grpSpPr>
          <p:sp>
            <p:nvSpPr>
              <p:cNvPr id="2340" name="Google Shape;2340;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1"/>
          <p:cNvGrpSpPr/>
          <p:nvPr/>
        </p:nvGrpSpPr>
        <p:grpSpPr>
          <a:xfrm>
            <a:off x="1030175" y="1581350"/>
            <a:ext cx="444275" cy="398525"/>
            <a:chOff x="2495125" y="2142250"/>
            <a:chExt cx="444275" cy="398525"/>
          </a:xfrm>
        </p:grpSpPr>
        <p:sp>
          <p:nvSpPr>
            <p:cNvPr id="2390" name="Google Shape;2390;p4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1"/>
          <p:cNvGrpSpPr/>
          <p:nvPr/>
        </p:nvGrpSpPr>
        <p:grpSpPr>
          <a:xfrm>
            <a:off x="10561107" y="5038641"/>
            <a:ext cx="291375" cy="281375"/>
            <a:chOff x="3243875" y="2372825"/>
            <a:chExt cx="291375" cy="281375"/>
          </a:xfrm>
        </p:grpSpPr>
        <p:sp>
          <p:nvSpPr>
            <p:cNvPr id="2393" name="Google Shape;2393;p4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1"/>
          <p:cNvGrpSpPr/>
          <p:nvPr/>
        </p:nvGrpSpPr>
        <p:grpSpPr>
          <a:xfrm>
            <a:off x="10778557" y="714860"/>
            <a:ext cx="166675" cy="168575"/>
            <a:chOff x="4954425" y="2036375"/>
            <a:chExt cx="166675" cy="168575"/>
          </a:xfrm>
        </p:grpSpPr>
        <p:sp>
          <p:nvSpPr>
            <p:cNvPr id="2404" name="Google Shape;2404;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1"/>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1"/>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1"/>
          <p:cNvGrpSpPr/>
          <p:nvPr/>
        </p:nvGrpSpPr>
        <p:grpSpPr>
          <a:xfrm>
            <a:off x="1274794" y="5541495"/>
            <a:ext cx="166675" cy="168575"/>
            <a:chOff x="4954425" y="2036375"/>
            <a:chExt cx="166675" cy="168575"/>
          </a:xfrm>
        </p:grpSpPr>
        <p:sp>
          <p:nvSpPr>
            <p:cNvPr id="2409" name="Google Shape;2409;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1"/>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1"/>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1"/>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1"/>
          <p:cNvGrpSpPr/>
          <p:nvPr/>
        </p:nvGrpSpPr>
        <p:grpSpPr>
          <a:xfrm>
            <a:off x="2204474" y="3950454"/>
            <a:ext cx="1973864" cy="2020086"/>
            <a:chOff x="2718975" y="493050"/>
            <a:chExt cx="2013175" cy="2066600"/>
          </a:xfrm>
        </p:grpSpPr>
        <p:sp>
          <p:nvSpPr>
            <p:cNvPr id="2415" name="Google Shape;2415;p41"/>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1"/>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1"/>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1"/>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1"/>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1"/>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1"/>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1"/>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1"/>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1"/>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1"/>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1"/>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1"/>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1"/>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1"/>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1"/>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1"/>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1"/>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1"/>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1"/>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1"/>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1"/>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1"/>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1"/>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1"/>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1"/>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1"/>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1"/>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1"/>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1"/>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1"/>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1"/>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1"/>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1"/>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1"/>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1"/>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1"/>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1"/>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1"/>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1"/>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1"/>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1"/>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1"/>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1"/>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1"/>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1"/>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1"/>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1"/>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1"/>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1"/>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1"/>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1"/>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1"/>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1"/>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1"/>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1"/>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1"/>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1"/>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1"/>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1"/>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1"/>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1"/>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1"/>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1"/>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1"/>
          <p:cNvGrpSpPr/>
          <p:nvPr/>
        </p:nvGrpSpPr>
        <p:grpSpPr>
          <a:xfrm flipH="1">
            <a:off x="7919467" y="3656003"/>
            <a:ext cx="1245605" cy="2486166"/>
            <a:chOff x="961250" y="234750"/>
            <a:chExt cx="1222525" cy="2320700"/>
          </a:xfrm>
        </p:grpSpPr>
        <p:sp>
          <p:nvSpPr>
            <p:cNvPr id="2480" name="Google Shape;2480;p41"/>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1"/>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1"/>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1"/>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1"/>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1"/>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1"/>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1"/>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1"/>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1"/>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1"/>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1"/>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1"/>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1"/>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1"/>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1"/>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1"/>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1"/>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1"/>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1"/>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1"/>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1"/>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1"/>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1"/>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1"/>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1"/>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1"/>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1"/>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1"/>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1"/>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1"/>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1"/>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1"/>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1"/>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1"/>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1"/>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1"/>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1"/>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1"/>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1"/>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1"/>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2"/>
          <p:cNvGrpSpPr/>
          <p:nvPr/>
        </p:nvGrpSpPr>
        <p:grpSpPr>
          <a:xfrm>
            <a:off x="395894" y="219519"/>
            <a:ext cx="11613234" cy="6240131"/>
            <a:chOff x="395894" y="219519"/>
            <a:chExt cx="8518865" cy="4788281"/>
          </a:xfrm>
        </p:grpSpPr>
        <p:sp>
          <p:nvSpPr>
            <p:cNvPr id="2523" name="Google Shape;252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2"/>
            <p:cNvGrpSpPr/>
            <p:nvPr/>
          </p:nvGrpSpPr>
          <p:grpSpPr>
            <a:xfrm>
              <a:off x="8341543" y="2282008"/>
              <a:ext cx="569676" cy="380612"/>
              <a:chOff x="8341543" y="2282008"/>
              <a:chExt cx="569676" cy="380612"/>
            </a:xfrm>
          </p:grpSpPr>
          <p:sp>
            <p:nvSpPr>
              <p:cNvPr id="2525" name="Google Shape;252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2"/>
            <p:cNvGrpSpPr/>
            <p:nvPr/>
          </p:nvGrpSpPr>
          <p:grpSpPr>
            <a:xfrm>
              <a:off x="8341543" y="1721094"/>
              <a:ext cx="569676" cy="380612"/>
              <a:chOff x="8341543" y="1721094"/>
              <a:chExt cx="569676" cy="380612"/>
            </a:xfrm>
          </p:grpSpPr>
          <p:sp>
            <p:nvSpPr>
              <p:cNvPr id="2529" name="Google Shape;252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2"/>
            <p:cNvGrpSpPr/>
            <p:nvPr/>
          </p:nvGrpSpPr>
          <p:grpSpPr>
            <a:xfrm>
              <a:off x="8346273" y="1183592"/>
              <a:ext cx="568486" cy="388014"/>
              <a:chOff x="8346273" y="1183592"/>
              <a:chExt cx="568486" cy="388014"/>
            </a:xfrm>
          </p:grpSpPr>
          <p:sp>
            <p:nvSpPr>
              <p:cNvPr id="2532" name="Google Shape;253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2"/>
            <p:cNvGrpSpPr/>
            <p:nvPr/>
          </p:nvGrpSpPr>
          <p:grpSpPr>
            <a:xfrm>
              <a:off x="8341543" y="606635"/>
              <a:ext cx="569676" cy="388014"/>
              <a:chOff x="8341543" y="606635"/>
              <a:chExt cx="569676" cy="388014"/>
            </a:xfrm>
          </p:grpSpPr>
          <p:sp>
            <p:nvSpPr>
              <p:cNvPr id="2535" name="Google Shape;253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2"/>
            <p:cNvGrpSpPr/>
            <p:nvPr/>
          </p:nvGrpSpPr>
          <p:grpSpPr>
            <a:xfrm>
              <a:off x="8341543" y="2842933"/>
              <a:ext cx="569676" cy="380612"/>
              <a:chOff x="8341543" y="2282008"/>
              <a:chExt cx="569676" cy="380612"/>
            </a:xfrm>
          </p:grpSpPr>
          <p:sp>
            <p:nvSpPr>
              <p:cNvPr id="2538" name="Google Shape;253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2"/>
            <p:cNvGrpSpPr/>
            <p:nvPr/>
          </p:nvGrpSpPr>
          <p:grpSpPr>
            <a:xfrm>
              <a:off x="8341543" y="3403858"/>
              <a:ext cx="569676" cy="380612"/>
              <a:chOff x="8341543" y="2282008"/>
              <a:chExt cx="569676" cy="380612"/>
            </a:xfrm>
          </p:grpSpPr>
          <p:sp>
            <p:nvSpPr>
              <p:cNvPr id="2541" name="Google Shape;254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2"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6_Title and Content">
  <p:cSld name="6_Title and Content">
    <p:bg>
      <p:bgPr>
        <a:solidFill>
          <a:srgbClr val="4F6128"/>
        </a:solidFill>
        <a:effectLst/>
      </p:bgPr>
    </p:bg>
    <p:spTree>
      <p:nvGrpSpPr>
        <p:cNvPr id="1" name="Shape 246"/>
        <p:cNvGrpSpPr/>
        <p:nvPr/>
      </p:nvGrpSpPr>
      <p:grpSpPr>
        <a:xfrm>
          <a:off x="0" y="0"/>
          <a:ext cx="0" cy="0"/>
          <a:chOff x="0" y="0"/>
          <a:chExt cx="0" cy="0"/>
        </a:xfrm>
      </p:grpSpPr>
      <p:grpSp>
        <p:nvGrpSpPr>
          <p:cNvPr id="247" name="Google Shape;247;p24"/>
          <p:cNvGrpSpPr/>
          <p:nvPr/>
        </p:nvGrpSpPr>
        <p:grpSpPr>
          <a:xfrm>
            <a:off x="395894" y="219519"/>
            <a:ext cx="11613234" cy="6240131"/>
            <a:chOff x="395894" y="219519"/>
            <a:chExt cx="8518865" cy="4788281"/>
          </a:xfrm>
        </p:grpSpPr>
        <p:sp>
          <p:nvSpPr>
            <p:cNvPr id="248" name="Google Shape;248;p2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49" name="Google Shape;249;p24"/>
            <p:cNvGrpSpPr/>
            <p:nvPr/>
          </p:nvGrpSpPr>
          <p:grpSpPr>
            <a:xfrm>
              <a:off x="8341543" y="2282008"/>
              <a:ext cx="569676" cy="380612"/>
              <a:chOff x="8341543" y="2282008"/>
              <a:chExt cx="569676" cy="380612"/>
            </a:xfrm>
          </p:grpSpPr>
          <p:sp>
            <p:nvSpPr>
              <p:cNvPr id="250" name="Google Shape;250;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1" name="Google Shape;251;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52" name="Google Shape;252;p2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53" name="Google Shape;253;p24"/>
            <p:cNvGrpSpPr/>
            <p:nvPr/>
          </p:nvGrpSpPr>
          <p:grpSpPr>
            <a:xfrm>
              <a:off x="8341543" y="1721094"/>
              <a:ext cx="569676" cy="380612"/>
              <a:chOff x="8341543" y="1721094"/>
              <a:chExt cx="569676" cy="380612"/>
            </a:xfrm>
          </p:grpSpPr>
          <p:sp>
            <p:nvSpPr>
              <p:cNvPr id="254" name="Google Shape;254;p2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5" name="Google Shape;255;p2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6" name="Google Shape;256;p24"/>
            <p:cNvGrpSpPr/>
            <p:nvPr/>
          </p:nvGrpSpPr>
          <p:grpSpPr>
            <a:xfrm>
              <a:off x="8346273" y="1183592"/>
              <a:ext cx="568486" cy="388014"/>
              <a:chOff x="8346273" y="1183592"/>
              <a:chExt cx="568486" cy="388014"/>
            </a:xfrm>
          </p:grpSpPr>
          <p:sp>
            <p:nvSpPr>
              <p:cNvPr id="257" name="Google Shape;257;p2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8" name="Google Shape;258;p2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9" name="Google Shape;259;p24"/>
            <p:cNvGrpSpPr/>
            <p:nvPr/>
          </p:nvGrpSpPr>
          <p:grpSpPr>
            <a:xfrm>
              <a:off x="8341543" y="606635"/>
              <a:ext cx="569676" cy="388014"/>
              <a:chOff x="8341543" y="606635"/>
              <a:chExt cx="569676" cy="388014"/>
            </a:xfrm>
          </p:grpSpPr>
          <p:sp>
            <p:nvSpPr>
              <p:cNvPr id="260" name="Google Shape;260;p2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1" name="Google Shape;261;p2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2" name="Google Shape;262;p24"/>
            <p:cNvGrpSpPr/>
            <p:nvPr/>
          </p:nvGrpSpPr>
          <p:grpSpPr>
            <a:xfrm>
              <a:off x="8341543" y="2842933"/>
              <a:ext cx="569676" cy="380612"/>
              <a:chOff x="8341543" y="2282008"/>
              <a:chExt cx="569676" cy="380612"/>
            </a:xfrm>
          </p:grpSpPr>
          <p:sp>
            <p:nvSpPr>
              <p:cNvPr id="263" name="Google Shape;263;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4" name="Google Shape;264;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5" name="Google Shape;265;p24"/>
            <p:cNvGrpSpPr/>
            <p:nvPr/>
          </p:nvGrpSpPr>
          <p:grpSpPr>
            <a:xfrm>
              <a:off x="8341543" y="3403858"/>
              <a:ext cx="569676" cy="380612"/>
              <a:chOff x="8341543" y="2282008"/>
              <a:chExt cx="569676" cy="380612"/>
            </a:xfrm>
          </p:grpSpPr>
          <p:sp>
            <p:nvSpPr>
              <p:cNvPr id="266" name="Google Shape;266;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7" name="Google Shape;267;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68" name="Google Shape;268;p2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9" name="Google Shape;269;p2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70" name="Google Shape;270;p2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1" name="Google Shape;271;p2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2" name="Google Shape;272;p2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3" name="Google Shape;273;p2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4" name="Google Shape;274;p2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5" name="Google Shape;275;p2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6" name="Google Shape;276;p2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7" name="Google Shape;277;p2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8" name="Google Shape;278;p2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9" name="Google Shape;279;p2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0" name="Google Shape;280;p2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1" name="Google Shape;281;p2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2" name="Google Shape;282;p2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3" name="Google Shape;283;p2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4" name="Google Shape;284;p2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5" name="Google Shape;285;p2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6" name="Google Shape;286;p2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7" name="Google Shape;287;p2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8" name="Google Shape;288;p2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9" name="Google Shape;289;p2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0" name="Google Shape;290;p2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1" name="Google Shape;291;p2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2" name="Google Shape;292;p2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3" name="Google Shape;293;p2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4" name="Google Shape;294;p2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5" name="Google Shape;295;p2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6" name="Google Shape;296;p2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7" name="Google Shape;297;p2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8" name="Google Shape;298;p2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9" name="Google Shape;299;p2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0" name="Google Shape;300;p2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1" name="Google Shape;301;p2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2" name="Google Shape;302;p2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3" name="Google Shape;303;p2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4" name="Google Shape;304;p2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5" name="Google Shape;305;p2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6" name="Google Shape;306;p2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7" name="Google Shape;307;p2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8" name="Google Shape;308;p2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9" name="Google Shape;309;p2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0" name="Google Shape;310;p2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1" name="Google Shape;311;p2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2" name="Google Shape;312;p2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3" name="Google Shape;313;p2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4" name="Google Shape;314;p2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5" name="Google Shape;315;p24"/>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6" name="Google Shape;316;p2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7" name="Google Shape;317;p2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grpSp>
        <p:nvGrpSpPr>
          <p:cNvPr id="318" name="Google Shape;318;p24"/>
          <p:cNvGrpSpPr/>
          <p:nvPr/>
        </p:nvGrpSpPr>
        <p:grpSpPr>
          <a:xfrm>
            <a:off x="1030175" y="1581350"/>
            <a:ext cx="444275" cy="398525"/>
            <a:chOff x="2495125" y="2142250"/>
            <a:chExt cx="444275" cy="398525"/>
          </a:xfrm>
        </p:grpSpPr>
        <p:sp>
          <p:nvSpPr>
            <p:cNvPr id="319" name="Google Shape;319;p2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0" name="Google Shape;320;p2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21" name="Google Shape;321;p24"/>
          <p:cNvGrpSpPr/>
          <p:nvPr/>
        </p:nvGrpSpPr>
        <p:grpSpPr>
          <a:xfrm>
            <a:off x="10561107" y="5038641"/>
            <a:ext cx="291375" cy="281375"/>
            <a:chOff x="3243875" y="2372825"/>
            <a:chExt cx="291375" cy="281375"/>
          </a:xfrm>
        </p:grpSpPr>
        <p:sp>
          <p:nvSpPr>
            <p:cNvPr id="322" name="Google Shape;322;p2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3" name="Google Shape;323;p2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4" name="Google Shape;324;p2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5" name="Google Shape;325;p2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6" name="Google Shape;326;p2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7" name="Google Shape;327;p2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8" name="Google Shape;328;p2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9" name="Google Shape;329;p2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0" name="Google Shape;330;p2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1" name="Google Shape;331;p2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2" name="Google Shape;332;p24"/>
          <p:cNvGrpSpPr/>
          <p:nvPr/>
        </p:nvGrpSpPr>
        <p:grpSpPr>
          <a:xfrm>
            <a:off x="10778557" y="714860"/>
            <a:ext cx="166675" cy="168575"/>
            <a:chOff x="4954425" y="2036375"/>
            <a:chExt cx="166675" cy="168575"/>
          </a:xfrm>
        </p:grpSpPr>
        <p:sp>
          <p:nvSpPr>
            <p:cNvPr id="333" name="Google Shape;333;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4" name="Google Shape;334;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35" name="Google Shape;335;p2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6" name="Google Shape;336;p2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37" name="Google Shape;337;p24"/>
          <p:cNvGrpSpPr/>
          <p:nvPr/>
        </p:nvGrpSpPr>
        <p:grpSpPr>
          <a:xfrm>
            <a:off x="1274794" y="5541495"/>
            <a:ext cx="166675" cy="168575"/>
            <a:chOff x="4954425" y="2036375"/>
            <a:chExt cx="166675" cy="168575"/>
          </a:xfrm>
        </p:grpSpPr>
        <p:sp>
          <p:nvSpPr>
            <p:cNvPr id="338" name="Google Shape;338;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9" name="Google Shape;339;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40" name="Google Shape;340;p24"/>
          <p:cNvGrpSpPr/>
          <p:nvPr/>
        </p:nvGrpSpPr>
        <p:grpSpPr>
          <a:xfrm>
            <a:off x="2548289" y="3588080"/>
            <a:ext cx="2599447" cy="2521829"/>
            <a:chOff x="5641385" y="2381306"/>
            <a:chExt cx="2599447" cy="2521829"/>
          </a:xfrm>
        </p:grpSpPr>
        <p:sp>
          <p:nvSpPr>
            <p:cNvPr id="341" name="Google Shape;341;p24"/>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42" name="Google Shape;342;p24"/>
            <p:cNvGrpSpPr/>
            <p:nvPr/>
          </p:nvGrpSpPr>
          <p:grpSpPr>
            <a:xfrm flipH="1">
              <a:off x="6793275" y="3690844"/>
              <a:ext cx="1447557" cy="1002468"/>
              <a:chOff x="4799733" y="3457797"/>
              <a:chExt cx="2301387" cy="1593766"/>
            </a:xfrm>
          </p:grpSpPr>
          <p:sp>
            <p:nvSpPr>
              <p:cNvPr id="343" name="Google Shape;343;p24"/>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4" name="Google Shape;344;p24"/>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5" name="Google Shape;345;p24"/>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6" name="Google Shape;346;p24"/>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7" name="Google Shape;347;p24"/>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8" name="Google Shape;348;p24"/>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9" name="Google Shape;349;p24"/>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0" name="Google Shape;350;p24"/>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1" name="Google Shape;351;p24"/>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2" name="Google Shape;352;p24"/>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3" name="Google Shape;353;p24"/>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4" name="Google Shape;354;p24"/>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5" name="Google Shape;355;p24"/>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6" name="Google Shape;356;p24"/>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7" name="Google Shape;357;p24"/>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8" name="Google Shape;358;p24"/>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9" name="Google Shape;359;p24"/>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0" name="Google Shape;360;p24"/>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1" name="Google Shape;361;p24"/>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2" name="Google Shape;362;p24"/>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3" name="Google Shape;363;p24"/>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4" name="Google Shape;364;p24"/>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5" name="Google Shape;365;p24"/>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6" name="Google Shape;366;p24"/>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7" name="Google Shape;367;p24"/>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8" name="Google Shape;368;p24"/>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9" name="Google Shape;369;p24"/>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0" name="Google Shape;370;p24"/>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1" name="Google Shape;371;p24"/>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2" name="Google Shape;372;p24"/>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3" name="Google Shape;373;p24"/>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4" name="Google Shape;374;p24"/>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5" name="Google Shape;375;p24"/>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6" name="Google Shape;376;p24"/>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7" name="Google Shape;377;p24"/>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8" name="Google Shape;378;p24"/>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9" name="Google Shape;379;p24"/>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0" name="Google Shape;380;p24"/>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1" name="Google Shape;381;p24"/>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2" name="Google Shape;382;p24"/>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3" name="Google Shape;383;p24"/>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4" name="Google Shape;384;p24"/>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5" name="Google Shape;385;p24"/>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6" name="Google Shape;386;p24"/>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7" name="Google Shape;387;p24"/>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8" name="Google Shape;388;p24"/>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9" name="Google Shape;389;p24"/>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0" name="Google Shape;390;p24"/>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1" name="Google Shape;391;p24"/>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2" name="Google Shape;392;p24"/>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3" name="Google Shape;393;p24"/>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4" name="Google Shape;394;p24"/>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5" name="Google Shape;395;p24"/>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6" name="Google Shape;396;p24"/>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7" name="Google Shape;397;p24"/>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8" name="Google Shape;398;p24"/>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99" name="Google Shape;399;p24"/>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0" name="Google Shape;400;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1" name="Google Shape;401;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2" name="Google Shape;402;p24"/>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3" name="Google Shape;403;p24"/>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4" name="Google Shape;404;p24"/>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5" name="Google Shape;405;p24"/>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6" name="Google Shape;406;p24"/>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7" name="Google Shape;407;p24"/>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8" name="Google Shape;408;p24"/>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9" name="Google Shape;409;p24"/>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0" name="Google Shape;410;p24"/>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1" name="Google Shape;411;p24"/>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2" name="Google Shape;412;p24"/>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3" name="Google Shape;413;p24"/>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4" name="Google Shape;414;p24"/>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5" name="Google Shape;415;p24"/>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6" name="Google Shape;416;p24"/>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7" name="Google Shape;417;p24"/>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8" name="Google Shape;418;p24"/>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9" name="Google Shape;419;p24"/>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0" name="Google Shape;420;p24"/>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1" name="Google Shape;421;p24"/>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2" name="Google Shape;422;p24"/>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3" name="Google Shape;423;p24"/>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4" name="Google Shape;424;p24"/>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5" name="Google Shape;425;p24"/>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6" name="Google Shape;426;p24"/>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7" name="Google Shape;427;p24"/>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8" name="Google Shape;428;p24"/>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9" name="Google Shape;429;p24"/>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0" name="Google Shape;430;p24"/>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1" name="Google Shape;431;p24"/>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2" name="Google Shape;432;p24"/>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3" name="Google Shape;433;p24"/>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4" name="Google Shape;434;p24"/>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5" name="Google Shape;435;p24"/>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6" name="Google Shape;436;p24"/>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7" name="Google Shape;437;p24"/>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8" name="Google Shape;438;p24"/>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9" name="Google Shape;439;p24"/>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0" name="Google Shape;440;p24"/>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1" name="Google Shape;441;p24"/>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2" name="Google Shape;442;p24"/>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3" name="Google Shape;443;p24"/>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4" name="Google Shape;444;p24"/>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5" name="Google Shape;445;p24"/>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6" name="Google Shape;446;p24"/>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7" name="Google Shape;447;p24"/>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8" name="Google Shape;448;p24"/>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9" name="Google Shape;449;p24"/>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0" name="Google Shape;450;p24"/>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1" name="Google Shape;451;p24"/>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2" name="Google Shape;452;p24"/>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53" name="Google Shape;453;p24"/>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b="0" i="0" u="none" strike="noStrike" cap="none">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15"/>
                                        </p:tgtEl>
                                        <p:attrNameLst>
                                          <p:attrName>style.visibility</p:attrName>
                                        </p:attrNameLst>
                                      </p:cBhvr>
                                      <p:to>
                                        <p:strVal val="visible"/>
                                      </p:to>
                                    </p:set>
                                    <p:animEffect transition="in" filter="fade">
                                      <p:cBhvr>
                                        <p:cTn id="7" dur="500"/>
                                        <p:tgtEl>
                                          <p:spTgt spid="315"/>
                                        </p:tgtEl>
                                      </p:cBhvr>
                                    </p:animEffect>
                                  </p:childTnLst>
                                </p:cTn>
                              </p:par>
                              <p:par>
                                <p:cTn id="8" presetID="10" presetClass="entr" presetSubtype="0" fill="hold" nodeType="withEffect">
                                  <p:stCondLst>
                                    <p:cond delay="0"/>
                                  </p:stCondLst>
                                  <p:childTnLst>
                                    <p:set>
                                      <p:cBhvr>
                                        <p:cTn id="9" dur="1" fill="hold">
                                          <p:stCondLst>
                                            <p:cond delay="0"/>
                                          </p:stCondLst>
                                        </p:cTn>
                                        <p:tgtEl>
                                          <p:spTgt spid="316"/>
                                        </p:tgtEl>
                                        <p:attrNameLst>
                                          <p:attrName>style.visibility</p:attrName>
                                        </p:attrNameLst>
                                      </p:cBhvr>
                                      <p:to>
                                        <p:strVal val="visible"/>
                                      </p:to>
                                    </p:set>
                                    <p:animEffect transition="in" filter="fade">
                                      <p:cBhvr>
                                        <p:cTn id="10" dur="500"/>
                                        <p:tgtEl>
                                          <p:spTgt spid="316"/>
                                        </p:tgtEl>
                                      </p:cBhvr>
                                    </p:animEffect>
                                  </p:childTnLst>
                                </p:cTn>
                              </p:par>
                              <p:par>
                                <p:cTn id="11" presetID="10" presetClass="entr" presetSubtype="0" fill="hold" nodeType="withEffect">
                                  <p:stCondLst>
                                    <p:cond delay="0"/>
                                  </p:stCondLst>
                                  <p:childTnLst>
                                    <p:set>
                                      <p:cBhvr>
                                        <p:cTn id="12" dur="1" fill="hold">
                                          <p:stCondLst>
                                            <p:cond delay="0"/>
                                          </p:stCondLst>
                                        </p:cTn>
                                        <p:tgtEl>
                                          <p:spTgt spid="317"/>
                                        </p:tgtEl>
                                        <p:attrNameLst>
                                          <p:attrName>style.visibility</p:attrName>
                                        </p:attrNameLst>
                                      </p:cBhvr>
                                      <p:to>
                                        <p:strVal val="visible"/>
                                      </p:to>
                                    </p:set>
                                    <p:animEffect transition="in" filter="fade">
                                      <p:cBhvr>
                                        <p:cTn id="13" dur="500"/>
                                        <p:tgtEl>
                                          <p:spTgt spid="31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340"/>
                                        </p:tgtEl>
                                        <p:attrNameLst>
                                          <p:attrName>style.visibility</p:attrName>
                                        </p:attrNameLst>
                                      </p:cBhvr>
                                      <p:to>
                                        <p:strVal val="visible"/>
                                      </p:to>
                                    </p:set>
                                    <p:animEffect transition="in" filter="fade">
                                      <p:cBhvr>
                                        <p:cTn id="17" dur="1000"/>
                                        <p:tgtEl>
                                          <p:spTgt spid="34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453"/>
                                        </p:tgtEl>
                                        <p:attrNameLst>
                                          <p:attrName>style.visibility</p:attrName>
                                        </p:attrNameLst>
                                      </p:cBhvr>
                                      <p:to>
                                        <p:strVal val="visible"/>
                                      </p:to>
                                    </p:set>
                                    <p:animEffect transition="in" filter="fade">
                                      <p:cBhvr>
                                        <p:cTn id="21" dur="500"/>
                                        <p:tgtEl>
                                          <p:spTgt spid="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4_Title and Content">
  <p:cSld name="14_Title and Content">
    <p:bg>
      <p:bgPr>
        <a:solidFill>
          <a:srgbClr val="4F6128"/>
        </a:solidFill>
        <a:effectLst/>
      </p:bgPr>
    </p:bg>
    <p:spTree>
      <p:nvGrpSpPr>
        <p:cNvPr id="1" name="Shape 454"/>
        <p:cNvGrpSpPr/>
        <p:nvPr/>
      </p:nvGrpSpPr>
      <p:grpSpPr>
        <a:xfrm>
          <a:off x="0" y="0"/>
          <a:ext cx="0" cy="0"/>
          <a:chOff x="0" y="0"/>
          <a:chExt cx="0" cy="0"/>
        </a:xfrm>
      </p:grpSpPr>
      <p:grpSp>
        <p:nvGrpSpPr>
          <p:cNvPr id="455" name="Google Shape;455;p25"/>
          <p:cNvGrpSpPr/>
          <p:nvPr/>
        </p:nvGrpSpPr>
        <p:grpSpPr>
          <a:xfrm>
            <a:off x="395894" y="219519"/>
            <a:ext cx="11613234" cy="6240131"/>
            <a:chOff x="395894" y="219519"/>
            <a:chExt cx="8518865" cy="4788281"/>
          </a:xfrm>
        </p:grpSpPr>
        <p:sp>
          <p:nvSpPr>
            <p:cNvPr id="456" name="Google Shape;456;p2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57" name="Google Shape;457;p25"/>
            <p:cNvGrpSpPr/>
            <p:nvPr/>
          </p:nvGrpSpPr>
          <p:grpSpPr>
            <a:xfrm>
              <a:off x="8341543" y="2282008"/>
              <a:ext cx="569676" cy="380612"/>
              <a:chOff x="8341543" y="2282008"/>
              <a:chExt cx="569676" cy="380612"/>
            </a:xfrm>
          </p:grpSpPr>
          <p:sp>
            <p:nvSpPr>
              <p:cNvPr id="458" name="Google Shape;458;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9" name="Google Shape;459;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60" name="Google Shape;460;p2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61" name="Google Shape;461;p25"/>
            <p:cNvGrpSpPr/>
            <p:nvPr/>
          </p:nvGrpSpPr>
          <p:grpSpPr>
            <a:xfrm>
              <a:off x="8341543" y="1721094"/>
              <a:ext cx="569676" cy="380612"/>
              <a:chOff x="8341543" y="1721094"/>
              <a:chExt cx="569676" cy="380612"/>
            </a:xfrm>
          </p:grpSpPr>
          <p:sp>
            <p:nvSpPr>
              <p:cNvPr id="462" name="Google Shape;462;p2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3" name="Google Shape;463;p2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4" name="Google Shape;464;p25"/>
            <p:cNvGrpSpPr/>
            <p:nvPr/>
          </p:nvGrpSpPr>
          <p:grpSpPr>
            <a:xfrm>
              <a:off x="8346273" y="1183592"/>
              <a:ext cx="568486" cy="388014"/>
              <a:chOff x="8346273" y="1183592"/>
              <a:chExt cx="568486" cy="388014"/>
            </a:xfrm>
          </p:grpSpPr>
          <p:sp>
            <p:nvSpPr>
              <p:cNvPr id="465" name="Google Shape;465;p2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6" name="Google Shape;466;p2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7" name="Google Shape;467;p25"/>
            <p:cNvGrpSpPr/>
            <p:nvPr/>
          </p:nvGrpSpPr>
          <p:grpSpPr>
            <a:xfrm>
              <a:off x="8341543" y="606635"/>
              <a:ext cx="569676" cy="388014"/>
              <a:chOff x="8341543" y="606635"/>
              <a:chExt cx="569676" cy="388014"/>
            </a:xfrm>
          </p:grpSpPr>
          <p:sp>
            <p:nvSpPr>
              <p:cNvPr id="468" name="Google Shape;468;p2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9" name="Google Shape;469;p2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0" name="Google Shape;470;p25"/>
            <p:cNvGrpSpPr/>
            <p:nvPr/>
          </p:nvGrpSpPr>
          <p:grpSpPr>
            <a:xfrm>
              <a:off x="8341543" y="2842933"/>
              <a:ext cx="569676" cy="380612"/>
              <a:chOff x="8341543" y="2282008"/>
              <a:chExt cx="569676" cy="380612"/>
            </a:xfrm>
          </p:grpSpPr>
          <p:sp>
            <p:nvSpPr>
              <p:cNvPr id="471" name="Google Shape;471;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2" name="Google Shape;472;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3" name="Google Shape;473;p25"/>
            <p:cNvGrpSpPr/>
            <p:nvPr/>
          </p:nvGrpSpPr>
          <p:grpSpPr>
            <a:xfrm>
              <a:off x="8341543" y="3403858"/>
              <a:ext cx="569676" cy="380612"/>
              <a:chOff x="8341543" y="2282008"/>
              <a:chExt cx="569676" cy="380612"/>
            </a:xfrm>
          </p:grpSpPr>
          <p:sp>
            <p:nvSpPr>
              <p:cNvPr id="474" name="Google Shape;474;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5" name="Google Shape;475;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6" name="Google Shape;476;p2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7" name="Google Shape;477;p2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8" name="Google Shape;478;p2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9" name="Google Shape;479;p2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0" name="Google Shape;480;p2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1" name="Google Shape;481;p2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2" name="Google Shape;482;p2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3" name="Google Shape;483;p2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4" name="Google Shape;484;p2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5" name="Google Shape;485;p2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6" name="Google Shape;486;p2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7" name="Google Shape;487;p2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8" name="Google Shape;488;p2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9" name="Google Shape;489;p2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0" name="Google Shape;490;p2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1" name="Google Shape;491;p2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2" name="Google Shape;492;p2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3" name="Google Shape;493;p2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4" name="Google Shape;494;p2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5" name="Google Shape;495;p2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6" name="Google Shape;496;p2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7" name="Google Shape;497;p2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8" name="Google Shape;498;p2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9" name="Google Shape;499;p2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0" name="Google Shape;500;p2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1" name="Google Shape;501;p2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2" name="Google Shape;502;p2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3" name="Google Shape;503;p2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4" name="Google Shape;504;p2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5" name="Google Shape;505;p2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6" name="Google Shape;506;p2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7" name="Google Shape;507;p2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8" name="Google Shape;508;p2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9" name="Google Shape;509;p2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0" name="Google Shape;510;p2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1" name="Google Shape;511;p2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2" name="Google Shape;512;p2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3" name="Google Shape;513;p2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4" name="Google Shape;514;p2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5" name="Google Shape;515;p2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6" name="Google Shape;516;p2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7" name="Google Shape;517;p2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8" name="Google Shape;518;p2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9" name="Google Shape;519;p2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0" name="Google Shape;520;p2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1" name="Google Shape;521;p2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2" name="Google Shape;522;p2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523" name="Google Shape;523;p25"/>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26"/>
          <p:cNvGrpSpPr/>
          <p:nvPr/>
        </p:nvGrpSpPr>
        <p:grpSpPr>
          <a:xfrm>
            <a:off x="395894" y="219519"/>
            <a:ext cx="11613234" cy="6240131"/>
            <a:chOff x="395894" y="219519"/>
            <a:chExt cx="8518865" cy="4788281"/>
          </a:xfrm>
        </p:grpSpPr>
        <p:sp>
          <p:nvSpPr>
            <p:cNvPr id="526" name="Google Shape;526;p2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26"/>
            <p:cNvGrpSpPr/>
            <p:nvPr/>
          </p:nvGrpSpPr>
          <p:grpSpPr>
            <a:xfrm>
              <a:off x="8341543" y="2282008"/>
              <a:ext cx="569676" cy="380612"/>
              <a:chOff x="8341543" y="2282008"/>
              <a:chExt cx="569676" cy="380612"/>
            </a:xfrm>
          </p:grpSpPr>
          <p:sp>
            <p:nvSpPr>
              <p:cNvPr id="528" name="Google Shape;528;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2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26"/>
            <p:cNvGrpSpPr/>
            <p:nvPr/>
          </p:nvGrpSpPr>
          <p:grpSpPr>
            <a:xfrm>
              <a:off x="8341543" y="1721094"/>
              <a:ext cx="569676" cy="380612"/>
              <a:chOff x="8341543" y="1721094"/>
              <a:chExt cx="569676" cy="380612"/>
            </a:xfrm>
          </p:grpSpPr>
          <p:sp>
            <p:nvSpPr>
              <p:cNvPr id="532" name="Google Shape;532;p2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2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26"/>
            <p:cNvGrpSpPr/>
            <p:nvPr/>
          </p:nvGrpSpPr>
          <p:grpSpPr>
            <a:xfrm>
              <a:off x="8346273" y="1183592"/>
              <a:ext cx="568486" cy="388014"/>
              <a:chOff x="8346273" y="1183592"/>
              <a:chExt cx="568486" cy="388014"/>
            </a:xfrm>
          </p:grpSpPr>
          <p:sp>
            <p:nvSpPr>
              <p:cNvPr id="535" name="Google Shape;535;p2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2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26"/>
            <p:cNvGrpSpPr/>
            <p:nvPr/>
          </p:nvGrpSpPr>
          <p:grpSpPr>
            <a:xfrm>
              <a:off x="8341543" y="606635"/>
              <a:ext cx="569676" cy="388014"/>
              <a:chOff x="8341543" y="606635"/>
              <a:chExt cx="569676" cy="388014"/>
            </a:xfrm>
          </p:grpSpPr>
          <p:sp>
            <p:nvSpPr>
              <p:cNvPr id="538" name="Google Shape;538;p2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2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26"/>
            <p:cNvGrpSpPr/>
            <p:nvPr/>
          </p:nvGrpSpPr>
          <p:grpSpPr>
            <a:xfrm>
              <a:off x="8341543" y="2842933"/>
              <a:ext cx="569676" cy="380612"/>
              <a:chOff x="8341543" y="2282008"/>
              <a:chExt cx="569676" cy="380612"/>
            </a:xfrm>
          </p:grpSpPr>
          <p:sp>
            <p:nvSpPr>
              <p:cNvPr id="541" name="Google Shape;541;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26"/>
            <p:cNvGrpSpPr/>
            <p:nvPr/>
          </p:nvGrpSpPr>
          <p:grpSpPr>
            <a:xfrm>
              <a:off x="8341543" y="3403858"/>
              <a:ext cx="569676" cy="380612"/>
              <a:chOff x="8341543" y="2282008"/>
              <a:chExt cx="569676" cy="380612"/>
            </a:xfrm>
          </p:grpSpPr>
          <p:sp>
            <p:nvSpPr>
              <p:cNvPr id="544" name="Google Shape;544;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2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2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2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2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2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2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2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2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2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2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2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2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2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2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2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2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2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2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2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2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2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2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2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2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2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2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2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2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2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2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2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2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2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2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2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2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2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2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2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2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2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2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2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2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2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2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2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7_Title and Content">
  <p:cSld name="7_Title and Content">
    <p:bg>
      <p:bgPr>
        <a:solidFill>
          <a:srgbClr val="4F6128"/>
        </a:solidFill>
        <a:effectLst/>
      </p:bgPr>
    </p:bg>
    <p:spTree>
      <p:nvGrpSpPr>
        <p:cNvPr id="1" name="Shape 593"/>
        <p:cNvGrpSpPr/>
        <p:nvPr/>
      </p:nvGrpSpPr>
      <p:grpSpPr>
        <a:xfrm>
          <a:off x="0" y="0"/>
          <a:ext cx="0" cy="0"/>
          <a:chOff x="0" y="0"/>
          <a:chExt cx="0" cy="0"/>
        </a:xfrm>
      </p:grpSpPr>
      <p:grpSp>
        <p:nvGrpSpPr>
          <p:cNvPr id="594" name="Google Shape;594;p27"/>
          <p:cNvGrpSpPr/>
          <p:nvPr/>
        </p:nvGrpSpPr>
        <p:grpSpPr>
          <a:xfrm>
            <a:off x="395894" y="219519"/>
            <a:ext cx="11613234" cy="6240131"/>
            <a:chOff x="395894" y="219519"/>
            <a:chExt cx="8518865" cy="4788281"/>
          </a:xfrm>
        </p:grpSpPr>
        <p:sp>
          <p:nvSpPr>
            <p:cNvPr id="595" name="Google Shape;595;p2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96" name="Google Shape;596;p27"/>
            <p:cNvGrpSpPr/>
            <p:nvPr/>
          </p:nvGrpSpPr>
          <p:grpSpPr>
            <a:xfrm>
              <a:off x="8341543" y="2282008"/>
              <a:ext cx="569676" cy="380612"/>
              <a:chOff x="8341543" y="2282008"/>
              <a:chExt cx="569676" cy="380612"/>
            </a:xfrm>
          </p:grpSpPr>
          <p:sp>
            <p:nvSpPr>
              <p:cNvPr id="597" name="Google Shape;597;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8" name="Google Shape;598;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99" name="Google Shape;599;p2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600" name="Google Shape;600;p27"/>
            <p:cNvGrpSpPr/>
            <p:nvPr/>
          </p:nvGrpSpPr>
          <p:grpSpPr>
            <a:xfrm>
              <a:off x="8341543" y="1721094"/>
              <a:ext cx="569676" cy="380612"/>
              <a:chOff x="8341543" y="1721094"/>
              <a:chExt cx="569676" cy="380612"/>
            </a:xfrm>
          </p:grpSpPr>
          <p:sp>
            <p:nvSpPr>
              <p:cNvPr id="601" name="Google Shape;601;p2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2" name="Google Shape;602;p2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3" name="Google Shape;603;p27"/>
            <p:cNvGrpSpPr/>
            <p:nvPr/>
          </p:nvGrpSpPr>
          <p:grpSpPr>
            <a:xfrm>
              <a:off x="8346273" y="1183592"/>
              <a:ext cx="568486" cy="388014"/>
              <a:chOff x="8346273" y="1183592"/>
              <a:chExt cx="568486" cy="388014"/>
            </a:xfrm>
          </p:grpSpPr>
          <p:sp>
            <p:nvSpPr>
              <p:cNvPr id="604" name="Google Shape;604;p2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5" name="Google Shape;605;p2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6" name="Google Shape;606;p27"/>
            <p:cNvGrpSpPr/>
            <p:nvPr/>
          </p:nvGrpSpPr>
          <p:grpSpPr>
            <a:xfrm>
              <a:off x="8341543" y="606635"/>
              <a:ext cx="569676" cy="388014"/>
              <a:chOff x="8341543" y="606635"/>
              <a:chExt cx="569676" cy="388014"/>
            </a:xfrm>
          </p:grpSpPr>
          <p:sp>
            <p:nvSpPr>
              <p:cNvPr id="607" name="Google Shape;607;p2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8" name="Google Shape;608;p2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9" name="Google Shape;609;p27"/>
            <p:cNvGrpSpPr/>
            <p:nvPr/>
          </p:nvGrpSpPr>
          <p:grpSpPr>
            <a:xfrm>
              <a:off x="8341543" y="2842933"/>
              <a:ext cx="569676" cy="380612"/>
              <a:chOff x="8341543" y="2282008"/>
              <a:chExt cx="569676" cy="380612"/>
            </a:xfrm>
          </p:grpSpPr>
          <p:sp>
            <p:nvSpPr>
              <p:cNvPr id="610" name="Google Shape;610;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1" name="Google Shape;611;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12" name="Google Shape;612;p27"/>
            <p:cNvGrpSpPr/>
            <p:nvPr/>
          </p:nvGrpSpPr>
          <p:grpSpPr>
            <a:xfrm>
              <a:off x="8341543" y="3403858"/>
              <a:ext cx="569676" cy="380612"/>
              <a:chOff x="8341543" y="2282008"/>
              <a:chExt cx="569676" cy="380612"/>
            </a:xfrm>
          </p:grpSpPr>
          <p:sp>
            <p:nvSpPr>
              <p:cNvPr id="613" name="Google Shape;613;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4" name="Google Shape;614;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5" name="Google Shape;615;p2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6" name="Google Shape;616;p2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7" name="Google Shape;617;p2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8" name="Google Shape;618;p2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9" name="Google Shape;619;p2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0" name="Google Shape;620;p2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1" name="Google Shape;621;p2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2" name="Google Shape;622;p2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3" name="Google Shape;623;p2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4" name="Google Shape;624;p2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5" name="Google Shape;625;p2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6" name="Google Shape;626;p2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7" name="Google Shape;627;p2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8" name="Google Shape;628;p2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9" name="Google Shape;629;p2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0" name="Google Shape;630;p2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1" name="Google Shape;631;p2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2" name="Google Shape;632;p2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3" name="Google Shape;633;p2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4" name="Google Shape;634;p2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5" name="Google Shape;635;p2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6" name="Google Shape;636;p2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7" name="Google Shape;637;p2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8" name="Google Shape;638;p2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9" name="Google Shape;639;p2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0" name="Google Shape;640;p2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1" name="Google Shape;641;p2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2" name="Google Shape;642;p2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3" name="Google Shape;643;p2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4" name="Google Shape;644;p2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5" name="Google Shape;645;p2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6" name="Google Shape;646;p2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7" name="Google Shape;647;p2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8" name="Google Shape;648;p2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9" name="Google Shape;649;p2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0" name="Google Shape;650;p2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1" name="Google Shape;651;p2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2" name="Google Shape;652;p2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3" name="Google Shape;653;p2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4" name="Google Shape;654;p2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5" name="Google Shape;655;p2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6" name="Google Shape;656;p2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7" name="Google Shape;657;p2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8" name="Google Shape;658;p2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9" name="Google Shape;659;p2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0" name="Google Shape;660;p2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1" name="Google Shape;661;p2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2" name="Google Shape;662;p27"/>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3" name="Google Shape;663;p27"/>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4" name="Google Shape;664;p27"/>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665" name="Google Shape;665;p27"/>
          <p:cNvGrpSpPr/>
          <p:nvPr/>
        </p:nvGrpSpPr>
        <p:grpSpPr>
          <a:xfrm>
            <a:off x="7672546" y="3622312"/>
            <a:ext cx="1309691" cy="2486166"/>
            <a:chOff x="961250" y="234750"/>
            <a:chExt cx="1222525" cy="2320700"/>
          </a:xfrm>
        </p:grpSpPr>
        <p:sp>
          <p:nvSpPr>
            <p:cNvPr id="666" name="Google Shape;666;p27"/>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7" name="Google Shape;667;p27"/>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8" name="Google Shape;668;p27"/>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9" name="Google Shape;669;p27"/>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0" name="Google Shape;670;p27"/>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1" name="Google Shape;671;p27"/>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2" name="Google Shape;672;p27"/>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3" name="Google Shape;673;p27"/>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4" name="Google Shape;674;p27"/>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5" name="Google Shape;675;p27"/>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6" name="Google Shape;676;p27"/>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7" name="Google Shape;677;p27"/>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8" name="Google Shape;678;p27"/>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9" name="Google Shape;679;p27"/>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0" name="Google Shape;680;p27"/>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1" name="Google Shape;681;p27"/>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2" name="Google Shape;682;p27"/>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3" name="Google Shape;683;p27"/>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4" name="Google Shape;684;p27"/>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5" name="Google Shape;685;p27"/>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6" name="Google Shape;686;p27"/>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7" name="Google Shape;687;p27"/>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8" name="Google Shape;688;p27"/>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9" name="Google Shape;689;p27"/>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0" name="Google Shape;690;p27"/>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1" name="Google Shape;691;p27"/>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2" name="Google Shape;692;p27"/>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3" name="Google Shape;693;p27"/>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4" name="Google Shape;694;p27"/>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5" name="Google Shape;695;p27"/>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6" name="Google Shape;696;p27"/>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7" name="Google Shape;697;p27"/>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8" name="Google Shape;698;p27"/>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9" name="Google Shape;699;p27"/>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0" name="Google Shape;700;p27"/>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1" name="Google Shape;701;p27"/>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2" name="Google Shape;702;p27"/>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3" name="Google Shape;703;p27"/>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4" name="Google Shape;704;p27"/>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5" name="Google Shape;705;p27"/>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6" name="Google Shape;706;p27"/>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07" name="Google Shape;707;p27"/>
          <p:cNvGrpSpPr/>
          <p:nvPr/>
        </p:nvGrpSpPr>
        <p:grpSpPr>
          <a:xfrm>
            <a:off x="1030175" y="1581350"/>
            <a:ext cx="444275" cy="398525"/>
            <a:chOff x="2495125" y="2142250"/>
            <a:chExt cx="444275" cy="398525"/>
          </a:xfrm>
        </p:grpSpPr>
        <p:sp>
          <p:nvSpPr>
            <p:cNvPr id="708" name="Google Shape;708;p2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9" name="Google Shape;709;p2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10" name="Google Shape;710;p27"/>
          <p:cNvGrpSpPr/>
          <p:nvPr/>
        </p:nvGrpSpPr>
        <p:grpSpPr>
          <a:xfrm>
            <a:off x="10561107" y="5038641"/>
            <a:ext cx="291375" cy="281375"/>
            <a:chOff x="3243875" y="2372825"/>
            <a:chExt cx="291375" cy="281375"/>
          </a:xfrm>
        </p:grpSpPr>
        <p:sp>
          <p:nvSpPr>
            <p:cNvPr id="711" name="Google Shape;711;p2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2" name="Google Shape;712;p2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3" name="Google Shape;713;p2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4" name="Google Shape;714;p2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5" name="Google Shape;715;p2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6" name="Google Shape;716;p2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7" name="Google Shape;717;p2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8" name="Google Shape;718;p2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9" name="Google Shape;719;p2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0" name="Google Shape;720;p2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21" name="Google Shape;721;p27"/>
          <p:cNvGrpSpPr/>
          <p:nvPr/>
        </p:nvGrpSpPr>
        <p:grpSpPr>
          <a:xfrm>
            <a:off x="10778557" y="714860"/>
            <a:ext cx="166675" cy="168575"/>
            <a:chOff x="4954425" y="2036375"/>
            <a:chExt cx="166675" cy="168575"/>
          </a:xfrm>
        </p:grpSpPr>
        <p:sp>
          <p:nvSpPr>
            <p:cNvPr id="722" name="Google Shape;722;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3" name="Google Shape;723;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4" name="Google Shape;724;p27"/>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5" name="Google Shape;725;p27"/>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26" name="Google Shape;726;p27"/>
          <p:cNvGrpSpPr/>
          <p:nvPr/>
        </p:nvGrpSpPr>
        <p:grpSpPr>
          <a:xfrm>
            <a:off x="1274794" y="5541495"/>
            <a:ext cx="166675" cy="168575"/>
            <a:chOff x="4954425" y="2036375"/>
            <a:chExt cx="166675" cy="168575"/>
          </a:xfrm>
        </p:grpSpPr>
        <p:sp>
          <p:nvSpPr>
            <p:cNvPr id="727" name="Google Shape;727;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8" name="Google Shape;728;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9" name="Google Shape;729;p27"/>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62"/>
                                        </p:tgtEl>
                                        <p:attrNameLst>
                                          <p:attrName>style.visibility</p:attrName>
                                        </p:attrNameLst>
                                      </p:cBhvr>
                                      <p:to>
                                        <p:strVal val="visible"/>
                                      </p:to>
                                    </p:set>
                                    <p:animEffect transition="in" filter="fade">
                                      <p:cBhvr>
                                        <p:cTn id="7" dur="500"/>
                                        <p:tgtEl>
                                          <p:spTgt spid="662"/>
                                        </p:tgtEl>
                                      </p:cBhvr>
                                    </p:animEffect>
                                  </p:childTnLst>
                                </p:cTn>
                              </p:par>
                              <p:par>
                                <p:cTn id="8" presetID="10" presetClass="entr" presetSubtype="0" fill="hold" nodeType="withEffect">
                                  <p:stCondLst>
                                    <p:cond delay="0"/>
                                  </p:stCondLst>
                                  <p:childTnLst>
                                    <p:set>
                                      <p:cBhvr>
                                        <p:cTn id="9" dur="1" fill="hold">
                                          <p:stCondLst>
                                            <p:cond delay="0"/>
                                          </p:stCondLst>
                                        </p:cTn>
                                        <p:tgtEl>
                                          <p:spTgt spid="663"/>
                                        </p:tgtEl>
                                        <p:attrNameLst>
                                          <p:attrName>style.visibility</p:attrName>
                                        </p:attrNameLst>
                                      </p:cBhvr>
                                      <p:to>
                                        <p:strVal val="visible"/>
                                      </p:to>
                                    </p:set>
                                    <p:animEffect transition="in" filter="fade">
                                      <p:cBhvr>
                                        <p:cTn id="10" dur="500"/>
                                        <p:tgtEl>
                                          <p:spTgt spid="663"/>
                                        </p:tgtEl>
                                      </p:cBhvr>
                                    </p:animEffect>
                                  </p:childTnLst>
                                </p:cTn>
                              </p:par>
                              <p:par>
                                <p:cTn id="11" presetID="10" presetClass="entr" presetSubtype="0" fill="hold" nodeType="withEffect">
                                  <p:stCondLst>
                                    <p:cond delay="0"/>
                                  </p:stCondLst>
                                  <p:childTnLst>
                                    <p:set>
                                      <p:cBhvr>
                                        <p:cTn id="12" dur="1" fill="hold">
                                          <p:stCondLst>
                                            <p:cond delay="0"/>
                                          </p:stCondLst>
                                        </p:cTn>
                                        <p:tgtEl>
                                          <p:spTgt spid="664"/>
                                        </p:tgtEl>
                                        <p:attrNameLst>
                                          <p:attrName>style.visibility</p:attrName>
                                        </p:attrNameLst>
                                      </p:cBhvr>
                                      <p:to>
                                        <p:strVal val="visible"/>
                                      </p:to>
                                    </p:set>
                                    <p:animEffect transition="in" filter="fade">
                                      <p:cBhvr>
                                        <p:cTn id="13" dur="500"/>
                                        <p:tgtEl>
                                          <p:spTgt spid="664"/>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665"/>
                                        </p:tgtEl>
                                        <p:attrNameLst>
                                          <p:attrName>style.visibility</p:attrName>
                                        </p:attrNameLst>
                                      </p:cBhvr>
                                      <p:to>
                                        <p:strVal val="visible"/>
                                      </p:to>
                                    </p:set>
                                    <p:animEffect transition="in" filter="fade">
                                      <p:cBhvr>
                                        <p:cTn id="17" dur="1000"/>
                                        <p:tgtEl>
                                          <p:spTgt spid="665"/>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729"/>
                                        </p:tgtEl>
                                        <p:attrNameLst>
                                          <p:attrName>style.visibility</p:attrName>
                                        </p:attrNameLst>
                                      </p:cBhvr>
                                      <p:to>
                                        <p:strVal val="visible"/>
                                      </p:to>
                                    </p:set>
                                    <p:animEffect transition="in" filter="fade">
                                      <p:cBhvr>
                                        <p:cTn id="21" dur="500"/>
                                        <p:tgtEl>
                                          <p:spTgt spid="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7_Title and Content">
  <p:cSld name="17_Title and Content">
    <p:bg>
      <p:bgPr>
        <a:solidFill>
          <a:srgbClr val="4F6128"/>
        </a:solidFill>
        <a:effectLst/>
      </p:bgPr>
    </p:bg>
    <p:spTree>
      <p:nvGrpSpPr>
        <p:cNvPr id="1" name="Shape 730"/>
        <p:cNvGrpSpPr/>
        <p:nvPr/>
      </p:nvGrpSpPr>
      <p:grpSpPr>
        <a:xfrm>
          <a:off x="0" y="0"/>
          <a:ext cx="0" cy="0"/>
          <a:chOff x="0" y="0"/>
          <a:chExt cx="0" cy="0"/>
        </a:xfrm>
      </p:grpSpPr>
      <p:grpSp>
        <p:nvGrpSpPr>
          <p:cNvPr id="731" name="Google Shape;731;p28"/>
          <p:cNvGrpSpPr/>
          <p:nvPr/>
        </p:nvGrpSpPr>
        <p:grpSpPr>
          <a:xfrm>
            <a:off x="395894" y="219519"/>
            <a:ext cx="11613234" cy="6240131"/>
            <a:chOff x="395894" y="219519"/>
            <a:chExt cx="8518865" cy="4788281"/>
          </a:xfrm>
        </p:grpSpPr>
        <p:sp>
          <p:nvSpPr>
            <p:cNvPr id="732" name="Google Shape;732;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3" name="Google Shape;733;p28"/>
            <p:cNvGrpSpPr/>
            <p:nvPr/>
          </p:nvGrpSpPr>
          <p:grpSpPr>
            <a:xfrm>
              <a:off x="8341543" y="2282008"/>
              <a:ext cx="569676" cy="380612"/>
              <a:chOff x="8341543" y="2282008"/>
              <a:chExt cx="569676" cy="380612"/>
            </a:xfrm>
          </p:grpSpPr>
          <p:sp>
            <p:nvSpPr>
              <p:cNvPr id="734" name="Google Shape;734;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5" name="Google Shape;735;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36" name="Google Shape;736;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7" name="Google Shape;737;p28"/>
            <p:cNvGrpSpPr/>
            <p:nvPr/>
          </p:nvGrpSpPr>
          <p:grpSpPr>
            <a:xfrm>
              <a:off x="8341543" y="1721094"/>
              <a:ext cx="569676" cy="380612"/>
              <a:chOff x="8341543" y="1721094"/>
              <a:chExt cx="569676" cy="380612"/>
            </a:xfrm>
          </p:grpSpPr>
          <p:sp>
            <p:nvSpPr>
              <p:cNvPr id="738" name="Google Shape;738;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9" name="Google Shape;739;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0" name="Google Shape;740;p28"/>
            <p:cNvGrpSpPr/>
            <p:nvPr/>
          </p:nvGrpSpPr>
          <p:grpSpPr>
            <a:xfrm>
              <a:off x="8346273" y="1183592"/>
              <a:ext cx="568486" cy="388014"/>
              <a:chOff x="8346273" y="1183592"/>
              <a:chExt cx="568486" cy="388014"/>
            </a:xfrm>
          </p:grpSpPr>
          <p:sp>
            <p:nvSpPr>
              <p:cNvPr id="741" name="Google Shape;741;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2" name="Google Shape;742;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3" name="Google Shape;743;p28"/>
            <p:cNvGrpSpPr/>
            <p:nvPr/>
          </p:nvGrpSpPr>
          <p:grpSpPr>
            <a:xfrm>
              <a:off x="8341543" y="606635"/>
              <a:ext cx="569676" cy="388014"/>
              <a:chOff x="8341543" y="606635"/>
              <a:chExt cx="569676" cy="388014"/>
            </a:xfrm>
          </p:grpSpPr>
          <p:sp>
            <p:nvSpPr>
              <p:cNvPr id="744" name="Google Shape;744;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5" name="Google Shape;745;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6" name="Google Shape;746;p28"/>
            <p:cNvGrpSpPr/>
            <p:nvPr/>
          </p:nvGrpSpPr>
          <p:grpSpPr>
            <a:xfrm>
              <a:off x="8341543" y="2842933"/>
              <a:ext cx="569676" cy="380612"/>
              <a:chOff x="8341543" y="2282008"/>
              <a:chExt cx="569676" cy="380612"/>
            </a:xfrm>
          </p:grpSpPr>
          <p:sp>
            <p:nvSpPr>
              <p:cNvPr id="747" name="Google Shape;747;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8" name="Google Shape;748;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9" name="Google Shape;749;p28"/>
            <p:cNvGrpSpPr/>
            <p:nvPr/>
          </p:nvGrpSpPr>
          <p:grpSpPr>
            <a:xfrm>
              <a:off x="8341543" y="3403858"/>
              <a:ext cx="569676" cy="380612"/>
              <a:chOff x="8341543" y="2282008"/>
              <a:chExt cx="569676" cy="380612"/>
            </a:xfrm>
          </p:grpSpPr>
          <p:sp>
            <p:nvSpPr>
              <p:cNvPr id="750" name="Google Shape;750;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1" name="Google Shape;751;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2" name="Google Shape;752;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3" name="Google Shape;753;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4" name="Google Shape;754;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5" name="Google Shape;755;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6" name="Google Shape;756;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7" name="Google Shape;757;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8" name="Google Shape;758;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9" name="Google Shape;759;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0" name="Google Shape;760;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1" name="Google Shape;761;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2" name="Google Shape;762;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3" name="Google Shape;763;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4" name="Google Shape;764;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5" name="Google Shape;765;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6" name="Google Shape;766;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7" name="Google Shape;767;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8" name="Google Shape;768;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9" name="Google Shape;769;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0" name="Google Shape;770;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1" name="Google Shape;771;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2" name="Google Shape;772;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3" name="Google Shape;773;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4" name="Google Shape;774;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5" name="Google Shape;775;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6" name="Google Shape;776;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7" name="Google Shape;777;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8" name="Google Shape;778;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9" name="Google Shape;779;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0" name="Google Shape;780;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1" name="Google Shape;781;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2" name="Google Shape;782;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3" name="Google Shape;783;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4" name="Google Shape;784;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5" name="Google Shape;785;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6" name="Google Shape;786;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7" name="Google Shape;787;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8" name="Google Shape;788;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9" name="Google Shape;789;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0" name="Google Shape;790;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1" name="Google Shape;791;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2" name="Google Shape;792;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3" name="Google Shape;793;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4" name="Google Shape;794;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5" name="Google Shape;795;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6" name="Google Shape;796;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7" name="Google Shape;797;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8" name="Google Shape;798;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799" name="Google Shape;799;p28"/>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1"/>
          <p:cNvGrpSpPr/>
          <p:nvPr/>
        </p:nvGrpSpPr>
        <p:grpSpPr>
          <a:xfrm>
            <a:off x="395894" y="219519"/>
            <a:ext cx="11613234" cy="6240131"/>
            <a:chOff x="395894" y="219519"/>
            <a:chExt cx="8518865" cy="4788281"/>
          </a:xfrm>
        </p:grpSpPr>
        <p:sp>
          <p:nvSpPr>
            <p:cNvPr id="1031" name="Google Shape;1031;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1"/>
            <p:cNvGrpSpPr/>
            <p:nvPr/>
          </p:nvGrpSpPr>
          <p:grpSpPr>
            <a:xfrm>
              <a:off x="8341543" y="2282008"/>
              <a:ext cx="569676" cy="380612"/>
              <a:chOff x="8341543" y="2282008"/>
              <a:chExt cx="569676" cy="380612"/>
            </a:xfrm>
          </p:grpSpPr>
          <p:sp>
            <p:nvSpPr>
              <p:cNvPr id="1033" name="Google Shape;1033;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1"/>
            <p:cNvGrpSpPr/>
            <p:nvPr/>
          </p:nvGrpSpPr>
          <p:grpSpPr>
            <a:xfrm>
              <a:off x="8341543" y="1721094"/>
              <a:ext cx="569676" cy="380612"/>
              <a:chOff x="8341543" y="1721094"/>
              <a:chExt cx="569676" cy="380612"/>
            </a:xfrm>
          </p:grpSpPr>
          <p:sp>
            <p:nvSpPr>
              <p:cNvPr id="1037" name="Google Shape;1037;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1"/>
            <p:cNvGrpSpPr/>
            <p:nvPr/>
          </p:nvGrpSpPr>
          <p:grpSpPr>
            <a:xfrm>
              <a:off x="8346273" y="1183592"/>
              <a:ext cx="568486" cy="388014"/>
              <a:chOff x="8346273" y="1183592"/>
              <a:chExt cx="568486" cy="388014"/>
            </a:xfrm>
          </p:grpSpPr>
          <p:sp>
            <p:nvSpPr>
              <p:cNvPr id="1040" name="Google Shape;1040;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1"/>
            <p:cNvGrpSpPr/>
            <p:nvPr/>
          </p:nvGrpSpPr>
          <p:grpSpPr>
            <a:xfrm>
              <a:off x="8341543" y="606635"/>
              <a:ext cx="569676" cy="388014"/>
              <a:chOff x="8341543" y="606635"/>
              <a:chExt cx="569676" cy="388014"/>
            </a:xfrm>
          </p:grpSpPr>
          <p:sp>
            <p:nvSpPr>
              <p:cNvPr id="1043" name="Google Shape;1043;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1"/>
            <p:cNvGrpSpPr/>
            <p:nvPr/>
          </p:nvGrpSpPr>
          <p:grpSpPr>
            <a:xfrm>
              <a:off x="8341543" y="2842933"/>
              <a:ext cx="569676" cy="380612"/>
              <a:chOff x="8341543" y="2282008"/>
              <a:chExt cx="569676" cy="380612"/>
            </a:xfrm>
          </p:grpSpPr>
          <p:sp>
            <p:nvSpPr>
              <p:cNvPr id="1046" name="Google Shape;1046;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1"/>
            <p:cNvGrpSpPr/>
            <p:nvPr/>
          </p:nvGrpSpPr>
          <p:grpSpPr>
            <a:xfrm>
              <a:off x="8341543" y="3403858"/>
              <a:ext cx="569676" cy="380612"/>
              <a:chOff x="8341543" y="2282008"/>
              <a:chExt cx="569676" cy="380612"/>
            </a:xfrm>
          </p:grpSpPr>
          <p:sp>
            <p:nvSpPr>
              <p:cNvPr id="1049" name="Google Shape;1049;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1"/>
          <p:cNvGrpSpPr/>
          <p:nvPr/>
        </p:nvGrpSpPr>
        <p:grpSpPr>
          <a:xfrm>
            <a:off x="989192" y="5645930"/>
            <a:ext cx="615189" cy="535538"/>
            <a:chOff x="2495125" y="2142250"/>
            <a:chExt cx="444275" cy="398525"/>
          </a:xfrm>
        </p:grpSpPr>
        <p:sp>
          <p:nvSpPr>
            <p:cNvPr id="1054" name="Google Shape;1054;p3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1"/>
          <p:cNvGrpSpPr/>
          <p:nvPr/>
        </p:nvGrpSpPr>
        <p:grpSpPr>
          <a:xfrm>
            <a:off x="10177821" y="427685"/>
            <a:ext cx="403468" cy="378112"/>
            <a:chOff x="3243875" y="2372825"/>
            <a:chExt cx="291375" cy="281375"/>
          </a:xfrm>
        </p:grpSpPr>
        <p:sp>
          <p:nvSpPr>
            <p:cNvPr id="1057" name="Google Shape;1057;p3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1"/>
          <p:cNvGrpSpPr/>
          <p:nvPr/>
        </p:nvGrpSpPr>
        <p:grpSpPr>
          <a:xfrm>
            <a:off x="11004071" y="1043373"/>
            <a:ext cx="230796" cy="226531"/>
            <a:chOff x="4954425" y="2036375"/>
            <a:chExt cx="166675" cy="168575"/>
          </a:xfrm>
        </p:grpSpPr>
        <p:sp>
          <p:nvSpPr>
            <p:cNvPr id="1068" name="Google Shape;1068;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1"/>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1"/>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1"/>
          <p:cNvGrpSpPr/>
          <p:nvPr/>
        </p:nvGrpSpPr>
        <p:grpSpPr>
          <a:xfrm>
            <a:off x="817359" y="5192331"/>
            <a:ext cx="230796" cy="226531"/>
            <a:chOff x="4954425" y="2036375"/>
            <a:chExt cx="166675" cy="168575"/>
          </a:xfrm>
        </p:grpSpPr>
        <p:sp>
          <p:nvSpPr>
            <p:cNvPr id="1073" name="Google Shape;1073;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1"/>
          <p:cNvGrpSpPr/>
          <p:nvPr/>
        </p:nvGrpSpPr>
        <p:grpSpPr>
          <a:xfrm>
            <a:off x="896619" y="1603301"/>
            <a:ext cx="9867486" cy="4770499"/>
            <a:chOff x="741115" y="865258"/>
            <a:chExt cx="7691377" cy="4010102"/>
          </a:xfrm>
        </p:grpSpPr>
        <p:sp>
          <p:nvSpPr>
            <p:cNvPr id="1121" name="Google Shape;1121;p31"/>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1"/>
            <p:cNvGrpSpPr/>
            <p:nvPr/>
          </p:nvGrpSpPr>
          <p:grpSpPr>
            <a:xfrm>
              <a:off x="741115" y="1203950"/>
              <a:ext cx="7691377" cy="3671410"/>
              <a:chOff x="741115" y="1203950"/>
              <a:chExt cx="7691377" cy="3671410"/>
            </a:xfrm>
          </p:grpSpPr>
          <p:sp>
            <p:nvSpPr>
              <p:cNvPr id="1123" name="Google Shape;1123;p31"/>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1"/>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1"/>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1"/>
          <p:cNvGrpSpPr/>
          <p:nvPr/>
        </p:nvGrpSpPr>
        <p:grpSpPr>
          <a:xfrm>
            <a:off x="8391927" y="4047629"/>
            <a:ext cx="2301387" cy="1593766"/>
            <a:chOff x="4799733" y="3457797"/>
            <a:chExt cx="2301387" cy="1593766"/>
          </a:xfrm>
        </p:grpSpPr>
        <p:sp>
          <p:nvSpPr>
            <p:cNvPr id="1127" name="Google Shape;1127;p31"/>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1"/>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1"/>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1"/>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1"/>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1"/>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1"/>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1"/>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1"/>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1"/>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1"/>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1"/>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1"/>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1"/>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1"/>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1"/>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1"/>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1"/>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1"/>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1"/>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1"/>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1"/>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1"/>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1"/>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1"/>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1"/>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1"/>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1"/>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1"/>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1"/>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1"/>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1"/>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1"/>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1"/>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1"/>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1"/>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1"/>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1"/>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1"/>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1"/>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1"/>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1"/>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1"/>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1"/>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1"/>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1"/>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1"/>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1"/>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1"/>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1"/>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1"/>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1"/>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1"/>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1"/>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1"/>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1"/>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1"/>
          <p:cNvGrpSpPr/>
          <p:nvPr/>
        </p:nvGrpSpPr>
        <p:grpSpPr>
          <a:xfrm>
            <a:off x="1598355" y="3608289"/>
            <a:ext cx="2204156" cy="2018295"/>
            <a:chOff x="1598355" y="3608289"/>
            <a:chExt cx="2204156" cy="2018295"/>
          </a:xfrm>
        </p:grpSpPr>
        <p:grpSp>
          <p:nvGrpSpPr>
            <p:cNvPr id="1184" name="Google Shape;1184;p31"/>
            <p:cNvGrpSpPr/>
            <p:nvPr/>
          </p:nvGrpSpPr>
          <p:grpSpPr>
            <a:xfrm>
              <a:off x="1598355" y="4368136"/>
              <a:ext cx="868989" cy="1258447"/>
              <a:chOff x="3235834" y="3793115"/>
              <a:chExt cx="868989" cy="1258447"/>
            </a:xfrm>
          </p:grpSpPr>
          <p:sp>
            <p:nvSpPr>
              <p:cNvPr id="1185" name="Google Shape;1185;p31"/>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1"/>
              <p:cNvGrpSpPr/>
              <p:nvPr/>
            </p:nvGrpSpPr>
            <p:grpSpPr>
              <a:xfrm>
                <a:off x="3235834" y="3793115"/>
                <a:ext cx="865418" cy="1258447"/>
                <a:chOff x="3235834" y="3793115"/>
                <a:chExt cx="865418" cy="1258447"/>
              </a:xfrm>
            </p:grpSpPr>
            <p:sp>
              <p:nvSpPr>
                <p:cNvPr id="1187" name="Google Shape;1187;p31"/>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1"/>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1"/>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1"/>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1"/>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1"/>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1"/>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1"/>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1"/>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1"/>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1"/>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1"/>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1"/>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1"/>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1"/>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1"/>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1"/>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1"/>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1"/>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1"/>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1"/>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1"/>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1"/>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1"/>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1"/>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1"/>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1"/>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1"/>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1"/>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1"/>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1"/>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1"/>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1"/>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1"/>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1"/>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1"/>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1"/>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1"/>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1"/>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1"/>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1"/>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1"/>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1"/>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1"/>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1"/>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1"/>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1"/>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1"/>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1"/>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1"/>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1"/>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1"/>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1"/>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1"/>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1"/>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1"/>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1"/>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1"/>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1"/>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1"/>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1"/>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1"/>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1"/>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1"/>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1"/>
            <p:cNvGrpSpPr/>
            <p:nvPr/>
          </p:nvGrpSpPr>
          <p:grpSpPr>
            <a:xfrm>
              <a:off x="3041664" y="5111577"/>
              <a:ext cx="320455" cy="156580"/>
              <a:chOff x="2774143" y="4536556"/>
              <a:chExt cx="320455" cy="156580"/>
            </a:xfrm>
          </p:grpSpPr>
          <p:sp>
            <p:nvSpPr>
              <p:cNvPr id="1252" name="Google Shape;1252;p31"/>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1"/>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1"/>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1"/>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1"/>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1"/>
          <p:cNvGrpSpPr/>
          <p:nvPr/>
        </p:nvGrpSpPr>
        <p:grpSpPr>
          <a:xfrm>
            <a:off x="1524301" y="5626805"/>
            <a:ext cx="9320239" cy="1231194"/>
            <a:chOff x="1524301" y="5626805"/>
            <a:chExt cx="9320239" cy="1231194"/>
          </a:xfrm>
        </p:grpSpPr>
        <p:sp>
          <p:nvSpPr>
            <p:cNvPr id="1258" name="Google Shape;1258;p31"/>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1"/>
            <p:cNvGrpSpPr/>
            <p:nvPr/>
          </p:nvGrpSpPr>
          <p:grpSpPr>
            <a:xfrm>
              <a:off x="1524301" y="5626805"/>
              <a:ext cx="9320239" cy="1231194"/>
              <a:chOff x="929285" y="5051507"/>
              <a:chExt cx="7315206" cy="1231194"/>
            </a:xfrm>
          </p:grpSpPr>
          <p:sp>
            <p:nvSpPr>
              <p:cNvPr id="1260" name="Google Shape;1260;p31"/>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1"/>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1"/>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1"/>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1"/>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1"/>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2"/>
          <p:cNvGrpSpPr/>
          <p:nvPr/>
        </p:nvGrpSpPr>
        <p:grpSpPr>
          <a:xfrm>
            <a:off x="395894" y="219519"/>
            <a:ext cx="11613234" cy="6240131"/>
            <a:chOff x="395894" y="219519"/>
            <a:chExt cx="8518865" cy="4788281"/>
          </a:xfrm>
        </p:grpSpPr>
        <p:sp>
          <p:nvSpPr>
            <p:cNvPr id="1268" name="Google Shape;1268;p3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2"/>
            <p:cNvGrpSpPr/>
            <p:nvPr/>
          </p:nvGrpSpPr>
          <p:grpSpPr>
            <a:xfrm>
              <a:off x="8341543" y="2282008"/>
              <a:ext cx="569676" cy="380612"/>
              <a:chOff x="8341543" y="2282008"/>
              <a:chExt cx="569676" cy="380612"/>
            </a:xfrm>
          </p:grpSpPr>
          <p:sp>
            <p:nvSpPr>
              <p:cNvPr id="1270" name="Google Shape;1270;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2"/>
            <p:cNvGrpSpPr/>
            <p:nvPr/>
          </p:nvGrpSpPr>
          <p:grpSpPr>
            <a:xfrm>
              <a:off x="8341543" y="1721094"/>
              <a:ext cx="569676" cy="380612"/>
              <a:chOff x="8341543" y="1721094"/>
              <a:chExt cx="569676" cy="380612"/>
            </a:xfrm>
          </p:grpSpPr>
          <p:sp>
            <p:nvSpPr>
              <p:cNvPr id="1274" name="Google Shape;1274;p3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2"/>
            <p:cNvGrpSpPr/>
            <p:nvPr/>
          </p:nvGrpSpPr>
          <p:grpSpPr>
            <a:xfrm>
              <a:off x="8346273" y="1183592"/>
              <a:ext cx="568486" cy="388014"/>
              <a:chOff x="8346273" y="1183592"/>
              <a:chExt cx="568486" cy="388014"/>
            </a:xfrm>
          </p:grpSpPr>
          <p:sp>
            <p:nvSpPr>
              <p:cNvPr id="1277" name="Google Shape;1277;p3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2"/>
            <p:cNvGrpSpPr/>
            <p:nvPr/>
          </p:nvGrpSpPr>
          <p:grpSpPr>
            <a:xfrm>
              <a:off x="8341543" y="606635"/>
              <a:ext cx="569676" cy="388014"/>
              <a:chOff x="8341543" y="606635"/>
              <a:chExt cx="569676" cy="388014"/>
            </a:xfrm>
          </p:grpSpPr>
          <p:sp>
            <p:nvSpPr>
              <p:cNvPr id="1280" name="Google Shape;1280;p3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2"/>
            <p:cNvGrpSpPr/>
            <p:nvPr/>
          </p:nvGrpSpPr>
          <p:grpSpPr>
            <a:xfrm>
              <a:off x="8341543" y="2842933"/>
              <a:ext cx="569676" cy="380612"/>
              <a:chOff x="8341543" y="2282008"/>
              <a:chExt cx="569676" cy="380612"/>
            </a:xfrm>
          </p:grpSpPr>
          <p:sp>
            <p:nvSpPr>
              <p:cNvPr id="1283" name="Google Shape;1283;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2"/>
            <p:cNvGrpSpPr/>
            <p:nvPr/>
          </p:nvGrpSpPr>
          <p:grpSpPr>
            <a:xfrm>
              <a:off x="8341543" y="3403858"/>
              <a:ext cx="569676" cy="380612"/>
              <a:chOff x="8341543" y="2282008"/>
              <a:chExt cx="569676" cy="380612"/>
            </a:xfrm>
          </p:grpSpPr>
          <p:sp>
            <p:nvSpPr>
              <p:cNvPr id="1286" name="Google Shape;1286;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2"/>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2"/>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2"/>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2"/>
          <p:cNvGrpSpPr/>
          <p:nvPr/>
        </p:nvGrpSpPr>
        <p:grpSpPr>
          <a:xfrm>
            <a:off x="1030175" y="1581350"/>
            <a:ext cx="444275" cy="398525"/>
            <a:chOff x="2495125" y="2142250"/>
            <a:chExt cx="444275" cy="398525"/>
          </a:xfrm>
        </p:grpSpPr>
        <p:sp>
          <p:nvSpPr>
            <p:cNvPr id="1339" name="Google Shape;1339;p3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2"/>
          <p:cNvGrpSpPr/>
          <p:nvPr/>
        </p:nvGrpSpPr>
        <p:grpSpPr>
          <a:xfrm>
            <a:off x="10561107" y="5038641"/>
            <a:ext cx="291375" cy="281375"/>
            <a:chOff x="3243875" y="2372825"/>
            <a:chExt cx="291375" cy="281375"/>
          </a:xfrm>
        </p:grpSpPr>
        <p:sp>
          <p:nvSpPr>
            <p:cNvPr id="1342" name="Google Shape;1342;p3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2"/>
          <p:cNvGrpSpPr/>
          <p:nvPr/>
        </p:nvGrpSpPr>
        <p:grpSpPr>
          <a:xfrm>
            <a:off x="10778557" y="714860"/>
            <a:ext cx="166675" cy="168575"/>
            <a:chOff x="4954425" y="2036375"/>
            <a:chExt cx="166675" cy="168575"/>
          </a:xfrm>
        </p:grpSpPr>
        <p:sp>
          <p:nvSpPr>
            <p:cNvPr id="1353" name="Google Shape;1353;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2"/>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2"/>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2"/>
          <p:cNvGrpSpPr/>
          <p:nvPr/>
        </p:nvGrpSpPr>
        <p:grpSpPr>
          <a:xfrm>
            <a:off x="1274794" y="5541495"/>
            <a:ext cx="166675" cy="168575"/>
            <a:chOff x="4954425" y="2036375"/>
            <a:chExt cx="166675" cy="168575"/>
          </a:xfrm>
        </p:grpSpPr>
        <p:sp>
          <p:nvSpPr>
            <p:cNvPr id="1358" name="Google Shape;1358;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2"/>
          <p:cNvGrpSpPr/>
          <p:nvPr/>
        </p:nvGrpSpPr>
        <p:grpSpPr>
          <a:xfrm>
            <a:off x="2548289" y="3588080"/>
            <a:ext cx="2599447" cy="2521829"/>
            <a:chOff x="5641385" y="2381306"/>
            <a:chExt cx="2599447" cy="2521829"/>
          </a:xfrm>
        </p:grpSpPr>
        <p:sp>
          <p:nvSpPr>
            <p:cNvPr id="1361" name="Google Shape;1361;p32"/>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2"/>
            <p:cNvGrpSpPr/>
            <p:nvPr/>
          </p:nvGrpSpPr>
          <p:grpSpPr>
            <a:xfrm flipH="1">
              <a:off x="6793275" y="3690844"/>
              <a:ext cx="1447557" cy="1002468"/>
              <a:chOff x="4799733" y="3457797"/>
              <a:chExt cx="2301387" cy="1593766"/>
            </a:xfrm>
          </p:grpSpPr>
          <p:sp>
            <p:nvSpPr>
              <p:cNvPr id="1363" name="Google Shape;1363;p32"/>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2"/>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2"/>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2"/>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2"/>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2"/>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2"/>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2"/>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2"/>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2"/>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2"/>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2"/>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2"/>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2"/>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2"/>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2"/>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2"/>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2"/>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2"/>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2"/>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2"/>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2"/>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2"/>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2"/>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2"/>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2"/>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2"/>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2"/>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2"/>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2"/>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2"/>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2"/>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2"/>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2"/>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2"/>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2"/>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2"/>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2"/>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2"/>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2"/>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2"/>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2"/>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2"/>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2"/>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2"/>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2"/>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2"/>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2"/>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2"/>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2"/>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2"/>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2"/>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2"/>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2"/>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2"/>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2"/>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2"/>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2"/>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2"/>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2"/>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2"/>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2"/>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2"/>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2"/>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2"/>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2"/>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2"/>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2"/>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2"/>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2"/>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2"/>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2"/>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2"/>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2"/>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2"/>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2"/>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2"/>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2"/>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2"/>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2"/>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2"/>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2"/>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2"/>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2"/>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2"/>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2"/>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2"/>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2"/>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2"/>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2"/>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2"/>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2"/>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2"/>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2"/>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2"/>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2"/>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2"/>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2"/>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2"/>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2"/>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2"/>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2"/>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2"/>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2"/>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2"/>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2"/>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2"/>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2"/>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2"/>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3"/>
          <p:cNvGrpSpPr/>
          <p:nvPr/>
        </p:nvGrpSpPr>
        <p:grpSpPr>
          <a:xfrm>
            <a:off x="395894" y="219519"/>
            <a:ext cx="11613234" cy="6240131"/>
            <a:chOff x="395894" y="219519"/>
            <a:chExt cx="8518865" cy="4788281"/>
          </a:xfrm>
        </p:grpSpPr>
        <p:sp>
          <p:nvSpPr>
            <p:cNvPr id="1476" name="Google Shape;1476;p3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3"/>
            <p:cNvGrpSpPr/>
            <p:nvPr/>
          </p:nvGrpSpPr>
          <p:grpSpPr>
            <a:xfrm>
              <a:off x="8341543" y="2282008"/>
              <a:ext cx="569676" cy="380612"/>
              <a:chOff x="8341543" y="2282008"/>
              <a:chExt cx="569676" cy="380612"/>
            </a:xfrm>
          </p:grpSpPr>
          <p:sp>
            <p:nvSpPr>
              <p:cNvPr id="1478" name="Google Shape;1478;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3"/>
            <p:cNvGrpSpPr/>
            <p:nvPr/>
          </p:nvGrpSpPr>
          <p:grpSpPr>
            <a:xfrm>
              <a:off x="8341543" y="1721094"/>
              <a:ext cx="569676" cy="380612"/>
              <a:chOff x="8341543" y="1721094"/>
              <a:chExt cx="569676" cy="380612"/>
            </a:xfrm>
          </p:grpSpPr>
          <p:sp>
            <p:nvSpPr>
              <p:cNvPr id="1482" name="Google Shape;1482;p3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3"/>
            <p:cNvGrpSpPr/>
            <p:nvPr/>
          </p:nvGrpSpPr>
          <p:grpSpPr>
            <a:xfrm>
              <a:off x="8346273" y="1183592"/>
              <a:ext cx="568486" cy="388014"/>
              <a:chOff x="8346273" y="1183592"/>
              <a:chExt cx="568486" cy="388014"/>
            </a:xfrm>
          </p:grpSpPr>
          <p:sp>
            <p:nvSpPr>
              <p:cNvPr id="1485" name="Google Shape;1485;p3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3"/>
            <p:cNvGrpSpPr/>
            <p:nvPr/>
          </p:nvGrpSpPr>
          <p:grpSpPr>
            <a:xfrm>
              <a:off x="8341543" y="606635"/>
              <a:ext cx="569676" cy="388014"/>
              <a:chOff x="8341543" y="606635"/>
              <a:chExt cx="569676" cy="388014"/>
            </a:xfrm>
          </p:grpSpPr>
          <p:sp>
            <p:nvSpPr>
              <p:cNvPr id="1488" name="Google Shape;1488;p3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3"/>
            <p:cNvGrpSpPr/>
            <p:nvPr/>
          </p:nvGrpSpPr>
          <p:grpSpPr>
            <a:xfrm>
              <a:off x="8341543" y="2842933"/>
              <a:ext cx="569676" cy="380612"/>
              <a:chOff x="8341543" y="2282008"/>
              <a:chExt cx="569676" cy="380612"/>
            </a:xfrm>
          </p:grpSpPr>
          <p:sp>
            <p:nvSpPr>
              <p:cNvPr id="1491" name="Google Shape;1491;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3"/>
            <p:cNvGrpSpPr/>
            <p:nvPr/>
          </p:nvGrpSpPr>
          <p:grpSpPr>
            <a:xfrm>
              <a:off x="8341543" y="3403858"/>
              <a:ext cx="569676" cy="380612"/>
              <a:chOff x="8341543" y="2282008"/>
              <a:chExt cx="569676" cy="380612"/>
            </a:xfrm>
          </p:grpSpPr>
          <p:sp>
            <p:nvSpPr>
              <p:cNvPr id="1494" name="Google Shape;1494;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3"/>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3"/>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3"/>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3"/>
          <p:cNvGrpSpPr/>
          <p:nvPr/>
        </p:nvGrpSpPr>
        <p:grpSpPr>
          <a:xfrm>
            <a:off x="7672546" y="3622312"/>
            <a:ext cx="1309691" cy="2486166"/>
            <a:chOff x="961250" y="234750"/>
            <a:chExt cx="1222525" cy="2320700"/>
          </a:xfrm>
        </p:grpSpPr>
        <p:sp>
          <p:nvSpPr>
            <p:cNvPr id="1547" name="Google Shape;1547;p33"/>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3"/>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3"/>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3"/>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3"/>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3"/>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3"/>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3"/>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3"/>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3"/>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3"/>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3"/>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3"/>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3"/>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3"/>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3"/>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3"/>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3"/>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3"/>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3"/>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3"/>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3"/>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3"/>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3"/>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3"/>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3"/>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3"/>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3"/>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3"/>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3"/>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3"/>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3"/>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3"/>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3"/>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3"/>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3"/>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3"/>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3"/>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3"/>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3"/>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3"/>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3"/>
          <p:cNvGrpSpPr/>
          <p:nvPr/>
        </p:nvGrpSpPr>
        <p:grpSpPr>
          <a:xfrm>
            <a:off x="1030175" y="1581350"/>
            <a:ext cx="444275" cy="398525"/>
            <a:chOff x="2495125" y="2142250"/>
            <a:chExt cx="444275" cy="398525"/>
          </a:xfrm>
        </p:grpSpPr>
        <p:sp>
          <p:nvSpPr>
            <p:cNvPr id="1589" name="Google Shape;1589;p3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3"/>
          <p:cNvGrpSpPr/>
          <p:nvPr/>
        </p:nvGrpSpPr>
        <p:grpSpPr>
          <a:xfrm>
            <a:off x="10561107" y="5038641"/>
            <a:ext cx="291375" cy="281375"/>
            <a:chOff x="3243875" y="2372825"/>
            <a:chExt cx="291375" cy="281375"/>
          </a:xfrm>
        </p:grpSpPr>
        <p:sp>
          <p:nvSpPr>
            <p:cNvPr id="1592" name="Google Shape;1592;p3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3"/>
          <p:cNvGrpSpPr/>
          <p:nvPr/>
        </p:nvGrpSpPr>
        <p:grpSpPr>
          <a:xfrm>
            <a:off x="10778557" y="714860"/>
            <a:ext cx="166675" cy="168575"/>
            <a:chOff x="4954425" y="2036375"/>
            <a:chExt cx="166675" cy="168575"/>
          </a:xfrm>
        </p:grpSpPr>
        <p:sp>
          <p:nvSpPr>
            <p:cNvPr id="1603" name="Google Shape;1603;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3"/>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3"/>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3"/>
          <p:cNvGrpSpPr/>
          <p:nvPr/>
        </p:nvGrpSpPr>
        <p:grpSpPr>
          <a:xfrm>
            <a:off x="1274794" y="5541495"/>
            <a:ext cx="166675" cy="168575"/>
            <a:chOff x="4954425" y="2036375"/>
            <a:chExt cx="166675" cy="168575"/>
          </a:xfrm>
        </p:grpSpPr>
        <p:sp>
          <p:nvSpPr>
            <p:cNvPr id="1608" name="Google Shape;1608;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3"/>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2"/>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rgbClr val="76923C"/>
                  </a:solidFill>
                  <a:latin typeface="Cookie"/>
                  <a:ea typeface="Cookie"/>
                  <a:cs typeface="Cookie"/>
                  <a:sym typeface="Cookie"/>
                </a:rPr>
                <a:t>CHỦ ĐỀ 12</a:t>
              </a:r>
              <a:endParaRPr sz="3200" b="0" i="0" u="none" strike="noStrike" cap="none">
                <a:solidFill>
                  <a:srgbClr val="76923C"/>
                </a:solidFill>
                <a:latin typeface="Cookie"/>
                <a:ea typeface="Cookie"/>
                <a:cs typeface="Cookie"/>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a:solidFill>
                  <a:srgbClr val="4F6128"/>
                </a:solidFill>
                <a:latin typeface="Cookie"/>
                <a:ea typeface="Cookie"/>
                <a:cs typeface="Cookie"/>
                <a:sym typeface="Cookie"/>
              </a:rPr>
              <a:t>PHÉP CỘNG, PHÉP TRỪ TRONG PHẠM VI 1000</a:t>
            </a:r>
            <a:endParaRPr sz="3600" b="0" i="0" u="none" strike="noStrike" cap="none">
              <a:solidFill>
                <a:srgbClr val="4F6128"/>
              </a:solidFill>
              <a:latin typeface="Cookie"/>
              <a:ea typeface="Cookie"/>
              <a:cs typeface="Cookie"/>
              <a:sym typeface="Cookie"/>
            </a:endParaRPr>
          </a:p>
        </p:txBody>
      </p:sp>
      <p:sp>
        <p:nvSpPr>
          <p:cNvPr id="2603" name="Google Shape;2603;p1"/>
          <p:cNvSpPr txBox="1"/>
          <p:nvPr/>
        </p:nvSpPr>
        <p:spPr>
          <a:xfrm>
            <a:off x="2474640" y="2129251"/>
            <a:ext cx="694944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BÀI 61:</a:t>
            </a:r>
            <a:endParaRPr/>
          </a:p>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PHÉP TRỪ (KHÔNG NHỚ) TRONG PHẠM VI 1000</a:t>
            </a:r>
            <a:endParaRPr sz="4400" b="0" i="0" u="none" strike="noStrike" cap="none">
              <a:solidFill>
                <a:schemeClr val="lt1"/>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07"/>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11"/>
        <p:cNvGrpSpPr/>
        <p:nvPr/>
      </p:nvGrpSpPr>
      <p:grpSpPr>
        <a:xfrm>
          <a:off x="0" y="0"/>
          <a:ext cx="0" cy="0"/>
          <a:chOff x="0" y="0"/>
          <a:chExt cx="0" cy="0"/>
        </a:xfrm>
      </p:grpSpPr>
      <p:sp>
        <p:nvSpPr>
          <p:cNvPr id="2612" name="Google Shape;2612;p3"/>
          <p:cNvSpPr txBox="1"/>
          <p:nvPr/>
        </p:nvSpPr>
        <p:spPr>
          <a:xfrm>
            <a:off x="4572002" y="5041629"/>
            <a:ext cx="2886891"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a:solidFill>
                  <a:srgbClr val="E36C09"/>
                </a:solidFill>
                <a:latin typeface="Arial"/>
                <a:ea typeface="Arial"/>
                <a:cs typeface="Arial"/>
                <a:sym typeface="Arial"/>
              </a:rPr>
              <a:t>586 – 254 = ?</a:t>
            </a:r>
            <a:endParaRPr sz="3200" b="1">
              <a:solidFill>
                <a:srgbClr val="E36C09"/>
              </a:solidFill>
              <a:latin typeface="Arial"/>
              <a:ea typeface="Arial"/>
              <a:cs typeface="Arial"/>
              <a:sym typeface="Arial"/>
            </a:endParaRPr>
          </a:p>
        </p:txBody>
      </p:sp>
      <p:pic>
        <p:nvPicPr>
          <p:cNvPr id="2613" name="Google Shape;2613;p3" descr="Screen Clipping"/>
          <p:cNvPicPr preferRelativeResize="0"/>
          <p:nvPr/>
        </p:nvPicPr>
        <p:blipFill rotWithShape="1">
          <a:blip r:embed="rId3">
            <a:alphaModFix/>
          </a:blip>
          <a:srcRect l="4133" t="6508"/>
          <a:stretch/>
        </p:blipFill>
        <p:spPr>
          <a:xfrm>
            <a:off x="1087066" y="1461852"/>
            <a:ext cx="9856761" cy="3017519"/>
          </a:xfrm>
          <a:prstGeom prst="rect">
            <a:avLst/>
          </a:prstGeom>
          <a:noFill/>
          <a:ln>
            <a:noFill/>
          </a:ln>
        </p:spPr>
      </p:pic>
      <p:sp>
        <p:nvSpPr>
          <p:cNvPr id="2614" name="Google Shape;2614;p3"/>
          <p:cNvSpPr/>
          <p:nvPr/>
        </p:nvSpPr>
        <p:spPr>
          <a:xfrm>
            <a:off x="875211" y="1305098"/>
            <a:ext cx="2821578" cy="483326"/>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13"/>
                                        </p:tgtEl>
                                        <p:attrNameLst>
                                          <p:attrName>style.visibility</p:attrName>
                                        </p:attrNameLst>
                                      </p:cBhvr>
                                      <p:to>
                                        <p:strVal val="visible"/>
                                      </p:to>
                                    </p:set>
                                    <p:animEffect transition="in" filter="fade">
                                      <p:cBhvr>
                                        <p:cTn id="7" dur="500"/>
                                        <p:tgtEl>
                                          <p:spTgt spid="26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12"/>
                                        </p:tgtEl>
                                        <p:attrNameLst>
                                          <p:attrName>style.visibility</p:attrName>
                                        </p:attrNameLst>
                                      </p:cBhvr>
                                      <p:to>
                                        <p:strVal val="visible"/>
                                      </p:to>
                                    </p:set>
                                    <p:animEffect transition="in" filter="fade">
                                      <p:cBhvr>
                                        <p:cTn id="12" dur="1000"/>
                                        <p:tgtEl>
                                          <p:spTgt spid="2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18"/>
        <p:cNvGrpSpPr/>
        <p:nvPr/>
      </p:nvGrpSpPr>
      <p:grpSpPr>
        <a:xfrm>
          <a:off x="0" y="0"/>
          <a:ext cx="0" cy="0"/>
          <a:chOff x="0" y="0"/>
          <a:chExt cx="0" cy="0"/>
        </a:xfrm>
      </p:grpSpPr>
      <p:graphicFrame>
        <p:nvGraphicFramePr>
          <p:cNvPr id="2619" name="Google Shape;2619;p4"/>
          <p:cNvGraphicFramePr/>
          <p:nvPr/>
        </p:nvGraphicFramePr>
        <p:xfrm>
          <a:off x="945242" y="457199"/>
          <a:ext cx="3000000" cy="3000000"/>
        </p:xfrm>
        <a:graphic>
          <a:graphicData uri="http://schemas.openxmlformats.org/drawingml/2006/table">
            <a:tbl>
              <a:tblPr firstRow="1" bandRow="1">
                <a:noFill/>
                <a:tableStyleId>{1FE48C67-604F-4F1F-8C56-4D35BB55C2A9}</a:tableStyleId>
              </a:tblPr>
              <a:tblGrid>
                <a:gridCol w="1596850"/>
                <a:gridCol w="1596850"/>
                <a:gridCol w="1596850"/>
              </a:tblGrid>
              <a:tr h="616725">
                <a:tc>
                  <a:txBody>
                    <a:bodyPr/>
                    <a:lstStyle/>
                    <a:p>
                      <a:pPr marL="0" marR="0" lvl="0" indent="0" algn="ctr" rtl="0">
                        <a:spcBef>
                          <a:spcPts val="0"/>
                        </a:spcBef>
                        <a:spcAft>
                          <a:spcPts val="0"/>
                        </a:spcAft>
                        <a:buNone/>
                      </a:pPr>
                      <a:r>
                        <a:rPr lang="en-US" sz="2400" u="none" strike="noStrike" cap="none"/>
                        <a:t>Trăm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Chục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Đơn vị</a:t>
                      </a:r>
                      <a:endParaRPr sz="2400" u="none" strike="noStrike" cap="none"/>
                    </a:p>
                  </a:txBody>
                  <a:tcPr marL="91450" marR="91450" marT="45725" marB="45725" anchor="ctr"/>
                </a:tc>
              </a:tr>
              <a:tr h="53407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r>
            </a:tbl>
          </a:graphicData>
        </a:graphic>
      </p:graphicFrame>
      <p:sp>
        <p:nvSpPr>
          <p:cNvPr id="2620" name="Google Shape;2620;p4"/>
          <p:cNvSpPr txBox="1"/>
          <p:nvPr/>
        </p:nvSpPr>
        <p:spPr>
          <a:xfrm>
            <a:off x="735167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1" name="Google Shape;2621;p4"/>
          <p:cNvSpPr txBox="1"/>
          <p:nvPr/>
        </p:nvSpPr>
        <p:spPr>
          <a:xfrm>
            <a:off x="7741750"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8</a:t>
            </a:r>
            <a:endParaRPr sz="4800" b="1">
              <a:solidFill>
                <a:srgbClr val="E36C09"/>
              </a:solidFill>
              <a:latin typeface="Arial"/>
              <a:ea typeface="Arial"/>
              <a:cs typeface="Arial"/>
              <a:sym typeface="Arial"/>
            </a:endParaRPr>
          </a:p>
        </p:txBody>
      </p:sp>
      <p:sp>
        <p:nvSpPr>
          <p:cNvPr id="2622" name="Google Shape;2622;p4"/>
          <p:cNvSpPr txBox="1"/>
          <p:nvPr/>
        </p:nvSpPr>
        <p:spPr>
          <a:xfrm>
            <a:off x="8118395"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6</a:t>
            </a:r>
            <a:endParaRPr sz="4800" b="1">
              <a:solidFill>
                <a:srgbClr val="E36C09"/>
              </a:solidFill>
              <a:latin typeface="Arial"/>
              <a:ea typeface="Arial"/>
              <a:cs typeface="Arial"/>
              <a:sym typeface="Arial"/>
            </a:endParaRPr>
          </a:p>
        </p:txBody>
      </p:sp>
      <p:sp>
        <p:nvSpPr>
          <p:cNvPr id="2623" name="Google Shape;2623;p4"/>
          <p:cNvSpPr txBox="1"/>
          <p:nvPr/>
        </p:nvSpPr>
        <p:spPr>
          <a:xfrm>
            <a:off x="8532328"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a:t>
            </a:r>
            <a:endParaRPr sz="4800" b="1">
              <a:solidFill>
                <a:srgbClr val="E36C09"/>
              </a:solidFill>
              <a:latin typeface="Arial"/>
              <a:ea typeface="Arial"/>
              <a:cs typeface="Arial"/>
              <a:sym typeface="Arial"/>
            </a:endParaRPr>
          </a:p>
        </p:txBody>
      </p:sp>
      <p:sp>
        <p:nvSpPr>
          <p:cNvPr id="2624" name="Google Shape;2624;p4"/>
          <p:cNvSpPr txBox="1"/>
          <p:nvPr/>
        </p:nvSpPr>
        <p:spPr>
          <a:xfrm>
            <a:off x="894544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2</a:t>
            </a:r>
            <a:endParaRPr sz="4800" b="1">
              <a:solidFill>
                <a:srgbClr val="E36C09"/>
              </a:solidFill>
              <a:latin typeface="Arial"/>
              <a:ea typeface="Arial"/>
              <a:cs typeface="Arial"/>
              <a:sym typeface="Arial"/>
            </a:endParaRPr>
          </a:p>
        </p:txBody>
      </p:sp>
      <p:sp>
        <p:nvSpPr>
          <p:cNvPr id="2625" name="Google Shape;2625;p4"/>
          <p:cNvSpPr txBox="1"/>
          <p:nvPr/>
        </p:nvSpPr>
        <p:spPr>
          <a:xfrm>
            <a:off x="9323546"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6" name="Google Shape;2626;p4"/>
          <p:cNvSpPr txBox="1"/>
          <p:nvPr/>
        </p:nvSpPr>
        <p:spPr>
          <a:xfrm>
            <a:off x="9675154"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4</a:t>
            </a:r>
            <a:endParaRPr sz="4800" b="1">
              <a:solidFill>
                <a:srgbClr val="E36C09"/>
              </a:solidFill>
              <a:latin typeface="Arial"/>
              <a:ea typeface="Arial"/>
              <a:cs typeface="Arial"/>
              <a:sym typeface="Arial"/>
            </a:endParaRPr>
          </a:p>
        </p:txBody>
      </p:sp>
      <p:grpSp>
        <p:nvGrpSpPr>
          <p:cNvPr id="2627" name="Google Shape;2627;p4"/>
          <p:cNvGrpSpPr/>
          <p:nvPr/>
        </p:nvGrpSpPr>
        <p:grpSpPr>
          <a:xfrm>
            <a:off x="1279174" y="1292528"/>
            <a:ext cx="901548" cy="901548"/>
            <a:chOff x="4046220" y="2072640"/>
            <a:chExt cx="2590800" cy="2590800"/>
          </a:xfrm>
        </p:grpSpPr>
        <p:sp>
          <p:nvSpPr>
            <p:cNvPr id="2628" name="Google Shape;2628;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29" name="Google Shape;2629;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0" name="Google Shape;2630;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1" name="Google Shape;2631;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2" name="Google Shape;2632;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3" name="Google Shape;2633;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4" name="Google Shape;2634;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5" name="Google Shape;2635;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6" name="Google Shape;2636;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7" name="Google Shape;2637;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8" name="Google Shape;2638;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9" name="Google Shape;2639;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0" name="Google Shape;2640;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1" name="Google Shape;2641;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2" name="Google Shape;2642;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3" name="Google Shape;2643;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4" name="Google Shape;2644;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5" name="Google Shape;2645;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6" name="Google Shape;2646;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7" name="Google Shape;2647;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8" name="Google Shape;2648;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9" name="Google Shape;2649;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0" name="Google Shape;2650;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1" name="Google Shape;2651;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2" name="Google Shape;2652;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3" name="Google Shape;2653;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4" name="Google Shape;2654;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5" name="Google Shape;2655;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6" name="Google Shape;2656;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7" name="Google Shape;2657;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8" name="Google Shape;2658;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9" name="Google Shape;2659;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0" name="Google Shape;2660;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1" name="Google Shape;2661;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2" name="Google Shape;2662;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3" name="Google Shape;2663;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4" name="Google Shape;2664;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5" name="Google Shape;2665;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6" name="Google Shape;2666;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7" name="Google Shape;2667;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8" name="Google Shape;2668;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9" name="Google Shape;2669;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0" name="Google Shape;2670;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1" name="Google Shape;2671;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2" name="Google Shape;2672;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3" name="Google Shape;2673;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4" name="Google Shape;2674;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5" name="Google Shape;2675;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6" name="Google Shape;2676;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7" name="Google Shape;2677;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8" name="Google Shape;2678;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9" name="Google Shape;2679;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0" name="Google Shape;2680;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1" name="Google Shape;2681;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2" name="Google Shape;2682;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3" name="Google Shape;2683;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4" name="Google Shape;2684;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5" name="Google Shape;2685;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6" name="Google Shape;2686;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7" name="Google Shape;2687;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8" name="Google Shape;2688;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9" name="Google Shape;2689;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0" name="Google Shape;2690;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1" name="Google Shape;2691;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2" name="Google Shape;2692;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3" name="Google Shape;2693;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4" name="Google Shape;2694;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5" name="Google Shape;2695;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6" name="Google Shape;2696;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7" name="Google Shape;2697;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8" name="Google Shape;2698;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9" name="Google Shape;2699;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0" name="Google Shape;2700;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1" name="Google Shape;2701;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2" name="Google Shape;2702;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3" name="Google Shape;2703;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4" name="Google Shape;2704;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5" name="Google Shape;2705;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6" name="Google Shape;2706;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7" name="Google Shape;2707;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8" name="Google Shape;2708;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9" name="Google Shape;2709;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0" name="Google Shape;2710;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1" name="Google Shape;2711;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2" name="Google Shape;2712;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3" name="Google Shape;2713;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4" name="Google Shape;2714;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5" name="Google Shape;2715;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6" name="Google Shape;2716;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7" name="Google Shape;2717;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8" name="Google Shape;2718;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9" name="Google Shape;2719;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0" name="Google Shape;2720;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1" name="Google Shape;2721;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2" name="Google Shape;2722;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3" name="Google Shape;2723;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4" name="Google Shape;2724;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5" name="Google Shape;2725;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6" name="Google Shape;2726;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7" name="Google Shape;2727;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728" name="Google Shape;2728;p4"/>
          <p:cNvGrpSpPr/>
          <p:nvPr/>
        </p:nvGrpSpPr>
        <p:grpSpPr>
          <a:xfrm>
            <a:off x="1279174" y="2317765"/>
            <a:ext cx="901548" cy="901548"/>
            <a:chOff x="4046220" y="2072640"/>
            <a:chExt cx="2590800" cy="2590800"/>
          </a:xfrm>
        </p:grpSpPr>
        <p:sp>
          <p:nvSpPr>
            <p:cNvPr id="2729" name="Google Shape;2729;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0" name="Google Shape;2730;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1" name="Google Shape;2731;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2" name="Google Shape;2732;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3" name="Google Shape;2733;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4" name="Google Shape;2734;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5" name="Google Shape;2735;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6" name="Google Shape;2736;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7" name="Google Shape;2737;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8" name="Google Shape;2738;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9" name="Google Shape;2739;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0" name="Google Shape;2740;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1" name="Google Shape;2741;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2" name="Google Shape;2742;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3" name="Google Shape;2743;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4" name="Google Shape;2744;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5" name="Google Shape;2745;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6" name="Google Shape;2746;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7" name="Google Shape;2747;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8" name="Google Shape;2748;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9" name="Google Shape;2749;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0" name="Google Shape;2750;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1" name="Google Shape;2751;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2" name="Google Shape;2752;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3" name="Google Shape;2753;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4" name="Google Shape;2754;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5" name="Google Shape;2755;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6" name="Google Shape;2756;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7" name="Google Shape;2757;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8" name="Google Shape;2758;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9" name="Google Shape;2759;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0" name="Google Shape;2760;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1" name="Google Shape;2761;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2" name="Google Shape;2762;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3" name="Google Shape;2763;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4" name="Google Shape;2764;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5" name="Google Shape;2765;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6" name="Google Shape;2766;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7" name="Google Shape;2767;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8" name="Google Shape;2768;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9" name="Google Shape;2769;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0" name="Google Shape;2770;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1" name="Google Shape;2771;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2" name="Google Shape;2772;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3" name="Google Shape;2773;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4" name="Google Shape;2774;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5" name="Google Shape;2775;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6" name="Google Shape;2776;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7" name="Google Shape;2777;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8" name="Google Shape;2778;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9" name="Google Shape;2779;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0" name="Google Shape;2780;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1" name="Google Shape;2781;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2" name="Google Shape;2782;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3" name="Google Shape;2783;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4" name="Google Shape;2784;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5" name="Google Shape;2785;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6" name="Google Shape;2786;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7" name="Google Shape;2787;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8" name="Google Shape;2788;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9" name="Google Shape;2789;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0" name="Google Shape;2790;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1" name="Google Shape;2791;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2" name="Google Shape;2792;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3" name="Google Shape;2793;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4" name="Google Shape;2794;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5" name="Google Shape;2795;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6" name="Google Shape;2796;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7" name="Google Shape;2797;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8" name="Google Shape;2798;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9" name="Google Shape;2799;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0" name="Google Shape;2800;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1" name="Google Shape;2801;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2" name="Google Shape;2802;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3" name="Google Shape;2803;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4" name="Google Shape;2804;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5" name="Google Shape;2805;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6" name="Google Shape;2806;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7" name="Google Shape;2807;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8" name="Google Shape;2808;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9" name="Google Shape;2809;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0" name="Google Shape;2810;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1" name="Google Shape;2811;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2" name="Google Shape;2812;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3" name="Google Shape;2813;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4" name="Google Shape;2814;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5" name="Google Shape;2815;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6" name="Google Shape;2816;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7" name="Google Shape;2817;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8" name="Google Shape;2818;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9" name="Google Shape;2819;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0" name="Google Shape;2820;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1" name="Google Shape;2821;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2" name="Google Shape;2822;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3" name="Google Shape;2823;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4" name="Google Shape;2824;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5" name="Google Shape;2825;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6" name="Google Shape;2826;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7" name="Google Shape;2827;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8" name="Google Shape;2828;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829" name="Google Shape;2829;p4"/>
          <p:cNvGrpSpPr/>
          <p:nvPr/>
        </p:nvGrpSpPr>
        <p:grpSpPr>
          <a:xfrm>
            <a:off x="1279174" y="3329146"/>
            <a:ext cx="901548" cy="901548"/>
            <a:chOff x="4046220" y="2072640"/>
            <a:chExt cx="2590800" cy="2590800"/>
          </a:xfrm>
        </p:grpSpPr>
        <p:sp>
          <p:nvSpPr>
            <p:cNvPr id="2830" name="Google Shape;2830;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1" name="Google Shape;2831;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2" name="Google Shape;2832;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3" name="Google Shape;2833;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4" name="Google Shape;2834;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5" name="Google Shape;2835;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6" name="Google Shape;2836;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7" name="Google Shape;2837;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8" name="Google Shape;2838;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9" name="Google Shape;2839;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0" name="Google Shape;2840;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1" name="Google Shape;2841;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2" name="Google Shape;2842;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3" name="Google Shape;2843;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4" name="Google Shape;2844;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5" name="Google Shape;2845;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6" name="Google Shape;2846;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7" name="Google Shape;2847;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8" name="Google Shape;2848;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9" name="Google Shape;2849;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0" name="Google Shape;2850;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1" name="Google Shape;2851;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2" name="Google Shape;2852;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3" name="Google Shape;2853;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4" name="Google Shape;2854;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5" name="Google Shape;2855;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6" name="Google Shape;2856;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7" name="Google Shape;2857;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8" name="Google Shape;2858;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9" name="Google Shape;2859;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0" name="Google Shape;2860;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1" name="Google Shape;2861;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2" name="Google Shape;2862;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3" name="Google Shape;2863;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4" name="Google Shape;2864;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5" name="Google Shape;2865;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6" name="Google Shape;2866;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7" name="Google Shape;2867;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8" name="Google Shape;2868;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9" name="Google Shape;2869;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0" name="Google Shape;2870;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1" name="Google Shape;2871;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2" name="Google Shape;2872;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3" name="Google Shape;2873;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4" name="Google Shape;2874;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5" name="Google Shape;2875;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6" name="Google Shape;2876;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7" name="Google Shape;2877;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8" name="Google Shape;2878;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9" name="Google Shape;2879;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0" name="Google Shape;2880;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1" name="Google Shape;2881;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2" name="Google Shape;2882;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3" name="Google Shape;2883;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4" name="Google Shape;2884;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5" name="Google Shape;2885;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6" name="Google Shape;2886;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7" name="Google Shape;2887;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8" name="Google Shape;2888;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9" name="Google Shape;2889;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0" name="Google Shape;2890;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1" name="Google Shape;2891;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2" name="Google Shape;2892;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3" name="Google Shape;2893;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4" name="Google Shape;2894;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5" name="Google Shape;2895;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6" name="Google Shape;2896;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7" name="Google Shape;2897;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8" name="Google Shape;2898;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9" name="Google Shape;2899;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0" name="Google Shape;2900;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1" name="Google Shape;2901;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2" name="Google Shape;2902;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3" name="Google Shape;2903;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4" name="Google Shape;2904;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5" name="Google Shape;2905;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6" name="Google Shape;2906;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7" name="Google Shape;2907;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8" name="Google Shape;2908;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9" name="Google Shape;2909;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0" name="Google Shape;2910;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1" name="Google Shape;2911;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2" name="Google Shape;2912;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3" name="Google Shape;2913;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4" name="Google Shape;2914;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5" name="Google Shape;2915;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6" name="Google Shape;2916;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7" name="Google Shape;2917;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8" name="Google Shape;2918;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9" name="Google Shape;2919;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0" name="Google Shape;2920;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1" name="Google Shape;2921;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2" name="Google Shape;2922;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3" name="Google Shape;2923;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4" name="Google Shape;2924;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5" name="Google Shape;2925;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6" name="Google Shape;2926;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7" name="Google Shape;2927;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8" name="Google Shape;2928;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9" name="Google Shape;2929;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930" name="Google Shape;2930;p4"/>
          <p:cNvGrpSpPr/>
          <p:nvPr/>
        </p:nvGrpSpPr>
        <p:grpSpPr>
          <a:xfrm>
            <a:off x="1279174" y="4354383"/>
            <a:ext cx="901548" cy="901548"/>
            <a:chOff x="4046220" y="2072640"/>
            <a:chExt cx="2590800" cy="2590800"/>
          </a:xfrm>
        </p:grpSpPr>
        <p:sp>
          <p:nvSpPr>
            <p:cNvPr id="2931" name="Google Shape;2931;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2" name="Google Shape;2932;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3" name="Google Shape;2933;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4" name="Google Shape;2934;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5" name="Google Shape;2935;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6" name="Google Shape;2936;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7" name="Google Shape;2937;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8" name="Google Shape;2938;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9" name="Google Shape;2939;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0" name="Google Shape;2940;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1" name="Google Shape;2941;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2" name="Google Shape;2942;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3" name="Google Shape;2943;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4" name="Google Shape;2944;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5" name="Google Shape;2945;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6" name="Google Shape;2946;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7" name="Google Shape;2947;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8" name="Google Shape;2948;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9" name="Google Shape;2949;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0" name="Google Shape;2950;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1" name="Google Shape;2951;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2" name="Google Shape;2952;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3" name="Google Shape;2953;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4" name="Google Shape;2954;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5" name="Google Shape;2955;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6" name="Google Shape;2956;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7" name="Google Shape;2957;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8" name="Google Shape;2958;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9" name="Google Shape;2959;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0" name="Google Shape;2960;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1" name="Google Shape;2961;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2" name="Google Shape;2962;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3" name="Google Shape;2963;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4" name="Google Shape;2964;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5" name="Google Shape;2965;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6" name="Google Shape;2966;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7" name="Google Shape;2967;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8" name="Google Shape;2968;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9" name="Google Shape;2969;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0" name="Google Shape;2970;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1" name="Google Shape;2971;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2" name="Google Shape;2972;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3" name="Google Shape;2973;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4" name="Google Shape;2974;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5" name="Google Shape;2975;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6" name="Google Shape;2976;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7" name="Google Shape;2977;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8" name="Google Shape;2978;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9" name="Google Shape;2979;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0" name="Google Shape;2980;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1" name="Google Shape;2981;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2" name="Google Shape;2982;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3" name="Google Shape;2983;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4" name="Google Shape;2984;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5" name="Google Shape;2985;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6" name="Google Shape;2986;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7" name="Google Shape;2987;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8" name="Google Shape;2988;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9" name="Google Shape;2989;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0" name="Google Shape;2990;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1" name="Google Shape;2991;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2" name="Google Shape;2992;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3" name="Google Shape;2993;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4" name="Google Shape;2994;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5" name="Google Shape;2995;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6" name="Google Shape;2996;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7" name="Google Shape;2997;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8" name="Google Shape;2998;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9" name="Google Shape;2999;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0" name="Google Shape;3000;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1" name="Google Shape;3001;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2" name="Google Shape;3002;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3" name="Google Shape;3003;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4" name="Google Shape;3004;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5" name="Google Shape;3005;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6" name="Google Shape;3006;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7" name="Google Shape;3007;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8" name="Google Shape;3008;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9" name="Google Shape;3009;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0" name="Google Shape;3010;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1" name="Google Shape;3011;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2" name="Google Shape;3012;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3" name="Google Shape;3013;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4" name="Google Shape;3014;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5" name="Google Shape;3015;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6" name="Google Shape;3016;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7" name="Google Shape;3017;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8" name="Google Shape;3018;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9" name="Google Shape;3019;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0" name="Google Shape;3020;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1" name="Google Shape;3021;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2" name="Google Shape;3022;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3" name="Google Shape;3023;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4" name="Google Shape;3024;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5" name="Google Shape;3025;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6" name="Google Shape;3026;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7" name="Google Shape;3027;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8" name="Google Shape;3028;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9" name="Google Shape;3029;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0" name="Google Shape;3030;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031" name="Google Shape;3031;p4"/>
          <p:cNvGrpSpPr/>
          <p:nvPr/>
        </p:nvGrpSpPr>
        <p:grpSpPr>
          <a:xfrm>
            <a:off x="1279174" y="5367133"/>
            <a:ext cx="901548" cy="901548"/>
            <a:chOff x="4046220" y="2072640"/>
            <a:chExt cx="2590800" cy="2590800"/>
          </a:xfrm>
        </p:grpSpPr>
        <p:sp>
          <p:nvSpPr>
            <p:cNvPr id="3032" name="Google Shape;3032;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3" name="Google Shape;3033;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4" name="Google Shape;3034;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5" name="Google Shape;3035;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6" name="Google Shape;3036;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7" name="Google Shape;3037;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8" name="Google Shape;3038;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9" name="Google Shape;3039;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0" name="Google Shape;3040;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1" name="Google Shape;3041;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2" name="Google Shape;3042;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3" name="Google Shape;3043;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4" name="Google Shape;3044;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5" name="Google Shape;3045;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6" name="Google Shape;3046;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7" name="Google Shape;3047;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8" name="Google Shape;3048;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9" name="Google Shape;3049;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0" name="Google Shape;3050;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1" name="Google Shape;3051;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2" name="Google Shape;3052;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3" name="Google Shape;3053;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4" name="Google Shape;3054;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5" name="Google Shape;3055;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6" name="Google Shape;3056;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7" name="Google Shape;3057;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8" name="Google Shape;3058;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9" name="Google Shape;3059;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0" name="Google Shape;3060;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1" name="Google Shape;3061;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2" name="Google Shape;3062;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3" name="Google Shape;3063;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4" name="Google Shape;3064;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5" name="Google Shape;3065;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6" name="Google Shape;3066;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7" name="Google Shape;3067;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8" name="Google Shape;3068;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9" name="Google Shape;3069;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0" name="Google Shape;3070;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1" name="Google Shape;3071;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2" name="Google Shape;3072;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3" name="Google Shape;3073;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4" name="Google Shape;3074;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5" name="Google Shape;3075;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6" name="Google Shape;3076;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7" name="Google Shape;3077;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8" name="Google Shape;3078;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9" name="Google Shape;3079;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0" name="Google Shape;3080;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1" name="Google Shape;3081;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2" name="Google Shape;3082;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3" name="Google Shape;3083;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4" name="Google Shape;3084;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5" name="Google Shape;3085;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6" name="Google Shape;3086;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7" name="Google Shape;3087;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8" name="Google Shape;3088;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9" name="Google Shape;3089;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0" name="Google Shape;3090;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1" name="Google Shape;3091;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2" name="Google Shape;3092;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3" name="Google Shape;3093;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4" name="Google Shape;3094;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5" name="Google Shape;3095;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6" name="Google Shape;3096;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7" name="Google Shape;3097;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8" name="Google Shape;3098;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9" name="Google Shape;3099;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0" name="Google Shape;3100;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1" name="Google Shape;3101;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2" name="Google Shape;3102;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3" name="Google Shape;3103;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4" name="Google Shape;3104;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5" name="Google Shape;3105;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6" name="Google Shape;3106;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7" name="Google Shape;3107;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8" name="Google Shape;3108;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9" name="Google Shape;3109;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0" name="Google Shape;3110;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1" name="Google Shape;3111;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2" name="Google Shape;3112;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3" name="Google Shape;3113;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4" name="Google Shape;3114;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5" name="Google Shape;3115;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6" name="Google Shape;3116;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7" name="Google Shape;3117;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8" name="Google Shape;3118;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9" name="Google Shape;3119;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0" name="Google Shape;3120;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1" name="Google Shape;3121;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2" name="Google Shape;3122;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3" name="Google Shape;3123;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4" name="Google Shape;3124;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5" name="Google Shape;3125;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6" name="Google Shape;3126;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7" name="Google Shape;3127;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8" name="Google Shape;3128;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9" name="Google Shape;3129;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0" name="Google Shape;3130;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1" name="Google Shape;3131;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32" name="Google Shape;3132;p4"/>
          <p:cNvGrpSpPr/>
          <p:nvPr/>
        </p:nvGrpSpPr>
        <p:grpSpPr>
          <a:xfrm>
            <a:off x="2981232" y="4354383"/>
            <a:ext cx="724576" cy="901548"/>
            <a:chOff x="2846886" y="1604312"/>
            <a:chExt cx="724576" cy="901548"/>
          </a:xfrm>
        </p:grpSpPr>
        <p:grpSp>
          <p:nvGrpSpPr>
            <p:cNvPr id="3133" name="Google Shape;3133;p4"/>
            <p:cNvGrpSpPr/>
            <p:nvPr/>
          </p:nvGrpSpPr>
          <p:grpSpPr>
            <a:xfrm>
              <a:off x="2846886" y="1604312"/>
              <a:ext cx="90155" cy="901548"/>
              <a:chOff x="7152671" y="1595686"/>
              <a:chExt cx="90155" cy="901548"/>
            </a:xfrm>
          </p:grpSpPr>
          <p:sp>
            <p:nvSpPr>
              <p:cNvPr id="3134" name="Google Shape;3134;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5" name="Google Shape;3135;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6" name="Google Shape;3136;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7" name="Google Shape;3137;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8" name="Google Shape;3138;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9" name="Google Shape;3139;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0" name="Google Shape;3140;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1" name="Google Shape;3141;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2" name="Google Shape;3142;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3" name="Google Shape;3143;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44" name="Google Shape;3144;p4"/>
            <p:cNvGrpSpPr/>
            <p:nvPr/>
          </p:nvGrpSpPr>
          <p:grpSpPr>
            <a:xfrm>
              <a:off x="3004442" y="1604312"/>
              <a:ext cx="90155" cy="901548"/>
              <a:chOff x="7152671" y="1595686"/>
              <a:chExt cx="90155" cy="901548"/>
            </a:xfrm>
          </p:grpSpPr>
          <p:sp>
            <p:nvSpPr>
              <p:cNvPr id="3145" name="Google Shape;3145;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6" name="Google Shape;3146;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7" name="Google Shape;3147;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8" name="Google Shape;3148;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9" name="Google Shape;3149;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0" name="Google Shape;3150;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1" name="Google Shape;3151;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2" name="Google Shape;3152;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3" name="Google Shape;3153;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4" name="Google Shape;3154;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55" name="Google Shape;3155;p4"/>
            <p:cNvGrpSpPr/>
            <p:nvPr/>
          </p:nvGrpSpPr>
          <p:grpSpPr>
            <a:xfrm>
              <a:off x="3152797" y="1604312"/>
              <a:ext cx="90155" cy="901548"/>
              <a:chOff x="7152671" y="1595686"/>
              <a:chExt cx="90155" cy="901548"/>
            </a:xfrm>
          </p:grpSpPr>
          <p:sp>
            <p:nvSpPr>
              <p:cNvPr id="3156" name="Google Shape;3156;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7" name="Google Shape;3157;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8" name="Google Shape;3158;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9" name="Google Shape;3159;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0" name="Google Shape;3160;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1" name="Google Shape;3161;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2" name="Google Shape;3162;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3" name="Google Shape;3163;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4" name="Google Shape;3164;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5" name="Google Shape;3165;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66" name="Google Shape;3166;p4"/>
            <p:cNvGrpSpPr/>
            <p:nvPr/>
          </p:nvGrpSpPr>
          <p:grpSpPr>
            <a:xfrm>
              <a:off x="3311838" y="1604312"/>
              <a:ext cx="259624" cy="901548"/>
              <a:chOff x="7152671" y="1595686"/>
              <a:chExt cx="259624" cy="901548"/>
            </a:xfrm>
          </p:grpSpPr>
          <p:sp>
            <p:nvSpPr>
              <p:cNvPr id="3167" name="Google Shape;3167;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8" name="Google Shape;3168;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9" name="Google Shape;3169;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0" name="Google Shape;3170;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1" name="Google Shape;3171;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2" name="Google Shape;3172;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3" name="Google Shape;3173;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4" name="Google Shape;3174;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5" name="Google Shape;3175;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6" name="Google Shape;3176;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7" name="Google Shape;3177;p4"/>
              <p:cNvSpPr/>
              <p:nvPr/>
            </p:nvSpPr>
            <p:spPr>
              <a:xfrm>
                <a:off x="7322140"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8" name="Google Shape;3178;p4"/>
              <p:cNvSpPr/>
              <p:nvPr/>
            </p:nvSpPr>
            <p:spPr>
              <a:xfrm>
                <a:off x="7322140"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9" name="Google Shape;3179;p4"/>
              <p:cNvSpPr/>
              <p:nvPr/>
            </p:nvSpPr>
            <p:spPr>
              <a:xfrm>
                <a:off x="7322140"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0" name="Google Shape;3180;p4"/>
              <p:cNvSpPr/>
              <p:nvPr/>
            </p:nvSpPr>
            <p:spPr>
              <a:xfrm>
                <a:off x="7322140"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1" name="Google Shape;3181;p4"/>
              <p:cNvSpPr/>
              <p:nvPr/>
            </p:nvSpPr>
            <p:spPr>
              <a:xfrm>
                <a:off x="7322140"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2" name="Google Shape;3182;p4"/>
              <p:cNvSpPr/>
              <p:nvPr/>
            </p:nvSpPr>
            <p:spPr>
              <a:xfrm>
                <a:off x="7322140"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3" name="Google Shape;3183;p4"/>
              <p:cNvSpPr/>
              <p:nvPr/>
            </p:nvSpPr>
            <p:spPr>
              <a:xfrm>
                <a:off x="7322140"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4" name="Google Shape;3184;p4"/>
              <p:cNvSpPr/>
              <p:nvPr/>
            </p:nvSpPr>
            <p:spPr>
              <a:xfrm>
                <a:off x="7322140"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5" name="Google Shape;3185;p4"/>
              <p:cNvSpPr/>
              <p:nvPr/>
            </p:nvSpPr>
            <p:spPr>
              <a:xfrm>
                <a:off x="7322140"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6" name="Google Shape;3186;p4"/>
              <p:cNvSpPr/>
              <p:nvPr/>
            </p:nvSpPr>
            <p:spPr>
              <a:xfrm>
                <a:off x="7322140"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187" name="Google Shape;3187;p4"/>
          <p:cNvGrpSpPr/>
          <p:nvPr/>
        </p:nvGrpSpPr>
        <p:grpSpPr>
          <a:xfrm>
            <a:off x="2983959" y="5382984"/>
            <a:ext cx="396066" cy="901548"/>
            <a:chOff x="2846886" y="1604312"/>
            <a:chExt cx="396066" cy="901548"/>
          </a:xfrm>
        </p:grpSpPr>
        <p:grpSp>
          <p:nvGrpSpPr>
            <p:cNvPr id="3188" name="Google Shape;3188;p4"/>
            <p:cNvGrpSpPr/>
            <p:nvPr/>
          </p:nvGrpSpPr>
          <p:grpSpPr>
            <a:xfrm>
              <a:off x="2846886" y="1604312"/>
              <a:ext cx="90155" cy="901548"/>
              <a:chOff x="7152671" y="1595686"/>
              <a:chExt cx="90155" cy="901548"/>
            </a:xfrm>
          </p:grpSpPr>
          <p:sp>
            <p:nvSpPr>
              <p:cNvPr id="3189" name="Google Shape;3189;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0" name="Google Shape;3190;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1" name="Google Shape;3191;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2" name="Google Shape;3192;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3" name="Google Shape;3193;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4" name="Google Shape;3194;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5" name="Google Shape;3195;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6" name="Google Shape;3196;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7" name="Google Shape;3197;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8" name="Google Shape;3198;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99" name="Google Shape;3199;p4"/>
            <p:cNvGrpSpPr/>
            <p:nvPr/>
          </p:nvGrpSpPr>
          <p:grpSpPr>
            <a:xfrm>
              <a:off x="3004442" y="1604312"/>
              <a:ext cx="90155" cy="901548"/>
              <a:chOff x="7152671" y="1595686"/>
              <a:chExt cx="90155" cy="901548"/>
            </a:xfrm>
          </p:grpSpPr>
          <p:sp>
            <p:nvSpPr>
              <p:cNvPr id="3200" name="Google Shape;3200;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1" name="Google Shape;3201;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2" name="Google Shape;3202;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3" name="Google Shape;3203;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4" name="Google Shape;3204;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5" name="Google Shape;3205;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6" name="Google Shape;3206;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7" name="Google Shape;3207;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8" name="Google Shape;3208;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9" name="Google Shape;3209;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210" name="Google Shape;3210;p4"/>
            <p:cNvGrpSpPr/>
            <p:nvPr/>
          </p:nvGrpSpPr>
          <p:grpSpPr>
            <a:xfrm>
              <a:off x="3152797" y="1604312"/>
              <a:ext cx="90155" cy="901548"/>
              <a:chOff x="7152671" y="1595686"/>
              <a:chExt cx="90155" cy="901548"/>
            </a:xfrm>
          </p:grpSpPr>
          <p:sp>
            <p:nvSpPr>
              <p:cNvPr id="3211" name="Google Shape;3211;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2" name="Google Shape;3212;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3" name="Google Shape;3213;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4" name="Google Shape;3214;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5" name="Google Shape;3215;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6" name="Google Shape;3216;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7" name="Google Shape;3217;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8" name="Google Shape;3218;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9" name="Google Shape;3219;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0" name="Google Shape;3220;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221" name="Google Shape;3221;p4"/>
          <p:cNvGrpSpPr/>
          <p:nvPr/>
        </p:nvGrpSpPr>
        <p:grpSpPr>
          <a:xfrm>
            <a:off x="4939780" y="5553434"/>
            <a:ext cx="90155" cy="726843"/>
            <a:chOff x="4824133" y="1438424"/>
            <a:chExt cx="90155" cy="726843"/>
          </a:xfrm>
        </p:grpSpPr>
        <p:sp>
          <p:nvSpPr>
            <p:cNvPr id="3222" name="Google Shape;3222;p4"/>
            <p:cNvSpPr/>
            <p:nvPr/>
          </p:nvSpPr>
          <p:spPr>
            <a:xfrm>
              <a:off x="4824133" y="14384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3" name="Google Shape;3223;p4"/>
            <p:cNvSpPr/>
            <p:nvPr/>
          </p:nvSpPr>
          <p:spPr>
            <a:xfrm>
              <a:off x="4824133" y="156689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4" name="Google Shape;3224;p4"/>
            <p:cNvSpPr/>
            <p:nvPr/>
          </p:nvSpPr>
          <p:spPr>
            <a:xfrm>
              <a:off x="4824133" y="169515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5" name="Google Shape;3225;p4"/>
            <p:cNvSpPr/>
            <p:nvPr/>
          </p:nvSpPr>
          <p:spPr>
            <a:xfrm>
              <a:off x="4824133" y="18234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6" name="Google Shape;3226;p4"/>
            <p:cNvSpPr/>
            <p:nvPr/>
          </p:nvSpPr>
          <p:spPr>
            <a:xfrm>
              <a:off x="4824133" y="194928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7" name="Google Shape;3227;p4"/>
            <p:cNvSpPr/>
            <p:nvPr/>
          </p:nvSpPr>
          <p:spPr>
            <a:xfrm>
              <a:off x="4824133" y="20751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3228" name="Google Shape;3228;p4"/>
          <p:cNvSpPr txBox="1"/>
          <p:nvPr/>
        </p:nvSpPr>
        <p:spPr>
          <a:xfrm>
            <a:off x="5936236" y="1378925"/>
            <a:ext cx="1323968" cy="175432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a:t>
            </a:r>
            <a:endParaRPr/>
          </a:p>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254</a:t>
            </a:r>
            <a:endParaRPr sz="3600" b="1">
              <a:solidFill>
                <a:srgbClr val="31859B"/>
              </a:solidFill>
              <a:latin typeface="Arial"/>
              <a:ea typeface="Arial"/>
              <a:cs typeface="Arial"/>
              <a:sym typeface="Arial"/>
            </a:endParaRPr>
          </a:p>
        </p:txBody>
      </p:sp>
      <p:sp>
        <p:nvSpPr>
          <p:cNvPr id="3229" name="Google Shape;3229;p4"/>
          <p:cNvSpPr txBox="1"/>
          <p:nvPr/>
        </p:nvSpPr>
        <p:spPr>
          <a:xfrm>
            <a:off x="5685054" y="1978321"/>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31859B"/>
                </a:solidFill>
                <a:latin typeface="Arial"/>
                <a:ea typeface="Arial"/>
                <a:cs typeface="Arial"/>
                <a:sym typeface="Arial"/>
              </a:rPr>
              <a:t>-</a:t>
            </a:r>
            <a:endParaRPr sz="3600" b="1">
              <a:solidFill>
                <a:srgbClr val="31859B"/>
              </a:solidFill>
              <a:latin typeface="Arial"/>
              <a:ea typeface="Arial"/>
              <a:cs typeface="Arial"/>
              <a:sym typeface="Arial"/>
            </a:endParaRPr>
          </a:p>
        </p:txBody>
      </p:sp>
      <p:cxnSp>
        <p:nvCxnSpPr>
          <p:cNvPr id="3230" name="Google Shape;3230;p4"/>
          <p:cNvCxnSpPr/>
          <p:nvPr/>
        </p:nvCxnSpPr>
        <p:spPr>
          <a:xfrm>
            <a:off x="5745480" y="3002786"/>
            <a:ext cx="1275548" cy="0"/>
          </a:xfrm>
          <a:prstGeom prst="straightConnector1">
            <a:avLst/>
          </a:prstGeom>
          <a:noFill/>
          <a:ln w="28575" cap="flat" cmpd="sng">
            <a:solidFill>
              <a:schemeClr val="accent1"/>
            </a:solidFill>
            <a:prstDash val="solid"/>
            <a:miter lim="800000"/>
            <a:headEnd type="none" w="sm" len="sm"/>
            <a:tailEnd type="none" w="sm" len="sm"/>
          </a:ln>
        </p:spPr>
      </p:cxnSp>
      <p:sp>
        <p:nvSpPr>
          <p:cNvPr id="3231" name="Google Shape;3231;p4"/>
          <p:cNvSpPr txBox="1"/>
          <p:nvPr/>
        </p:nvSpPr>
        <p:spPr>
          <a:xfrm>
            <a:off x="6446339"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2</a:t>
            </a:r>
            <a:endParaRPr sz="3600" b="1">
              <a:solidFill>
                <a:srgbClr val="E36C09"/>
              </a:solidFill>
              <a:latin typeface="Arial"/>
              <a:ea typeface="Arial"/>
              <a:cs typeface="Arial"/>
              <a:sym typeface="Arial"/>
            </a:endParaRPr>
          </a:p>
        </p:txBody>
      </p:sp>
      <p:sp>
        <p:nvSpPr>
          <p:cNvPr id="3232" name="Google Shape;3232;p4"/>
          <p:cNvSpPr txBox="1"/>
          <p:nvPr/>
        </p:nvSpPr>
        <p:spPr>
          <a:xfrm>
            <a:off x="7519403" y="1396815"/>
            <a:ext cx="4423579" cy="3970318"/>
          </a:xfrm>
          <a:prstGeom prst="rect">
            <a:avLst/>
          </a:prstGeom>
          <a:noFill/>
          <a:ln>
            <a:noFill/>
          </a:ln>
        </p:spPr>
        <p:txBody>
          <a:bodyPr spcFirstLastPara="1" wrap="square" lIns="91425" tIns="45700" rIns="91425" bIns="45700" anchor="t" anchorCtr="0">
            <a:spAutoFit/>
          </a:bodyPr>
          <a:lstStyle/>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6 trừ 4 bằng 2,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2 </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8 trừ 5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5 trừ 2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sz="2800">
              <a:solidFill>
                <a:schemeClr val="dk1"/>
              </a:solidFill>
              <a:latin typeface="Arial"/>
              <a:ea typeface="Arial"/>
              <a:cs typeface="Arial"/>
              <a:sym typeface="Arial"/>
            </a:endParaRPr>
          </a:p>
        </p:txBody>
      </p:sp>
      <p:cxnSp>
        <p:nvCxnSpPr>
          <p:cNvPr id="3233" name="Google Shape;3233;p4"/>
          <p:cNvCxnSpPr/>
          <p:nvPr/>
        </p:nvCxnSpPr>
        <p:spPr>
          <a:xfrm flipH="1">
            <a:off x="4894703" y="550625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4" name="Google Shape;3234;p4"/>
          <p:cNvCxnSpPr/>
          <p:nvPr/>
        </p:nvCxnSpPr>
        <p:spPr>
          <a:xfrm flipH="1">
            <a:off x="4894703" y="5645210"/>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5" name="Google Shape;3235;p4"/>
          <p:cNvCxnSpPr/>
          <p:nvPr/>
        </p:nvCxnSpPr>
        <p:spPr>
          <a:xfrm flipH="1">
            <a:off x="4894703" y="5772063"/>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6" name="Google Shape;3236;p4"/>
          <p:cNvCxnSpPr/>
          <p:nvPr/>
        </p:nvCxnSpPr>
        <p:spPr>
          <a:xfrm flipH="1">
            <a:off x="4894703" y="589207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7" name="Google Shape;3237;p4"/>
          <p:cNvCxnSpPr/>
          <p:nvPr/>
        </p:nvCxnSpPr>
        <p:spPr>
          <a:xfrm flipH="1">
            <a:off x="2825614" y="4327756"/>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38" name="Google Shape;3238;p4"/>
          <p:cNvSpPr txBox="1"/>
          <p:nvPr/>
        </p:nvSpPr>
        <p:spPr>
          <a:xfrm>
            <a:off x="6188398"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cxnSp>
        <p:nvCxnSpPr>
          <p:cNvPr id="3239" name="Google Shape;3239;p4"/>
          <p:cNvCxnSpPr/>
          <p:nvPr/>
        </p:nvCxnSpPr>
        <p:spPr>
          <a:xfrm flipH="1">
            <a:off x="1234097" y="1255676"/>
            <a:ext cx="991702" cy="991701"/>
          </a:xfrm>
          <a:prstGeom prst="straightConnector1">
            <a:avLst/>
          </a:prstGeom>
          <a:noFill/>
          <a:ln w="19050" cap="flat" cmpd="sng">
            <a:solidFill>
              <a:srgbClr val="FF0000"/>
            </a:solidFill>
            <a:prstDash val="solid"/>
            <a:miter lim="800000"/>
            <a:headEnd type="none" w="sm" len="sm"/>
            <a:tailEnd type="none" w="sm" len="sm"/>
          </a:ln>
        </p:spPr>
      </p:cxnSp>
      <p:cxnSp>
        <p:nvCxnSpPr>
          <p:cNvPr id="3240" name="Google Shape;3240;p4"/>
          <p:cNvCxnSpPr/>
          <p:nvPr/>
        </p:nvCxnSpPr>
        <p:spPr>
          <a:xfrm flipH="1">
            <a:off x="1234097" y="2272688"/>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41" name="Google Shape;3241;p4"/>
          <p:cNvSpPr txBox="1"/>
          <p:nvPr/>
        </p:nvSpPr>
        <p:spPr>
          <a:xfrm>
            <a:off x="5921805"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grpSp>
        <p:nvGrpSpPr>
          <p:cNvPr id="3242" name="Google Shape;3242;p4"/>
          <p:cNvGrpSpPr/>
          <p:nvPr/>
        </p:nvGrpSpPr>
        <p:grpSpPr>
          <a:xfrm>
            <a:off x="6723978" y="5354394"/>
            <a:ext cx="3900930" cy="936030"/>
            <a:chOff x="6881370" y="4098709"/>
            <a:chExt cx="3900930" cy="936030"/>
          </a:xfrm>
        </p:grpSpPr>
        <p:sp>
          <p:nvSpPr>
            <p:cNvPr id="3243" name="Google Shape;3243;p4"/>
            <p:cNvSpPr txBox="1"/>
            <p:nvPr/>
          </p:nvSpPr>
          <p:spPr>
            <a:xfrm>
              <a:off x="7021028" y="4098709"/>
              <a:ext cx="3748572" cy="82067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 – 254 = 332</a:t>
              </a:r>
              <a:endParaRPr sz="3600" b="1">
                <a:solidFill>
                  <a:srgbClr val="31859B"/>
                </a:solidFill>
                <a:latin typeface="Arial"/>
                <a:ea typeface="Arial"/>
                <a:cs typeface="Arial"/>
                <a:sym typeface="Arial"/>
              </a:endParaRPr>
            </a:p>
          </p:txBody>
        </p:sp>
        <p:sp>
          <p:nvSpPr>
            <p:cNvPr id="3244" name="Google Shape;3244;p4"/>
            <p:cNvSpPr/>
            <p:nvPr/>
          </p:nvSpPr>
          <p:spPr>
            <a:xfrm>
              <a:off x="6881370" y="4140177"/>
              <a:ext cx="3900930" cy="894562"/>
            </a:xfrm>
            <a:prstGeom prst="roundRect">
              <a:avLst>
                <a:gd name="adj" fmla="val 16667"/>
              </a:avLst>
            </a:prstGeom>
            <a:noFill/>
            <a:ln w="76200" cap="flat" cmpd="dbl">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27"/>
                                        </p:tgtEl>
                                        <p:attrNameLst>
                                          <p:attrName>style.visibility</p:attrName>
                                        </p:attrNameLst>
                                      </p:cBhvr>
                                      <p:to>
                                        <p:strVal val="visible"/>
                                      </p:to>
                                    </p:set>
                                    <p:animEffect transition="in" filter="fade">
                                      <p:cBhvr>
                                        <p:cTn id="7" dur="500"/>
                                        <p:tgtEl>
                                          <p:spTgt spid="2627"/>
                                        </p:tgtEl>
                                      </p:cBhvr>
                                    </p:animEffect>
                                  </p:childTnLst>
                                </p:cTn>
                              </p:par>
                              <p:par>
                                <p:cTn id="8" presetID="10" presetClass="entr" presetSubtype="0" fill="hold" nodeType="withEffect">
                                  <p:stCondLst>
                                    <p:cond delay="0"/>
                                  </p:stCondLst>
                                  <p:childTnLst>
                                    <p:set>
                                      <p:cBhvr>
                                        <p:cTn id="9" dur="1" fill="hold">
                                          <p:stCondLst>
                                            <p:cond delay="0"/>
                                          </p:stCondLst>
                                        </p:cTn>
                                        <p:tgtEl>
                                          <p:spTgt spid="2728"/>
                                        </p:tgtEl>
                                        <p:attrNameLst>
                                          <p:attrName>style.visibility</p:attrName>
                                        </p:attrNameLst>
                                      </p:cBhvr>
                                      <p:to>
                                        <p:strVal val="visible"/>
                                      </p:to>
                                    </p:set>
                                    <p:animEffect transition="in" filter="fade">
                                      <p:cBhvr>
                                        <p:cTn id="10" dur="500"/>
                                        <p:tgtEl>
                                          <p:spTgt spid="2728"/>
                                        </p:tgtEl>
                                      </p:cBhvr>
                                    </p:animEffect>
                                  </p:childTnLst>
                                </p:cTn>
                              </p:par>
                              <p:par>
                                <p:cTn id="11" presetID="10" presetClass="entr" presetSubtype="0" fill="hold" nodeType="withEffect">
                                  <p:stCondLst>
                                    <p:cond delay="0"/>
                                  </p:stCondLst>
                                  <p:childTnLst>
                                    <p:set>
                                      <p:cBhvr>
                                        <p:cTn id="12" dur="1" fill="hold">
                                          <p:stCondLst>
                                            <p:cond delay="0"/>
                                          </p:stCondLst>
                                        </p:cTn>
                                        <p:tgtEl>
                                          <p:spTgt spid="2829"/>
                                        </p:tgtEl>
                                        <p:attrNameLst>
                                          <p:attrName>style.visibility</p:attrName>
                                        </p:attrNameLst>
                                      </p:cBhvr>
                                      <p:to>
                                        <p:strVal val="visible"/>
                                      </p:to>
                                    </p:set>
                                    <p:animEffect transition="in" filter="fade">
                                      <p:cBhvr>
                                        <p:cTn id="13" dur="500"/>
                                        <p:tgtEl>
                                          <p:spTgt spid="2829"/>
                                        </p:tgtEl>
                                      </p:cBhvr>
                                    </p:animEffect>
                                  </p:childTnLst>
                                </p:cTn>
                              </p:par>
                              <p:par>
                                <p:cTn id="14" presetID="10" presetClass="entr" presetSubtype="0" fill="hold" nodeType="withEffect">
                                  <p:stCondLst>
                                    <p:cond delay="0"/>
                                  </p:stCondLst>
                                  <p:childTnLst>
                                    <p:set>
                                      <p:cBhvr>
                                        <p:cTn id="15" dur="1" fill="hold">
                                          <p:stCondLst>
                                            <p:cond delay="0"/>
                                          </p:stCondLst>
                                        </p:cTn>
                                        <p:tgtEl>
                                          <p:spTgt spid="2930"/>
                                        </p:tgtEl>
                                        <p:attrNameLst>
                                          <p:attrName>style.visibility</p:attrName>
                                        </p:attrNameLst>
                                      </p:cBhvr>
                                      <p:to>
                                        <p:strVal val="visible"/>
                                      </p:to>
                                    </p:set>
                                    <p:animEffect transition="in" filter="fade">
                                      <p:cBhvr>
                                        <p:cTn id="16" dur="500"/>
                                        <p:tgtEl>
                                          <p:spTgt spid="2930"/>
                                        </p:tgtEl>
                                      </p:cBhvr>
                                    </p:animEffect>
                                  </p:childTnLst>
                                </p:cTn>
                              </p:par>
                              <p:par>
                                <p:cTn id="17" presetID="10" presetClass="entr" presetSubtype="0" fill="hold" nodeType="withEffect">
                                  <p:stCondLst>
                                    <p:cond delay="0"/>
                                  </p:stCondLst>
                                  <p:childTnLst>
                                    <p:set>
                                      <p:cBhvr>
                                        <p:cTn id="18" dur="1" fill="hold">
                                          <p:stCondLst>
                                            <p:cond delay="0"/>
                                          </p:stCondLst>
                                        </p:cTn>
                                        <p:tgtEl>
                                          <p:spTgt spid="3031"/>
                                        </p:tgtEl>
                                        <p:attrNameLst>
                                          <p:attrName>style.visibility</p:attrName>
                                        </p:attrNameLst>
                                      </p:cBhvr>
                                      <p:to>
                                        <p:strVal val="visible"/>
                                      </p:to>
                                    </p:set>
                                    <p:animEffect transition="in" filter="fade">
                                      <p:cBhvr>
                                        <p:cTn id="19" dur="500"/>
                                        <p:tgtEl>
                                          <p:spTgt spid="3031"/>
                                        </p:tgtEl>
                                      </p:cBhvr>
                                    </p:animEffect>
                                  </p:childTnLst>
                                </p:cTn>
                              </p:par>
                            </p:childTnLst>
                          </p:cTn>
                        </p:par>
                        <p:par>
                          <p:cTn id="20" fill="hold">
                            <p:stCondLst>
                              <p:cond delay="500"/>
                            </p:stCondLst>
                            <p:childTnLst>
                              <p:par>
                                <p:cTn id="21" presetID="10" presetClass="entr" presetSubtype="0" fill="hold" nodeType="afterEffect">
                                  <p:stCondLst>
                                    <p:cond delay="0"/>
                                  </p:stCondLst>
                                  <p:childTnLst>
                                    <p:set>
                                      <p:cBhvr>
                                        <p:cTn id="22" dur="1" fill="hold">
                                          <p:stCondLst>
                                            <p:cond delay="0"/>
                                          </p:stCondLst>
                                        </p:cTn>
                                        <p:tgtEl>
                                          <p:spTgt spid="3132"/>
                                        </p:tgtEl>
                                        <p:attrNameLst>
                                          <p:attrName>style.visibility</p:attrName>
                                        </p:attrNameLst>
                                      </p:cBhvr>
                                      <p:to>
                                        <p:strVal val="visible"/>
                                      </p:to>
                                    </p:set>
                                    <p:animEffect transition="in" filter="fade">
                                      <p:cBhvr>
                                        <p:cTn id="23" dur="500"/>
                                        <p:tgtEl>
                                          <p:spTgt spid="3132"/>
                                        </p:tgtEl>
                                      </p:cBhvr>
                                    </p:animEffect>
                                  </p:childTnLst>
                                </p:cTn>
                              </p:par>
                              <p:par>
                                <p:cTn id="24" presetID="10" presetClass="entr" presetSubtype="0" fill="hold" nodeType="withEffect">
                                  <p:stCondLst>
                                    <p:cond delay="0"/>
                                  </p:stCondLst>
                                  <p:childTnLst>
                                    <p:set>
                                      <p:cBhvr>
                                        <p:cTn id="25" dur="1" fill="hold">
                                          <p:stCondLst>
                                            <p:cond delay="0"/>
                                          </p:stCondLst>
                                        </p:cTn>
                                        <p:tgtEl>
                                          <p:spTgt spid="3187"/>
                                        </p:tgtEl>
                                        <p:attrNameLst>
                                          <p:attrName>style.visibility</p:attrName>
                                        </p:attrNameLst>
                                      </p:cBhvr>
                                      <p:to>
                                        <p:strVal val="visible"/>
                                      </p:to>
                                    </p:set>
                                    <p:animEffect transition="in" filter="fade">
                                      <p:cBhvr>
                                        <p:cTn id="26" dur="500"/>
                                        <p:tgtEl>
                                          <p:spTgt spid="318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221"/>
                                        </p:tgtEl>
                                        <p:attrNameLst>
                                          <p:attrName>style.visibility</p:attrName>
                                        </p:attrNameLst>
                                      </p:cBhvr>
                                      <p:to>
                                        <p:strVal val="visible"/>
                                      </p:to>
                                    </p:set>
                                    <p:animEffect transition="in" filter="fade">
                                      <p:cBhvr>
                                        <p:cTn id="31" dur="500"/>
                                        <p:tgtEl>
                                          <p:spTgt spid="322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228"/>
                                        </p:tgtEl>
                                        <p:attrNameLst>
                                          <p:attrName>style.visibility</p:attrName>
                                        </p:attrNameLst>
                                      </p:cBhvr>
                                      <p:to>
                                        <p:strVal val="visible"/>
                                      </p:to>
                                    </p:set>
                                    <p:animEffect transition="in" filter="fade">
                                      <p:cBhvr>
                                        <p:cTn id="36" dur="500"/>
                                        <p:tgtEl>
                                          <p:spTgt spid="3228"/>
                                        </p:tgtEl>
                                      </p:cBhvr>
                                    </p:animEffect>
                                  </p:childTnLst>
                                </p:cTn>
                              </p:par>
                              <p:par>
                                <p:cTn id="37" presetID="10" presetClass="entr" presetSubtype="0" fill="hold" nodeType="withEffect">
                                  <p:stCondLst>
                                    <p:cond delay="0"/>
                                  </p:stCondLst>
                                  <p:childTnLst>
                                    <p:set>
                                      <p:cBhvr>
                                        <p:cTn id="38" dur="1" fill="hold">
                                          <p:stCondLst>
                                            <p:cond delay="0"/>
                                          </p:stCondLst>
                                        </p:cTn>
                                        <p:tgtEl>
                                          <p:spTgt spid="3229"/>
                                        </p:tgtEl>
                                        <p:attrNameLst>
                                          <p:attrName>style.visibility</p:attrName>
                                        </p:attrNameLst>
                                      </p:cBhvr>
                                      <p:to>
                                        <p:strVal val="visible"/>
                                      </p:to>
                                    </p:set>
                                    <p:animEffect transition="in" filter="fade">
                                      <p:cBhvr>
                                        <p:cTn id="39" dur="500"/>
                                        <p:tgtEl>
                                          <p:spTgt spid="322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30"/>
                                        </p:tgtEl>
                                        <p:attrNameLst>
                                          <p:attrName>style.visibility</p:attrName>
                                        </p:attrNameLst>
                                      </p:cBhvr>
                                      <p:to>
                                        <p:strVal val="visible"/>
                                      </p:to>
                                    </p:set>
                                    <p:animEffect transition="in" filter="fade">
                                      <p:cBhvr>
                                        <p:cTn id="44" dur="500"/>
                                        <p:tgtEl>
                                          <p:spTgt spid="3230"/>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3232">
                                            <p:txEl>
                                              <p:pRg st="0" end="0"/>
                                            </p:txEl>
                                          </p:spTgt>
                                        </p:tgtEl>
                                        <p:attrNameLst>
                                          <p:attrName>style.visibility</p:attrName>
                                        </p:attrNameLst>
                                      </p:cBhvr>
                                      <p:to>
                                        <p:strVal val="visible"/>
                                      </p:to>
                                    </p:set>
                                    <p:animEffect transition="in" filter="fade">
                                      <p:cBhvr>
                                        <p:cTn id="49" dur="500"/>
                                        <p:tgtEl>
                                          <p:spTgt spid="3232">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232">
                                            <p:txEl>
                                              <p:pRg st="1" end="1"/>
                                            </p:txEl>
                                          </p:spTgt>
                                        </p:tgtEl>
                                        <p:attrNameLst>
                                          <p:attrName>style.visibility</p:attrName>
                                        </p:attrNameLst>
                                      </p:cBhvr>
                                      <p:to>
                                        <p:strVal val="visible"/>
                                      </p:to>
                                    </p:set>
                                    <p:animEffect transition="in" filter="fade">
                                      <p:cBhvr>
                                        <p:cTn id="54" dur="500"/>
                                        <p:tgtEl>
                                          <p:spTgt spid="3232">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32">
                                            <p:txEl>
                                              <p:pRg st="2" end="2"/>
                                            </p:txEl>
                                          </p:spTgt>
                                        </p:tgtEl>
                                        <p:attrNameLst>
                                          <p:attrName>style.visibility</p:attrName>
                                        </p:attrNameLst>
                                      </p:cBhvr>
                                      <p:to>
                                        <p:strVal val="visible"/>
                                      </p:to>
                                    </p:set>
                                    <p:animEffect transition="in" filter="fade">
                                      <p:cBhvr>
                                        <p:cTn id="59" dur="500"/>
                                        <p:tgtEl>
                                          <p:spTgt spid="3232">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32">
                                            <p:txEl>
                                              <p:pRg st="3" end="3"/>
                                            </p:txEl>
                                          </p:spTgt>
                                        </p:tgtEl>
                                        <p:attrNameLst>
                                          <p:attrName>style.visibility</p:attrName>
                                        </p:attrNameLst>
                                      </p:cBhvr>
                                      <p:to>
                                        <p:strVal val="visible"/>
                                      </p:to>
                                    </p:set>
                                    <p:animEffect transition="in" filter="fade">
                                      <p:cBhvr>
                                        <p:cTn id="64" dur="500"/>
                                        <p:tgtEl>
                                          <p:spTgt spid="3232">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32">
                                            <p:txEl>
                                              <p:pRg st="4" end="4"/>
                                            </p:txEl>
                                          </p:spTgt>
                                        </p:tgtEl>
                                        <p:attrNameLst>
                                          <p:attrName>style.visibility</p:attrName>
                                        </p:attrNameLst>
                                      </p:cBhvr>
                                      <p:to>
                                        <p:strVal val="visible"/>
                                      </p:to>
                                    </p:set>
                                    <p:animEffect transition="in" filter="fade">
                                      <p:cBhvr>
                                        <p:cTn id="69" dur="500"/>
                                        <p:tgtEl>
                                          <p:spTgt spid="3232">
                                            <p:txEl>
                                              <p:pRg st="4" end="4"/>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32">
                                            <p:txEl>
                                              <p:pRg st="5" end="5"/>
                                            </p:txEl>
                                          </p:spTgt>
                                        </p:tgtEl>
                                        <p:attrNameLst>
                                          <p:attrName>style.visibility</p:attrName>
                                        </p:attrNameLst>
                                      </p:cBhvr>
                                      <p:to>
                                        <p:strVal val="visible"/>
                                      </p:to>
                                    </p:set>
                                    <p:animEffect transition="in" filter="fade">
                                      <p:cBhvr>
                                        <p:cTn id="74" dur="500"/>
                                        <p:tgtEl>
                                          <p:spTgt spid="3232">
                                            <p:txEl>
                                              <p:pRg st="5" end="5"/>
                                            </p:txEl>
                                          </p:spTgt>
                                        </p:tgtEl>
                                      </p:cBhvr>
                                    </p:animEffect>
                                  </p:childTnLst>
                                </p:cTn>
                              </p:par>
                            </p:childTnLst>
                          </p:cTn>
                        </p:par>
                        <p:par>
                          <p:cTn id="75" fill="hold">
                            <p:stCondLst>
                              <p:cond delay="500"/>
                            </p:stCondLst>
                            <p:childTnLst>
                              <p:par>
                                <p:cTn id="76" presetID="10" presetClass="entr" presetSubtype="0" fill="hold" nodeType="afterEffect">
                                  <p:stCondLst>
                                    <p:cond delay="0"/>
                                  </p:stCondLst>
                                  <p:childTnLst>
                                    <p:set>
                                      <p:cBhvr>
                                        <p:cTn id="77" dur="1" fill="hold">
                                          <p:stCondLst>
                                            <p:cond delay="0"/>
                                          </p:stCondLst>
                                        </p:cTn>
                                        <p:tgtEl>
                                          <p:spTgt spid="3233"/>
                                        </p:tgtEl>
                                        <p:attrNameLst>
                                          <p:attrName>style.visibility</p:attrName>
                                        </p:attrNameLst>
                                      </p:cBhvr>
                                      <p:to>
                                        <p:strVal val="visible"/>
                                      </p:to>
                                    </p:set>
                                    <p:animEffect transition="in" filter="fade">
                                      <p:cBhvr>
                                        <p:cTn id="78" dur="250"/>
                                        <p:tgtEl>
                                          <p:spTgt spid="3233"/>
                                        </p:tgtEl>
                                      </p:cBhvr>
                                    </p:animEffect>
                                  </p:childTnLst>
                                </p:cTn>
                              </p:par>
                            </p:childTnLst>
                          </p:cTn>
                        </p:par>
                        <p:par>
                          <p:cTn id="79" fill="hold">
                            <p:stCondLst>
                              <p:cond delay="750"/>
                            </p:stCondLst>
                            <p:childTnLst>
                              <p:par>
                                <p:cTn id="80" presetID="10" presetClass="entr" presetSubtype="0" fill="hold" nodeType="afterEffect">
                                  <p:stCondLst>
                                    <p:cond delay="0"/>
                                  </p:stCondLst>
                                  <p:childTnLst>
                                    <p:set>
                                      <p:cBhvr>
                                        <p:cTn id="81" dur="1" fill="hold">
                                          <p:stCondLst>
                                            <p:cond delay="0"/>
                                          </p:stCondLst>
                                        </p:cTn>
                                        <p:tgtEl>
                                          <p:spTgt spid="3234"/>
                                        </p:tgtEl>
                                        <p:attrNameLst>
                                          <p:attrName>style.visibility</p:attrName>
                                        </p:attrNameLst>
                                      </p:cBhvr>
                                      <p:to>
                                        <p:strVal val="visible"/>
                                      </p:to>
                                    </p:set>
                                    <p:animEffect transition="in" filter="fade">
                                      <p:cBhvr>
                                        <p:cTn id="82" dur="250"/>
                                        <p:tgtEl>
                                          <p:spTgt spid="3234"/>
                                        </p:tgtEl>
                                      </p:cBhvr>
                                    </p:animEffect>
                                  </p:childTnLst>
                                </p:cTn>
                              </p:par>
                            </p:childTnLst>
                          </p:cTn>
                        </p:par>
                        <p:par>
                          <p:cTn id="83" fill="hold">
                            <p:stCondLst>
                              <p:cond delay="1000"/>
                            </p:stCondLst>
                            <p:childTnLst>
                              <p:par>
                                <p:cTn id="84" presetID="10" presetClass="entr" presetSubtype="0" fill="hold" nodeType="afterEffect">
                                  <p:stCondLst>
                                    <p:cond delay="0"/>
                                  </p:stCondLst>
                                  <p:childTnLst>
                                    <p:set>
                                      <p:cBhvr>
                                        <p:cTn id="85" dur="1" fill="hold">
                                          <p:stCondLst>
                                            <p:cond delay="0"/>
                                          </p:stCondLst>
                                        </p:cTn>
                                        <p:tgtEl>
                                          <p:spTgt spid="3235"/>
                                        </p:tgtEl>
                                        <p:attrNameLst>
                                          <p:attrName>style.visibility</p:attrName>
                                        </p:attrNameLst>
                                      </p:cBhvr>
                                      <p:to>
                                        <p:strVal val="visible"/>
                                      </p:to>
                                    </p:set>
                                    <p:animEffect transition="in" filter="fade">
                                      <p:cBhvr>
                                        <p:cTn id="86" dur="250"/>
                                        <p:tgtEl>
                                          <p:spTgt spid="3235"/>
                                        </p:tgtEl>
                                      </p:cBhvr>
                                    </p:animEffect>
                                  </p:childTnLst>
                                </p:cTn>
                              </p:par>
                            </p:childTnLst>
                          </p:cTn>
                        </p:par>
                        <p:par>
                          <p:cTn id="87" fill="hold">
                            <p:stCondLst>
                              <p:cond delay="1250"/>
                            </p:stCondLst>
                            <p:childTnLst>
                              <p:par>
                                <p:cTn id="88" presetID="10" presetClass="entr" presetSubtype="0" fill="hold" nodeType="afterEffect">
                                  <p:stCondLst>
                                    <p:cond delay="0"/>
                                  </p:stCondLst>
                                  <p:childTnLst>
                                    <p:set>
                                      <p:cBhvr>
                                        <p:cTn id="89" dur="1" fill="hold">
                                          <p:stCondLst>
                                            <p:cond delay="0"/>
                                          </p:stCondLst>
                                        </p:cTn>
                                        <p:tgtEl>
                                          <p:spTgt spid="3236"/>
                                        </p:tgtEl>
                                        <p:attrNameLst>
                                          <p:attrName>style.visibility</p:attrName>
                                        </p:attrNameLst>
                                      </p:cBhvr>
                                      <p:to>
                                        <p:strVal val="visible"/>
                                      </p:to>
                                    </p:set>
                                    <p:animEffect transition="in" filter="fade">
                                      <p:cBhvr>
                                        <p:cTn id="90" dur="250"/>
                                        <p:tgtEl>
                                          <p:spTgt spid="3236"/>
                                        </p:tgtEl>
                                      </p:cBhvr>
                                    </p:animEffect>
                                  </p:childTnLst>
                                </p:cTn>
                              </p:par>
                            </p:childTnLst>
                          </p:cTn>
                        </p:par>
                        <p:par>
                          <p:cTn id="91" fill="hold">
                            <p:stCondLst>
                              <p:cond delay="1500"/>
                            </p:stCondLst>
                            <p:childTnLst>
                              <p:par>
                                <p:cTn id="92" presetID="10" presetClass="entr" presetSubtype="0" fill="hold" nodeType="afterEffect">
                                  <p:stCondLst>
                                    <p:cond delay="0"/>
                                  </p:stCondLst>
                                  <p:childTnLst>
                                    <p:set>
                                      <p:cBhvr>
                                        <p:cTn id="93" dur="1" fill="hold">
                                          <p:stCondLst>
                                            <p:cond delay="0"/>
                                          </p:stCondLst>
                                        </p:cTn>
                                        <p:tgtEl>
                                          <p:spTgt spid="3231"/>
                                        </p:tgtEl>
                                        <p:attrNameLst>
                                          <p:attrName>style.visibility</p:attrName>
                                        </p:attrNameLst>
                                      </p:cBhvr>
                                      <p:to>
                                        <p:strVal val="visible"/>
                                      </p:to>
                                    </p:set>
                                    <p:animEffect transition="in" filter="fade">
                                      <p:cBhvr>
                                        <p:cTn id="94" dur="1000"/>
                                        <p:tgtEl>
                                          <p:spTgt spid="3231"/>
                                        </p:tgtEl>
                                      </p:cBhvr>
                                    </p:animEffect>
                                  </p:childTnLst>
                                </p:cTn>
                              </p:par>
                            </p:childTnLst>
                          </p:cTn>
                        </p:par>
                        <p:par>
                          <p:cTn id="95" fill="hold">
                            <p:stCondLst>
                              <p:cond delay="2500"/>
                            </p:stCondLst>
                            <p:childTnLst>
                              <p:par>
                                <p:cTn id="96" presetID="10" presetClass="entr" presetSubtype="0" fill="hold" nodeType="afterEffect">
                                  <p:stCondLst>
                                    <p:cond delay="0"/>
                                  </p:stCondLst>
                                  <p:childTnLst>
                                    <p:set>
                                      <p:cBhvr>
                                        <p:cTn id="97" dur="1" fill="hold">
                                          <p:stCondLst>
                                            <p:cond delay="0"/>
                                          </p:stCondLst>
                                        </p:cTn>
                                        <p:tgtEl>
                                          <p:spTgt spid="3237"/>
                                        </p:tgtEl>
                                        <p:attrNameLst>
                                          <p:attrName>style.visibility</p:attrName>
                                        </p:attrNameLst>
                                      </p:cBhvr>
                                      <p:to>
                                        <p:strVal val="visible"/>
                                      </p:to>
                                    </p:set>
                                    <p:animEffect transition="in" filter="fade">
                                      <p:cBhvr>
                                        <p:cTn id="98" dur="250"/>
                                        <p:tgtEl>
                                          <p:spTgt spid="3237"/>
                                        </p:tgtEl>
                                      </p:cBhvr>
                                    </p:animEffect>
                                  </p:childTnLst>
                                </p:cTn>
                              </p:par>
                            </p:childTnLst>
                          </p:cTn>
                        </p:par>
                        <p:par>
                          <p:cTn id="99" fill="hold">
                            <p:stCondLst>
                              <p:cond delay="2750"/>
                            </p:stCondLst>
                            <p:childTnLst>
                              <p:par>
                                <p:cTn id="100" presetID="10" presetClass="entr" presetSubtype="0" fill="hold" nodeType="afterEffect">
                                  <p:stCondLst>
                                    <p:cond delay="0"/>
                                  </p:stCondLst>
                                  <p:childTnLst>
                                    <p:set>
                                      <p:cBhvr>
                                        <p:cTn id="101" dur="1" fill="hold">
                                          <p:stCondLst>
                                            <p:cond delay="0"/>
                                          </p:stCondLst>
                                        </p:cTn>
                                        <p:tgtEl>
                                          <p:spTgt spid="3238"/>
                                        </p:tgtEl>
                                        <p:attrNameLst>
                                          <p:attrName>style.visibility</p:attrName>
                                        </p:attrNameLst>
                                      </p:cBhvr>
                                      <p:to>
                                        <p:strVal val="visible"/>
                                      </p:to>
                                    </p:set>
                                    <p:animEffect transition="in" filter="fade">
                                      <p:cBhvr>
                                        <p:cTn id="102" dur="1000"/>
                                        <p:tgtEl>
                                          <p:spTgt spid="3238"/>
                                        </p:tgtEl>
                                      </p:cBhvr>
                                    </p:animEffect>
                                  </p:childTnLst>
                                </p:cTn>
                              </p:par>
                            </p:childTnLst>
                          </p:cTn>
                        </p:par>
                        <p:par>
                          <p:cTn id="103" fill="hold">
                            <p:stCondLst>
                              <p:cond delay="3750"/>
                            </p:stCondLst>
                            <p:childTnLst>
                              <p:par>
                                <p:cTn id="104" presetID="10" presetClass="entr" presetSubtype="0" fill="hold" nodeType="afterEffect">
                                  <p:stCondLst>
                                    <p:cond delay="0"/>
                                  </p:stCondLst>
                                  <p:childTnLst>
                                    <p:set>
                                      <p:cBhvr>
                                        <p:cTn id="105" dur="1" fill="hold">
                                          <p:stCondLst>
                                            <p:cond delay="0"/>
                                          </p:stCondLst>
                                        </p:cTn>
                                        <p:tgtEl>
                                          <p:spTgt spid="3239"/>
                                        </p:tgtEl>
                                        <p:attrNameLst>
                                          <p:attrName>style.visibility</p:attrName>
                                        </p:attrNameLst>
                                      </p:cBhvr>
                                      <p:to>
                                        <p:strVal val="visible"/>
                                      </p:to>
                                    </p:set>
                                    <p:animEffect transition="in" filter="fade">
                                      <p:cBhvr>
                                        <p:cTn id="106" dur="250"/>
                                        <p:tgtEl>
                                          <p:spTgt spid="3239"/>
                                        </p:tgtEl>
                                      </p:cBhvr>
                                    </p:animEffect>
                                  </p:childTnLst>
                                </p:cTn>
                              </p:par>
                            </p:childTnLst>
                          </p:cTn>
                        </p:par>
                        <p:par>
                          <p:cTn id="107" fill="hold">
                            <p:stCondLst>
                              <p:cond delay="4000"/>
                            </p:stCondLst>
                            <p:childTnLst>
                              <p:par>
                                <p:cTn id="108" presetID="10" presetClass="entr" presetSubtype="0" fill="hold" nodeType="afterEffect">
                                  <p:stCondLst>
                                    <p:cond delay="0"/>
                                  </p:stCondLst>
                                  <p:childTnLst>
                                    <p:set>
                                      <p:cBhvr>
                                        <p:cTn id="109" dur="1" fill="hold">
                                          <p:stCondLst>
                                            <p:cond delay="0"/>
                                          </p:stCondLst>
                                        </p:cTn>
                                        <p:tgtEl>
                                          <p:spTgt spid="3240"/>
                                        </p:tgtEl>
                                        <p:attrNameLst>
                                          <p:attrName>style.visibility</p:attrName>
                                        </p:attrNameLst>
                                      </p:cBhvr>
                                      <p:to>
                                        <p:strVal val="visible"/>
                                      </p:to>
                                    </p:set>
                                    <p:animEffect transition="in" filter="fade">
                                      <p:cBhvr>
                                        <p:cTn id="110" dur="250"/>
                                        <p:tgtEl>
                                          <p:spTgt spid="3240"/>
                                        </p:tgtEl>
                                      </p:cBhvr>
                                    </p:animEffect>
                                  </p:childTnLst>
                                </p:cTn>
                              </p:par>
                            </p:childTnLst>
                          </p:cTn>
                        </p:par>
                        <p:par>
                          <p:cTn id="111" fill="hold">
                            <p:stCondLst>
                              <p:cond delay="4250"/>
                            </p:stCondLst>
                            <p:childTnLst>
                              <p:par>
                                <p:cTn id="112" presetID="10" presetClass="entr" presetSubtype="0" fill="hold" nodeType="afterEffect">
                                  <p:stCondLst>
                                    <p:cond delay="0"/>
                                  </p:stCondLst>
                                  <p:childTnLst>
                                    <p:set>
                                      <p:cBhvr>
                                        <p:cTn id="113" dur="1" fill="hold">
                                          <p:stCondLst>
                                            <p:cond delay="0"/>
                                          </p:stCondLst>
                                        </p:cTn>
                                        <p:tgtEl>
                                          <p:spTgt spid="3241"/>
                                        </p:tgtEl>
                                        <p:attrNameLst>
                                          <p:attrName>style.visibility</p:attrName>
                                        </p:attrNameLst>
                                      </p:cBhvr>
                                      <p:to>
                                        <p:strVal val="visible"/>
                                      </p:to>
                                    </p:set>
                                    <p:animEffect transition="in" filter="fade">
                                      <p:cBhvr>
                                        <p:cTn id="114" dur="1000"/>
                                        <p:tgtEl>
                                          <p:spTgt spid="3241"/>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nodeType="clickEffect">
                                  <p:stCondLst>
                                    <p:cond delay="0"/>
                                  </p:stCondLst>
                                  <p:childTnLst>
                                    <p:set>
                                      <p:cBhvr>
                                        <p:cTn id="118" dur="1" fill="hold">
                                          <p:stCondLst>
                                            <p:cond delay="0"/>
                                          </p:stCondLst>
                                        </p:cTn>
                                        <p:tgtEl>
                                          <p:spTgt spid="3242"/>
                                        </p:tgtEl>
                                        <p:attrNameLst>
                                          <p:attrName>style.visibility</p:attrName>
                                        </p:attrNameLst>
                                      </p:cBhvr>
                                      <p:to>
                                        <p:strVal val="visible"/>
                                      </p:to>
                                    </p:set>
                                    <p:animEffect transition="in" filter="fade">
                                      <p:cBhvr>
                                        <p:cTn id="119" dur="500"/>
                                        <p:tgtEl>
                                          <p:spTgt spid="3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48"/>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52"/>
        <p:cNvGrpSpPr/>
        <p:nvPr/>
      </p:nvGrpSpPr>
      <p:grpSpPr>
        <a:xfrm>
          <a:off x="0" y="0"/>
          <a:ext cx="0" cy="0"/>
          <a:chOff x="0" y="0"/>
          <a:chExt cx="0" cy="0"/>
        </a:xfrm>
      </p:grpSpPr>
      <p:sp>
        <p:nvSpPr>
          <p:cNvPr id="3253" name="Google Shape;3253;p6"/>
          <p:cNvSpPr/>
          <p:nvPr/>
        </p:nvSpPr>
        <p:spPr>
          <a:xfrm>
            <a:off x="1135582" y="1905000"/>
            <a:ext cx="9443518" cy="2730500"/>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4" name="Google Shape;3254;p6"/>
          <p:cNvGrpSpPr/>
          <p:nvPr/>
        </p:nvGrpSpPr>
        <p:grpSpPr>
          <a:xfrm>
            <a:off x="995882" y="1477770"/>
            <a:ext cx="2025471" cy="570588"/>
            <a:chOff x="1296327" y="1647588"/>
            <a:chExt cx="2025471" cy="570588"/>
          </a:xfrm>
        </p:grpSpPr>
        <p:sp>
          <p:nvSpPr>
            <p:cNvPr id="3255" name="Google Shape;3255;p6"/>
            <p:cNvSpPr txBox="1"/>
            <p:nvPr/>
          </p:nvSpPr>
          <p:spPr>
            <a:xfrm>
              <a:off x="1866915" y="1694956"/>
              <a:ext cx="145488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a:t>
              </a:r>
              <a:endParaRPr sz="2800">
                <a:solidFill>
                  <a:schemeClr val="dk1"/>
                </a:solidFill>
                <a:latin typeface="Arial"/>
                <a:ea typeface="Arial"/>
                <a:cs typeface="Arial"/>
                <a:sym typeface="Arial"/>
              </a:endParaRPr>
            </a:p>
          </p:txBody>
        </p:sp>
        <p:sp>
          <p:nvSpPr>
            <p:cNvPr id="3256" name="Google Shape;3256;p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grpSp>
        <p:nvGrpSpPr>
          <p:cNvPr id="3257" name="Google Shape;3257;p6"/>
          <p:cNvGrpSpPr/>
          <p:nvPr/>
        </p:nvGrpSpPr>
        <p:grpSpPr>
          <a:xfrm>
            <a:off x="1566470" y="2184626"/>
            <a:ext cx="1147790" cy="1384995"/>
            <a:chOff x="1566470" y="2095726"/>
            <a:chExt cx="1147790" cy="1384995"/>
          </a:xfrm>
        </p:grpSpPr>
        <p:grpSp>
          <p:nvGrpSpPr>
            <p:cNvPr id="3258" name="Google Shape;3258;p6"/>
            <p:cNvGrpSpPr/>
            <p:nvPr/>
          </p:nvGrpSpPr>
          <p:grpSpPr>
            <a:xfrm>
              <a:off x="1566470" y="2095726"/>
              <a:ext cx="1147790" cy="1384995"/>
              <a:chOff x="1697011" y="2095726"/>
              <a:chExt cx="1147790" cy="1384995"/>
            </a:xfrm>
          </p:grpSpPr>
          <p:sp>
            <p:nvSpPr>
              <p:cNvPr id="3259" name="Google Shape;325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467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343</a:t>
                </a:r>
                <a:endParaRPr/>
              </a:p>
            </p:txBody>
          </p:sp>
          <p:sp>
            <p:nvSpPr>
              <p:cNvPr id="3260" name="Google Shape;3260;p6"/>
              <p:cNvSpPr txBox="1"/>
              <p:nvPr/>
            </p:nvSpPr>
            <p:spPr>
              <a:xfrm>
                <a:off x="1697011" y="241889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1" name="Google Shape;326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2" name="Google Shape;3262;p6"/>
          <p:cNvGrpSpPr/>
          <p:nvPr/>
        </p:nvGrpSpPr>
        <p:grpSpPr>
          <a:xfrm>
            <a:off x="4077687" y="2184626"/>
            <a:ext cx="1147790" cy="1384995"/>
            <a:chOff x="1566470" y="2095726"/>
            <a:chExt cx="1147790" cy="1384995"/>
          </a:xfrm>
        </p:grpSpPr>
        <p:grpSp>
          <p:nvGrpSpPr>
            <p:cNvPr id="3263" name="Google Shape;3263;p6"/>
            <p:cNvGrpSpPr/>
            <p:nvPr/>
          </p:nvGrpSpPr>
          <p:grpSpPr>
            <a:xfrm>
              <a:off x="1566470" y="2095726"/>
              <a:ext cx="1147790" cy="1384995"/>
              <a:chOff x="1697011" y="2095726"/>
              <a:chExt cx="1147790" cy="1384995"/>
            </a:xfrm>
          </p:grpSpPr>
          <p:sp>
            <p:nvSpPr>
              <p:cNvPr id="3264" name="Google Shape;326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732</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412</a:t>
                </a:r>
                <a:endParaRPr/>
              </a:p>
            </p:txBody>
          </p:sp>
          <p:sp>
            <p:nvSpPr>
              <p:cNvPr id="3265" name="Google Shape;326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6" name="Google Shape;326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7" name="Google Shape;3267;p6"/>
          <p:cNvGrpSpPr/>
          <p:nvPr/>
        </p:nvGrpSpPr>
        <p:grpSpPr>
          <a:xfrm>
            <a:off x="6588905" y="2184626"/>
            <a:ext cx="1147790" cy="1384995"/>
            <a:chOff x="1566470" y="2095726"/>
            <a:chExt cx="1147790" cy="1384995"/>
          </a:xfrm>
        </p:grpSpPr>
        <p:grpSp>
          <p:nvGrpSpPr>
            <p:cNvPr id="3268" name="Google Shape;3268;p6"/>
            <p:cNvGrpSpPr/>
            <p:nvPr/>
          </p:nvGrpSpPr>
          <p:grpSpPr>
            <a:xfrm>
              <a:off x="1566470" y="2095726"/>
              <a:ext cx="1147790" cy="1384995"/>
              <a:chOff x="1697011" y="2095726"/>
              <a:chExt cx="1147790" cy="1384995"/>
            </a:xfrm>
          </p:grpSpPr>
          <p:sp>
            <p:nvSpPr>
              <p:cNvPr id="3269" name="Google Shape;326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250</a:t>
                </a:r>
                <a:endParaRPr/>
              </a:p>
            </p:txBody>
          </p:sp>
          <p:sp>
            <p:nvSpPr>
              <p:cNvPr id="3270" name="Google Shape;3270;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71" name="Google Shape;327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72" name="Google Shape;3272;p6"/>
          <p:cNvGrpSpPr/>
          <p:nvPr/>
        </p:nvGrpSpPr>
        <p:grpSpPr>
          <a:xfrm>
            <a:off x="8932470" y="2184626"/>
            <a:ext cx="1147790" cy="1384995"/>
            <a:chOff x="1566470" y="2095726"/>
            <a:chExt cx="1147790" cy="1384995"/>
          </a:xfrm>
        </p:grpSpPr>
        <p:grpSp>
          <p:nvGrpSpPr>
            <p:cNvPr id="3273" name="Google Shape;3273;p6"/>
            <p:cNvGrpSpPr/>
            <p:nvPr/>
          </p:nvGrpSpPr>
          <p:grpSpPr>
            <a:xfrm>
              <a:off x="1566470" y="2095726"/>
              <a:ext cx="1147790" cy="1384995"/>
              <a:chOff x="1697011" y="2095726"/>
              <a:chExt cx="1147790" cy="1384995"/>
            </a:xfrm>
          </p:grpSpPr>
          <p:sp>
            <p:nvSpPr>
              <p:cNvPr id="3274" name="Google Shape;327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991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503</a:t>
                </a:r>
                <a:endParaRPr/>
              </a:p>
            </p:txBody>
          </p:sp>
          <p:sp>
            <p:nvSpPr>
              <p:cNvPr id="3275" name="Google Shape;327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sz="2800">
                  <a:solidFill>
                    <a:schemeClr val="dk1"/>
                  </a:solidFill>
                  <a:latin typeface="Arial"/>
                  <a:ea typeface="Arial"/>
                  <a:cs typeface="Arial"/>
                  <a:sym typeface="Arial"/>
                </a:endParaRPr>
              </a:p>
            </p:txBody>
          </p:sp>
        </p:grpSp>
        <p:cxnSp>
          <p:nvCxnSpPr>
            <p:cNvPr id="3276" name="Google Shape;327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277" name="Google Shape;3277;p6"/>
          <p:cNvSpPr txBox="1"/>
          <p:nvPr/>
        </p:nvSpPr>
        <p:spPr>
          <a:xfrm>
            <a:off x="1786950" y="334031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124</a:t>
            </a:r>
            <a:endParaRPr/>
          </a:p>
        </p:txBody>
      </p:sp>
      <p:sp>
        <p:nvSpPr>
          <p:cNvPr id="3278" name="Google Shape;3278;p6"/>
          <p:cNvSpPr txBox="1"/>
          <p:nvPr/>
        </p:nvSpPr>
        <p:spPr>
          <a:xfrm>
            <a:off x="4305459" y="3340310"/>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320</a:t>
            </a:r>
            <a:endParaRPr/>
          </a:p>
        </p:txBody>
      </p:sp>
      <p:sp>
        <p:nvSpPr>
          <p:cNvPr id="3279" name="Google Shape;3279;p6"/>
          <p:cNvSpPr txBox="1"/>
          <p:nvPr/>
        </p:nvSpPr>
        <p:spPr>
          <a:xfrm>
            <a:off x="6819899"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41</a:t>
            </a:r>
            <a:endParaRPr/>
          </a:p>
        </p:txBody>
      </p:sp>
      <p:sp>
        <p:nvSpPr>
          <p:cNvPr id="3280" name="Google Shape;3280;p6"/>
          <p:cNvSpPr txBox="1"/>
          <p:nvPr/>
        </p:nvSpPr>
        <p:spPr>
          <a:xfrm>
            <a:off x="9179586"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461</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4"/>
                                        </p:tgtEl>
                                        <p:attrNameLst>
                                          <p:attrName>style.visibility</p:attrName>
                                        </p:attrNameLst>
                                      </p:cBhvr>
                                      <p:to>
                                        <p:strVal val="visible"/>
                                      </p:to>
                                    </p:set>
                                    <p:animEffect transition="in" filter="fade">
                                      <p:cBhvr>
                                        <p:cTn id="7" dur="500"/>
                                        <p:tgtEl>
                                          <p:spTgt spid="32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3"/>
                                        </p:tgtEl>
                                        <p:attrNameLst>
                                          <p:attrName>style.visibility</p:attrName>
                                        </p:attrNameLst>
                                      </p:cBhvr>
                                      <p:to>
                                        <p:strVal val="visible"/>
                                      </p:to>
                                    </p:set>
                                    <p:animEffect transition="in" filter="fade">
                                      <p:cBhvr>
                                        <p:cTn id="12" dur="500"/>
                                        <p:tgtEl>
                                          <p:spTgt spid="3253"/>
                                        </p:tgtEl>
                                      </p:cBhvr>
                                    </p:animEffect>
                                  </p:childTnLst>
                                </p:cTn>
                              </p:par>
                              <p:par>
                                <p:cTn id="13" presetID="10" presetClass="entr" presetSubtype="0" fill="hold" nodeType="withEffect">
                                  <p:stCondLst>
                                    <p:cond delay="0"/>
                                  </p:stCondLst>
                                  <p:childTnLst>
                                    <p:set>
                                      <p:cBhvr>
                                        <p:cTn id="14" dur="1" fill="hold">
                                          <p:stCondLst>
                                            <p:cond delay="0"/>
                                          </p:stCondLst>
                                        </p:cTn>
                                        <p:tgtEl>
                                          <p:spTgt spid="3257"/>
                                        </p:tgtEl>
                                        <p:attrNameLst>
                                          <p:attrName>style.visibility</p:attrName>
                                        </p:attrNameLst>
                                      </p:cBhvr>
                                      <p:to>
                                        <p:strVal val="visible"/>
                                      </p:to>
                                    </p:set>
                                    <p:animEffect transition="in" filter="fade">
                                      <p:cBhvr>
                                        <p:cTn id="15" dur="500"/>
                                        <p:tgtEl>
                                          <p:spTgt spid="3257"/>
                                        </p:tgtEl>
                                      </p:cBhvr>
                                    </p:animEffect>
                                  </p:childTnLst>
                                </p:cTn>
                              </p:par>
                              <p:par>
                                <p:cTn id="16" presetID="10" presetClass="entr" presetSubtype="0" fill="hold" nodeType="withEffect">
                                  <p:stCondLst>
                                    <p:cond delay="0"/>
                                  </p:stCondLst>
                                  <p:childTnLst>
                                    <p:set>
                                      <p:cBhvr>
                                        <p:cTn id="17" dur="1" fill="hold">
                                          <p:stCondLst>
                                            <p:cond delay="0"/>
                                          </p:stCondLst>
                                        </p:cTn>
                                        <p:tgtEl>
                                          <p:spTgt spid="3262"/>
                                        </p:tgtEl>
                                        <p:attrNameLst>
                                          <p:attrName>style.visibility</p:attrName>
                                        </p:attrNameLst>
                                      </p:cBhvr>
                                      <p:to>
                                        <p:strVal val="visible"/>
                                      </p:to>
                                    </p:set>
                                    <p:animEffect transition="in" filter="fade">
                                      <p:cBhvr>
                                        <p:cTn id="18" dur="500"/>
                                        <p:tgtEl>
                                          <p:spTgt spid="3262"/>
                                        </p:tgtEl>
                                      </p:cBhvr>
                                    </p:animEffect>
                                  </p:childTnLst>
                                </p:cTn>
                              </p:par>
                              <p:par>
                                <p:cTn id="19" presetID="10" presetClass="entr" presetSubtype="0" fill="hold" nodeType="withEffect">
                                  <p:stCondLst>
                                    <p:cond delay="0"/>
                                  </p:stCondLst>
                                  <p:childTnLst>
                                    <p:set>
                                      <p:cBhvr>
                                        <p:cTn id="20" dur="1" fill="hold">
                                          <p:stCondLst>
                                            <p:cond delay="0"/>
                                          </p:stCondLst>
                                        </p:cTn>
                                        <p:tgtEl>
                                          <p:spTgt spid="3267"/>
                                        </p:tgtEl>
                                        <p:attrNameLst>
                                          <p:attrName>style.visibility</p:attrName>
                                        </p:attrNameLst>
                                      </p:cBhvr>
                                      <p:to>
                                        <p:strVal val="visible"/>
                                      </p:to>
                                    </p:set>
                                    <p:animEffect transition="in" filter="fade">
                                      <p:cBhvr>
                                        <p:cTn id="21" dur="500"/>
                                        <p:tgtEl>
                                          <p:spTgt spid="3267"/>
                                        </p:tgtEl>
                                      </p:cBhvr>
                                    </p:animEffect>
                                  </p:childTnLst>
                                </p:cTn>
                              </p:par>
                              <p:par>
                                <p:cTn id="22" presetID="10" presetClass="entr" presetSubtype="0" fill="hold" nodeType="withEffect">
                                  <p:stCondLst>
                                    <p:cond delay="0"/>
                                  </p:stCondLst>
                                  <p:childTnLst>
                                    <p:set>
                                      <p:cBhvr>
                                        <p:cTn id="23" dur="1" fill="hold">
                                          <p:stCondLst>
                                            <p:cond delay="0"/>
                                          </p:stCondLst>
                                        </p:cTn>
                                        <p:tgtEl>
                                          <p:spTgt spid="3272"/>
                                        </p:tgtEl>
                                        <p:attrNameLst>
                                          <p:attrName>style.visibility</p:attrName>
                                        </p:attrNameLst>
                                      </p:cBhvr>
                                      <p:to>
                                        <p:strVal val="visible"/>
                                      </p:to>
                                    </p:set>
                                    <p:animEffect transition="in" filter="fade">
                                      <p:cBhvr>
                                        <p:cTn id="24" dur="500"/>
                                        <p:tgtEl>
                                          <p:spTgt spid="327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277"/>
                                        </p:tgtEl>
                                        <p:attrNameLst>
                                          <p:attrName>style.visibility</p:attrName>
                                        </p:attrNameLst>
                                      </p:cBhvr>
                                      <p:to>
                                        <p:strVal val="visible"/>
                                      </p:to>
                                    </p:set>
                                    <p:animEffect transition="in" filter="fade">
                                      <p:cBhvr>
                                        <p:cTn id="29" dur="1000"/>
                                        <p:tgtEl>
                                          <p:spTgt spid="327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278"/>
                                        </p:tgtEl>
                                        <p:attrNameLst>
                                          <p:attrName>style.visibility</p:attrName>
                                        </p:attrNameLst>
                                      </p:cBhvr>
                                      <p:to>
                                        <p:strVal val="visible"/>
                                      </p:to>
                                    </p:set>
                                    <p:animEffect transition="in" filter="fade">
                                      <p:cBhvr>
                                        <p:cTn id="34" dur="1000"/>
                                        <p:tgtEl>
                                          <p:spTgt spid="327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279"/>
                                        </p:tgtEl>
                                        <p:attrNameLst>
                                          <p:attrName>style.visibility</p:attrName>
                                        </p:attrNameLst>
                                      </p:cBhvr>
                                      <p:to>
                                        <p:strVal val="visible"/>
                                      </p:to>
                                    </p:set>
                                    <p:animEffect transition="in" filter="fade">
                                      <p:cBhvr>
                                        <p:cTn id="39" dur="1000"/>
                                        <p:tgtEl>
                                          <p:spTgt spid="327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80"/>
                                        </p:tgtEl>
                                        <p:attrNameLst>
                                          <p:attrName>style.visibility</p:attrName>
                                        </p:attrNameLst>
                                      </p:cBhvr>
                                      <p:to>
                                        <p:strVal val="visible"/>
                                      </p:to>
                                    </p:set>
                                    <p:animEffect transition="in" filter="fade">
                                      <p:cBhvr>
                                        <p:cTn id="44" dur="1000"/>
                                        <p:tgtEl>
                                          <p:spTgt spid="3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84"/>
        <p:cNvGrpSpPr/>
        <p:nvPr/>
      </p:nvGrpSpPr>
      <p:grpSpPr>
        <a:xfrm>
          <a:off x="0" y="0"/>
          <a:ext cx="0" cy="0"/>
          <a:chOff x="0" y="0"/>
          <a:chExt cx="0" cy="0"/>
        </a:xfrm>
      </p:grpSpPr>
      <p:sp>
        <p:nvSpPr>
          <p:cNvPr id="3285" name="Google Shape;3285;p7"/>
          <p:cNvSpPr/>
          <p:nvPr/>
        </p:nvSpPr>
        <p:spPr>
          <a:xfrm>
            <a:off x="1100429" y="1859202"/>
            <a:ext cx="9964218" cy="1592431"/>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86" name="Google Shape;3286;p7"/>
          <p:cNvGrpSpPr/>
          <p:nvPr/>
        </p:nvGrpSpPr>
        <p:grpSpPr>
          <a:xfrm>
            <a:off x="995882" y="1477770"/>
            <a:ext cx="3614218" cy="570588"/>
            <a:chOff x="1296327" y="1647588"/>
            <a:chExt cx="3614218" cy="570588"/>
          </a:xfrm>
        </p:grpSpPr>
        <p:sp>
          <p:nvSpPr>
            <p:cNvPr id="3287" name="Google Shape;3287;p7"/>
            <p:cNvSpPr txBox="1"/>
            <p:nvPr/>
          </p:nvSpPr>
          <p:spPr>
            <a:xfrm>
              <a:off x="1866915" y="1694956"/>
              <a:ext cx="30436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Đặt tính rồi tính ?</a:t>
              </a:r>
              <a:endParaRPr/>
            </a:p>
          </p:txBody>
        </p:sp>
        <p:sp>
          <p:nvSpPr>
            <p:cNvPr id="3288" name="Google Shape;3288;p7"/>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grpSp>
        <p:nvGrpSpPr>
          <p:cNvPr id="3289" name="Google Shape;3289;p7"/>
          <p:cNvGrpSpPr/>
          <p:nvPr/>
        </p:nvGrpSpPr>
        <p:grpSpPr>
          <a:xfrm>
            <a:off x="1566470" y="3103664"/>
            <a:ext cx="1147790" cy="1384995"/>
            <a:chOff x="1566470" y="2095726"/>
            <a:chExt cx="1147790" cy="1384995"/>
          </a:xfrm>
        </p:grpSpPr>
        <p:grpSp>
          <p:nvGrpSpPr>
            <p:cNvPr id="3290" name="Google Shape;3290;p7"/>
            <p:cNvGrpSpPr/>
            <p:nvPr/>
          </p:nvGrpSpPr>
          <p:grpSpPr>
            <a:xfrm>
              <a:off x="1566470" y="2095726"/>
              <a:ext cx="1147790" cy="1384995"/>
              <a:chOff x="1697011" y="2095726"/>
              <a:chExt cx="1147790" cy="1384995"/>
            </a:xfrm>
          </p:grpSpPr>
          <p:sp>
            <p:nvSpPr>
              <p:cNvPr id="3291" name="Google Shape;329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543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403</a:t>
                </a:r>
                <a:endParaRPr/>
              </a:p>
            </p:txBody>
          </p:sp>
          <p:sp>
            <p:nvSpPr>
              <p:cNvPr id="3292" name="Google Shape;3292;p7"/>
              <p:cNvSpPr txBox="1"/>
              <p:nvPr/>
            </p:nvSpPr>
            <p:spPr>
              <a:xfrm>
                <a:off x="1697011" y="2418890"/>
                <a:ext cx="23776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3" name="Google Shape;329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4" name="Google Shape;3294;p7"/>
          <p:cNvGrpSpPr/>
          <p:nvPr/>
        </p:nvGrpSpPr>
        <p:grpSpPr>
          <a:xfrm>
            <a:off x="4077687" y="3103664"/>
            <a:ext cx="1147790" cy="1384995"/>
            <a:chOff x="1566470" y="2095726"/>
            <a:chExt cx="1147790" cy="1384995"/>
          </a:xfrm>
        </p:grpSpPr>
        <p:grpSp>
          <p:nvGrpSpPr>
            <p:cNvPr id="3295" name="Google Shape;3295;p7"/>
            <p:cNvGrpSpPr/>
            <p:nvPr/>
          </p:nvGrpSpPr>
          <p:grpSpPr>
            <a:xfrm>
              <a:off x="1566470" y="2095726"/>
              <a:ext cx="1147790" cy="1384995"/>
              <a:chOff x="1697011" y="2095726"/>
              <a:chExt cx="1147790" cy="1384995"/>
            </a:xfrm>
          </p:grpSpPr>
          <p:sp>
            <p:nvSpPr>
              <p:cNvPr id="3296" name="Google Shape;329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619</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207</a:t>
                </a:r>
                <a:endParaRPr/>
              </a:p>
            </p:txBody>
          </p:sp>
          <p:sp>
            <p:nvSpPr>
              <p:cNvPr id="3297" name="Google Shape;329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8" name="Google Shape;329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9" name="Google Shape;3299;p7"/>
          <p:cNvGrpSpPr/>
          <p:nvPr/>
        </p:nvGrpSpPr>
        <p:grpSpPr>
          <a:xfrm>
            <a:off x="6804805" y="3103664"/>
            <a:ext cx="1147790" cy="1384995"/>
            <a:chOff x="1566470" y="2095726"/>
            <a:chExt cx="1147790" cy="1384995"/>
          </a:xfrm>
        </p:grpSpPr>
        <p:grpSp>
          <p:nvGrpSpPr>
            <p:cNvPr id="3300" name="Google Shape;3300;p7"/>
            <p:cNvGrpSpPr/>
            <p:nvPr/>
          </p:nvGrpSpPr>
          <p:grpSpPr>
            <a:xfrm>
              <a:off x="1566470" y="2095726"/>
              <a:ext cx="1147790" cy="1384995"/>
              <a:chOff x="1697011" y="2095726"/>
              <a:chExt cx="1147790" cy="1384995"/>
            </a:xfrm>
          </p:grpSpPr>
          <p:sp>
            <p:nvSpPr>
              <p:cNvPr id="3301" name="Google Shape;330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758</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727</a:t>
                </a:r>
                <a:endParaRPr/>
              </a:p>
            </p:txBody>
          </p:sp>
          <p:sp>
            <p:nvSpPr>
              <p:cNvPr id="3302" name="Google Shape;3302;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3" name="Google Shape;330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304" name="Google Shape;3304;p7"/>
          <p:cNvGrpSpPr/>
          <p:nvPr/>
        </p:nvGrpSpPr>
        <p:grpSpPr>
          <a:xfrm>
            <a:off x="9249970" y="3103664"/>
            <a:ext cx="1147790" cy="1384995"/>
            <a:chOff x="1566470" y="2095726"/>
            <a:chExt cx="1147790" cy="1384995"/>
          </a:xfrm>
        </p:grpSpPr>
        <p:grpSp>
          <p:nvGrpSpPr>
            <p:cNvPr id="3305" name="Google Shape;3305;p7"/>
            <p:cNvGrpSpPr/>
            <p:nvPr/>
          </p:nvGrpSpPr>
          <p:grpSpPr>
            <a:xfrm>
              <a:off x="1566470" y="2095726"/>
              <a:ext cx="1147790" cy="1384995"/>
              <a:chOff x="1697011" y="2095726"/>
              <a:chExt cx="1147790" cy="1384995"/>
            </a:xfrm>
          </p:grpSpPr>
          <p:sp>
            <p:nvSpPr>
              <p:cNvPr id="3306" name="Google Shape;330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120</a:t>
                </a:r>
                <a:endParaRPr/>
              </a:p>
            </p:txBody>
          </p:sp>
          <p:sp>
            <p:nvSpPr>
              <p:cNvPr id="3307" name="Google Shape;330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8" name="Google Shape;330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309" name="Google Shape;3309;p7"/>
          <p:cNvSpPr txBox="1"/>
          <p:nvPr/>
        </p:nvSpPr>
        <p:spPr>
          <a:xfrm>
            <a:off x="1786950" y="4259348"/>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140</a:t>
            </a:r>
            <a:endParaRPr/>
          </a:p>
        </p:txBody>
      </p:sp>
      <p:sp>
        <p:nvSpPr>
          <p:cNvPr id="3310" name="Google Shape;3310;p7"/>
          <p:cNvSpPr txBox="1"/>
          <p:nvPr/>
        </p:nvSpPr>
        <p:spPr>
          <a:xfrm>
            <a:off x="4305459" y="4259348"/>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412</a:t>
            </a:r>
            <a:endParaRPr/>
          </a:p>
        </p:txBody>
      </p:sp>
      <p:sp>
        <p:nvSpPr>
          <p:cNvPr id="3311" name="Google Shape;3311;p7"/>
          <p:cNvSpPr txBox="1"/>
          <p:nvPr/>
        </p:nvSpPr>
        <p:spPr>
          <a:xfrm>
            <a:off x="7035799"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31</a:t>
            </a:r>
            <a:endParaRPr/>
          </a:p>
        </p:txBody>
      </p:sp>
      <p:sp>
        <p:nvSpPr>
          <p:cNvPr id="3312" name="Google Shape;3312;p7"/>
          <p:cNvSpPr txBox="1"/>
          <p:nvPr/>
        </p:nvSpPr>
        <p:spPr>
          <a:xfrm>
            <a:off x="9497086"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227</a:t>
            </a:r>
            <a:endParaRPr/>
          </a:p>
        </p:txBody>
      </p:sp>
      <p:sp>
        <p:nvSpPr>
          <p:cNvPr id="3313" name="Google Shape;3313;p7"/>
          <p:cNvSpPr txBox="1"/>
          <p:nvPr/>
        </p:nvSpPr>
        <p:spPr>
          <a:xfrm>
            <a:off x="1281176" y="2396369"/>
            <a:ext cx="960272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543 – 403       619 – 207              758 - 727           347 - 120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86"/>
                                        </p:tgtEl>
                                        <p:attrNameLst>
                                          <p:attrName>style.visibility</p:attrName>
                                        </p:attrNameLst>
                                      </p:cBhvr>
                                      <p:to>
                                        <p:strVal val="visible"/>
                                      </p:to>
                                    </p:set>
                                    <p:animEffect transition="in" filter="fade">
                                      <p:cBhvr>
                                        <p:cTn id="7" dur="500"/>
                                        <p:tgtEl>
                                          <p:spTgt spid="3286"/>
                                        </p:tgtEl>
                                      </p:cBhvr>
                                    </p:animEffect>
                                  </p:childTnLst>
                                </p:cTn>
                              </p:par>
                              <p:par>
                                <p:cTn id="8" presetID="10" presetClass="entr" presetSubtype="0" fill="hold" nodeType="withEffect">
                                  <p:stCondLst>
                                    <p:cond delay="0"/>
                                  </p:stCondLst>
                                  <p:childTnLst>
                                    <p:set>
                                      <p:cBhvr>
                                        <p:cTn id="9" dur="1" fill="hold">
                                          <p:stCondLst>
                                            <p:cond delay="0"/>
                                          </p:stCondLst>
                                        </p:cTn>
                                        <p:tgtEl>
                                          <p:spTgt spid="3313"/>
                                        </p:tgtEl>
                                        <p:attrNameLst>
                                          <p:attrName>style.visibility</p:attrName>
                                        </p:attrNameLst>
                                      </p:cBhvr>
                                      <p:to>
                                        <p:strVal val="visible"/>
                                      </p:to>
                                    </p:set>
                                    <p:animEffect transition="in" filter="fade">
                                      <p:cBhvr>
                                        <p:cTn id="10" dur="500"/>
                                        <p:tgtEl>
                                          <p:spTgt spid="33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289"/>
                                        </p:tgtEl>
                                        <p:attrNameLst>
                                          <p:attrName>style.visibility</p:attrName>
                                        </p:attrNameLst>
                                      </p:cBhvr>
                                      <p:to>
                                        <p:strVal val="visible"/>
                                      </p:to>
                                    </p:set>
                                    <p:animEffect transition="in" filter="fade">
                                      <p:cBhvr>
                                        <p:cTn id="15" dur="500"/>
                                        <p:tgtEl>
                                          <p:spTgt spid="328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309"/>
                                        </p:tgtEl>
                                        <p:attrNameLst>
                                          <p:attrName>style.visibility</p:attrName>
                                        </p:attrNameLst>
                                      </p:cBhvr>
                                      <p:to>
                                        <p:strVal val="visible"/>
                                      </p:to>
                                    </p:set>
                                    <p:animEffect transition="in" filter="fade">
                                      <p:cBhvr>
                                        <p:cTn id="20" dur="1000"/>
                                        <p:tgtEl>
                                          <p:spTgt spid="330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94"/>
                                        </p:tgtEl>
                                        <p:attrNameLst>
                                          <p:attrName>style.visibility</p:attrName>
                                        </p:attrNameLst>
                                      </p:cBhvr>
                                      <p:to>
                                        <p:strVal val="visible"/>
                                      </p:to>
                                    </p:set>
                                    <p:animEffect transition="in" filter="fade">
                                      <p:cBhvr>
                                        <p:cTn id="25" dur="500"/>
                                        <p:tgtEl>
                                          <p:spTgt spid="329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310"/>
                                        </p:tgtEl>
                                        <p:attrNameLst>
                                          <p:attrName>style.visibility</p:attrName>
                                        </p:attrNameLst>
                                      </p:cBhvr>
                                      <p:to>
                                        <p:strVal val="visible"/>
                                      </p:to>
                                    </p:set>
                                    <p:animEffect transition="in" filter="fade">
                                      <p:cBhvr>
                                        <p:cTn id="30" dur="1000"/>
                                        <p:tgtEl>
                                          <p:spTgt spid="33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299"/>
                                        </p:tgtEl>
                                        <p:attrNameLst>
                                          <p:attrName>style.visibility</p:attrName>
                                        </p:attrNameLst>
                                      </p:cBhvr>
                                      <p:to>
                                        <p:strVal val="visible"/>
                                      </p:to>
                                    </p:set>
                                    <p:animEffect transition="in" filter="fade">
                                      <p:cBhvr>
                                        <p:cTn id="35" dur="500"/>
                                        <p:tgtEl>
                                          <p:spTgt spid="329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311"/>
                                        </p:tgtEl>
                                        <p:attrNameLst>
                                          <p:attrName>style.visibility</p:attrName>
                                        </p:attrNameLst>
                                      </p:cBhvr>
                                      <p:to>
                                        <p:strVal val="visible"/>
                                      </p:to>
                                    </p:set>
                                    <p:animEffect transition="in" filter="fade">
                                      <p:cBhvr>
                                        <p:cTn id="40" dur="1000"/>
                                        <p:tgtEl>
                                          <p:spTgt spid="331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304"/>
                                        </p:tgtEl>
                                        <p:attrNameLst>
                                          <p:attrName>style.visibility</p:attrName>
                                        </p:attrNameLst>
                                      </p:cBhvr>
                                      <p:to>
                                        <p:strVal val="visible"/>
                                      </p:to>
                                    </p:set>
                                    <p:animEffect transition="in" filter="fade">
                                      <p:cBhvr>
                                        <p:cTn id="45" dur="500"/>
                                        <p:tgtEl>
                                          <p:spTgt spid="330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12"/>
                                        </p:tgtEl>
                                        <p:attrNameLst>
                                          <p:attrName>style.visibility</p:attrName>
                                        </p:attrNameLst>
                                      </p:cBhvr>
                                      <p:to>
                                        <p:strVal val="visible"/>
                                      </p:to>
                                    </p:set>
                                    <p:animEffect transition="in" filter="fade">
                                      <p:cBhvr>
                                        <p:cTn id="50" dur="1000"/>
                                        <p:tgtEl>
                                          <p:spTgt spid="3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17"/>
        <p:cNvGrpSpPr/>
        <p:nvPr/>
      </p:nvGrpSpPr>
      <p:grpSpPr>
        <a:xfrm>
          <a:off x="0" y="0"/>
          <a:ext cx="0" cy="0"/>
          <a:chOff x="0" y="0"/>
          <a:chExt cx="0" cy="0"/>
        </a:xfrm>
      </p:grpSpPr>
      <p:grpSp>
        <p:nvGrpSpPr>
          <p:cNvPr id="3318" name="Google Shape;3318;p8"/>
          <p:cNvGrpSpPr/>
          <p:nvPr/>
        </p:nvGrpSpPr>
        <p:grpSpPr>
          <a:xfrm>
            <a:off x="983182" y="614170"/>
            <a:ext cx="6039918" cy="570588"/>
            <a:chOff x="1296327" y="1647588"/>
            <a:chExt cx="6039918" cy="570588"/>
          </a:xfrm>
        </p:grpSpPr>
        <p:sp>
          <p:nvSpPr>
            <p:cNvPr id="3319" name="Google Shape;3319;p8"/>
            <p:cNvSpPr txBox="1"/>
            <p:nvPr/>
          </p:nvSpPr>
          <p:spPr>
            <a:xfrm>
              <a:off x="1866915" y="1694956"/>
              <a:ext cx="54693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nhẩm (theo mẫu).</a:t>
              </a:r>
              <a:endParaRPr/>
            </a:p>
          </p:txBody>
        </p:sp>
        <p:sp>
          <p:nvSpPr>
            <p:cNvPr id="3320" name="Google Shape;3320;p8"/>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21" name="Google Shape;3321;p8"/>
          <p:cNvSpPr txBox="1"/>
          <p:nvPr/>
        </p:nvSpPr>
        <p:spPr>
          <a:xfrm>
            <a:off x="2997200" y="1232126"/>
            <a:ext cx="5469330" cy="267765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a:t>
            </a:r>
            <a:endParaRPr/>
          </a:p>
          <a:p>
            <a:pPr marL="0" marR="0" lvl="0" indent="0" algn="ctr" rtl="0">
              <a:lnSpc>
                <a:spcPct val="150000"/>
              </a:lnSpc>
              <a:spcBef>
                <a:spcPts val="0"/>
              </a:spcBef>
              <a:spcAft>
                <a:spcPts val="0"/>
              </a:spcAft>
              <a:buNone/>
            </a:pPr>
            <a:r>
              <a:rPr lang="en-US" sz="2800">
                <a:solidFill>
                  <a:schemeClr val="dk1"/>
                </a:solidFill>
                <a:latin typeface="Arial"/>
                <a:ea typeface="Arial"/>
                <a:cs typeface="Arial"/>
                <a:sym typeface="Arial"/>
              </a:rPr>
              <a:t>400 + 200 =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Nhẩm: 6 trăm - 2 trăm = 4 trăm.</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600   -   200  =  400</a:t>
            </a:r>
            <a:endParaRPr/>
          </a:p>
        </p:txBody>
      </p:sp>
      <p:sp>
        <p:nvSpPr>
          <p:cNvPr id="3322" name="Google Shape;3322;p8"/>
          <p:cNvSpPr txBox="1"/>
          <p:nvPr/>
        </p:nvSpPr>
        <p:spPr>
          <a:xfrm>
            <a:off x="9831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700 - 300 = 400</a:t>
            </a:r>
            <a:endParaRPr/>
          </a:p>
        </p:txBody>
      </p:sp>
      <p:sp>
        <p:nvSpPr>
          <p:cNvPr id="3323" name="Google Shape;3323;p8"/>
          <p:cNvSpPr txBox="1"/>
          <p:nvPr/>
        </p:nvSpPr>
        <p:spPr>
          <a:xfrm>
            <a:off x="9831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800 - 500 = 300</a:t>
            </a:r>
            <a:endParaRPr/>
          </a:p>
        </p:txBody>
      </p:sp>
      <p:sp>
        <p:nvSpPr>
          <p:cNvPr id="3324" name="Google Shape;3324;p8"/>
          <p:cNvSpPr txBox="1"/>
          <p:nvPr/>
        </p:nvSpPr>
        <p:spPr>
          <a:xfrm>
            <a:off x="61647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600 - 400 = 200</a:t>
            </a:r>
            <a:endParaRPr/>
          </a:p>
        </p:txBody>
      </p:sp>
      <p:sp>
        <p:nvSpPr>
          <p:cNvPr id="3325" name="Google Shape;3325;p8"/>
          <p:cNvSpPr txBox="1"/>
          <p:nvPr/>
        </p:nvSpPr>
        <p:spPr>
          <a:xfrm>
            <a:off x="61647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900 - 700 = 200</a:t>
            </a:r>
            <a:endParaRPr/>
          </a:p>
        </p:txBody>
      </p:sp>
      <p:sp>
        <p:nvSpPr>
          <p:cNvPr id="3326" name="Google Shape;3326;p8"/>
          <p:cNvSpPr/>
          <p:nvPr/>
        </p:nvSpPr>
        <p:spPr>
          <a:xfrm>
            <a:off x="28018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7" name="Google Shape;3327;p8"/>
          <p:cNvSpPr/>
          <p:nvPr/>
        </p:nvSpPr>
        <p:spPr>
          <a:xfrm>
            <a:off x="27769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8" name="Google Shape;3328;p8"/>
          <p:cNvSpPr/>
          <p:nvPr/>
        </p:nvSpPr>
        <p:spPr>
          <a:xfrm>
            <a:off x="80850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9" name="Google Shape;3329;p8"/>
          <p:cNvSpPr/>
          <p:nvPr/>
        </p:nvSpPr>
        <p:spPr>
          <a:xfrm>
            <a:off x="80601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8"/>
                                        </p:tgtEl>
                                        <p:attrNameLst>
                                          <p:attrName>style.visibility</p:attrName>
                                        </p:attrNameLst>
                                      </p:cBhvr>
                                      <p:to>
                                        <p:strVal val="visible"/>
                                      </p:to>
                                    </p:set>
                                    <p:animEffect transition="in" filter="fade">
                                      <p:cBhvr>
                                        <p:cTn id="7" dur="500"/>
                                        <p:tgtEl>
                                          <p:spTgt spid="33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1"/>
                                        </p:tgtEl>
                                        <p:attrNameLst>
                                          <p:attrName>style.visibility</p:attrName>
                                        </p:attrNameLst>
                                      </p:cBhvr>
                                      <p:to>
                                        <p:strVal val="visible"/>
                                      </p:to>
                                    </p:set>
                                    <p:animEffect transition="in" filter="fade">
                                      <p:cBhvr>
                                        <p:cTn id="12" dur="500"/>
                                        <p:tgtEl>
                                          <p:spTgt spid="33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22"/>
                                        </p:tgtEl>
                                        <p:attrNameLst>
                                          <p:attrName>style.visibility</p:attrName>
                                        </p:attrNameLst>
                                      </p:cBhvr>
                                      <p:to>
                                        <p:strVal val="visible"/>
                                      </p:to>
                                    </p:set>
                                    <p:animEffect transition="in" filter="fade">
                                      <p:cBhvr>
                                        <p:cTn id="17" dur="500"/>
                                        <p:tgtEl>
                                          <p:spTgt spid="3322"/>
                                        </p:tgtEl>
                                      </p:cBhvr>
                                    </p:animEffect>
                                  </p:childTnLst>
                                </p:cTn>
                              </p:par>
                              <p:par>
                                <p:cTn id="18" presetID="10" presetClass="entr" presetSubtype="0" fill="hold" nodeType="withEffect">
                                  <p:stCondLst>
                                    <p:cond delay="0"/>
                                  </p:stCondLst>
                                  <p:childTnLst>
                                    <p:set>
                                      <p:cBhvr>
                                        <p:cTn id="19" dur="1" fill="hold">
                                          <p:stCondLst>
                                            <p:cond delay="0"/>
                                          </p:stCondLst>
                                        </p:cTn>
                                        <p:tgtEl>
                                          <p:spTgt spid="3323"/>
                                        </p:tgtEl>
                                        <p:attrNameLst>
                                          <p:attrName>style.visibility</p:attrName>
                                        </p:attrNameLst>
                                      </p:cBhvr>
                                      <p:to>
                                        <p:strVal val="visible"/>
                                      </p:to>
                                    </p:set>
                                    <p:animEffect transition="in" filter="fade">
                                      <p:cBhvr>
                                        <p:cTn id="20" dur="500"/>
                                        <p:tgtEl>
                                          <p:spTgt spid="3323"/>
                                        </p:tgtEl>
                                      </p:cBhvr>
                                    </p:animEffect>
                                  </p:childTnLst>
                                </p:cTn>
                              </p:par>
                              <p:par>
                                <p:cTn id="21" presetID="10" presetClass="entr" presetSubtype="0" fill="hold" nodeType="withEffect">
                                  <p:stCondLst>
                                    <p:cond delay="0"/>
                                  </p:stCondLst>
                                  <p:childTnLst>
                                    <p:set>
                                      <p:cBhvr>
                                        <p:cTn id="22" dur="1" fill="hold">
                                          <p:stCondLst>
                                            <p:cond delay="0"/>
                                          </p:stCondLst>
                                        </p:cTn>
                                        <p:tgtEl>
                                          <p:spTgt spid="3324"/>
                                        </p:tgtEl>
                                        <p:attrNameLst>
                                          <p:attrName>style.visibility</p:attrName>
                                        </p:attrNameLst>
                                      </p:cBhvr>
                                      <p:to>
                                        <p:strVal val="visible"/>
                                      </p:to>
                                    </p:set>
                                    <p:animEffect transition="in" filter="fade">
                                      <p:cBhvr>
                                        <p:cTn id="23" dur="500"/>
                                        <p:tgtEl>
                                          <p:spTgt spid="3324"/>
                                        </p:tgtEl>
                                      </p:cBhvr>
                                    </p:animEffect>
                                  </p:childTnLst>
                                </p:cTn>
                              </p:par>
                              <p:par>
                                <p:cTn id="24" presetID="10" presetClass="entr" presetSubtype="0" fill="hold" nodeType="withEffect">
                                  <p:stCondLst>
                                    <p:cond delay="0"/>
                                  </p:stCondLst>
                                  <p:childTnLst>
                                    <p:set>
                                      <p:cBhvr>
                                        <p:cTn id="25" dur="1" fill="hold">
                                          <p:stCondLst>
                                            <p:cond delay="0"/>
                                          </p:stCondLst>
                                        </p:cTn>
                                        <p:tgtEl>
                                          <p:spTgt spid="3325"/>
                                        </p:tgtEl>
                                        <p:attrNameLst>
                                          <p:attrName>style.visibility</p:attrName>
                                        </p:attrNameLst>
                                      </p:cBhvr>
                                      <p:to>
                                        <p:strVal val="visible"/>
                                      </p:to>
                                    </p:set>
                                    <p:animEffect transition="in" filter="fade">
                                      <p:cBhvr>
                                        <p:cTn id="26" dur="500"/>
                                        <p:tgtEl>
                                          <p:spTgt spid="332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500"/>
                                        <p:tgtEl>
                                          <p:spTgt spid="3326"/>
                                        </p:tgtEl>
                                      </p:cBhvr>
                                    </p:animEffect>
                                    <p:set>
                                      <p:cBhvr>
                                        <p:cTn id="31" dur="1" fill="hold">
                                          <p:stCondLst>
                                            <p:cond delay="500"/>
                                          </p:stCondLst>
                                        </p:cTn>
                                        <p:tgtEl>
                                          <p:spTgt spid="332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3327"/>
                                        </p:tgtEl>
                                      </p:cBhvr>
                                    </p:animEffect>
                                    <p:set>
                                      <p:cBhvr>
                                        <p:cTn id="36" dur="1" fill="hold">
                                          <p:stCondLst>
                                            <p:cond delay="500"/>
                                          </p:stCondLst>
                                        </p:cTn>
                                        <p:tgtEl>
                                          <p:spTgt spid="3327"/>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3328"/>
                                        </p:tgtEl>
                                      </p:cBhvr>
                                    </p:animEffect>
                                    <p:set>
                                      <p:cBhvr>
                                        <p:cTn id="41" dur="1" fill="hold">
                                          <p:stCondLst>
                                            <p:cond delay="500"/>
                                          </p:stCondLst>
                                        </p:cTn>
                                        <p:tgtEl>
                                          <p:spTgt spid="332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3329"/>
                                        </p:tgtEl>
                                      </p:cBhvr>
                                    </p:animEffect>
                                    <p:set>
                                      <p:cBhvr>
                                        <p:cTn id="46" dur="1" fill="hold">
                                          <p:stCondLst>
                                            <p:cond delay="500"/>
                                          </p:stCondLst>
                                        </p:cTn>
                                        <p:tgtEl>
                                          <p:spTgt spid="33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33"/>
        <p:cNvGrpSpPr/>
        <p:nvPr/>
      </p:nvGrpSpPr>
      <p:grpSpPr>
        <a:xfrm>
          <a:off x="0" y="0"/>
          <a:ext cx="0" cy="0"/>
          <a:chOff x="0" y="0"/>
          <a:chExt cx="0" cy="0"/>
        </a:xfrm>
      </p:grpSpPr>
      <p:grpSp>
        <p:nvGrpSpPr>
          <p:cNvPr id="3334" name="Google Shape;3334;p9"/>
          <p:cNvGrpSpPr/>
          <p:nvPr/>
        </p:nvGrpSpPr>
        <p:grpSpPr>
          <a:xfrm>
            <a:off x="891742" y="508412"/>
            <a:ext cx="10172498" cy="1631216"/>
            <a:chOff x="1296327" y="1567956"/>
            <a:chExt cx="10172498" cy="1631216"/>
          </a:xfrm>
        </p:grpSpPr>
        <p:sp>
          <p:nvSpPr>
            <p:cNvPr id="3335" name="Google Shape;3335;p9"/>
            <p:cNvSpPr txBox="1"/>
            <p:nvPr/>
          </p:nvSpPr>
          <p:spPr>
            <a:xfrm>
              <a:off x="1866915" y="1567956"/>
              <a:ext cx="9601910" cy="1631216"/>
            </a:xfrm>
            <a:prstGeom prst="rect">
              <a:avLst/>
            </a:prstGeom>
            <a:noFill/>
            <a:ln>
              <a:noFill/>
            </a:ln>
          </p:spPr>
          <p:txBody>
            <a:bodyPr spcFirstLastPara="1" wrap="square" lIns="91425" tIns="45700" rIns="91425" bIns="45700" anchor="t" anchorCtr="0">
              <a:spAutoFit/>
            </a:bodyPr>
            <a:lstStyle/>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thu hoach được 580 kg thóc nếp. Bác hùng thu hoạch được ít hơn bác Sơn 40 kg thóc nếp. Hỏi bác Hùng thu hoạch được bao nhiêu ki-lô-gam thóc nếp?</a:t>
              </a:r>
              <a:endParaRPr/>
            </a:p>
          </p:txBody>
        </p:sp>
        <p:sp>
          <p:nvSpPr>
            <p:cNvPr id="3336" name="Google Shape;3336;p9"/>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grpSp>
      <p:sp>
        <p:nvSpPr>
          <p:cNvPr id="3337" name="Google Shape;3337;p9"/>
          <p:cNvSpPr txBox="1"/>
          <p:nvPr/>
        </p:nvSpPr>
        <p:spPr>
          <a:xfrm>
            <a:off x="1044505" y="2236677"/>
            <a:ext cx="4167575"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 580 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ít hơn: 40kg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 … kg?</a:t>
            </a:r>
            <a:endParaRPr/>
          </a:p>
        </p:txBody>
      </p:sp>
      <p:sp>
        <p:nvSpPr>
          <p:cNvPr id="3338" name="Google Shape;3338;p9"/>
          <p:cNvSpPr txBox="1"/>
          <p:nvPr/>
        </p:nvSpPr>
        <p:spPr>
          <a:xfrm>
            <a:off x="2886891" y="4119945"/>
            <a:ext cx="8365671"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Bác Hùng thu hoạch được số ki-lô-gam thóc nếp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580 – 40 = 540 (kg)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540 kg thóc nếp</a:t>
            </a:r>
            <a:endParaRPr sz="2800">
              <a:solidFill>
                <a:srgbClr val="E36C09"/>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34"/>
                                        </p:tgtEl>
                                        <p:attrNameLst>
                                          <p:attrName>style.visibility</p:attrName>
                                        </p:attrNameLst>
                                      </p:cBhvr>
                                      <p:to>
                                        <p:strVal val="visible"/>
                                      </p:to>
                                    </p:set>
                                    <p:animEffect transition="in" filter="fade">
                                      <p:cBhvr>
                                        <p:cTn id="7" dur="500"/>
                                        <p:tgtEl>
                                          <p:spTgt spid="33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37"/>
                                        </p:tgtEl>
                                        <p:attrNameLst>
                                          <p:attrName>style.visibility</p:attrName>
                                        </p:attrNameLst>
                                      </p:cBhvr>
                                      <p:to>
                                        <p:strVal val="visible"/>
                                      </p:to>
                                    </p:set>
                                    <p:animEffect transition="in" filter="fade">
                                      <p:cBhvr>
                                        <p:cTn id="12" dur="500"/>
                                        <p:tgtEl>
                                          <p:spTgt spid="33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8">
                                            <p:txEl>
                                              <p:pRg st="0" end="0"/>
                                            </p:txEl>
                                          </p:spTgt>
                                        </p:tgtEl>
                                        <p:attrNameLst>
                                          <p:attrName>style.visibility</p:attrName>
                                        </p:attrNameLst>
                                      </p:cBhvr>
                                      <p:to>
                                        <p:strVal val="visible"/>
                                      </p:to>
                                    </p:set>
                                    <p:animEffect transition="in" filter="fade">
                                      <p:cBhvr>
                                        <p:cTn id="17" dur="500"/>
                                        <p:tgtEl>
                                          <p:spTgt spid="333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8">
                                            <p:txEl>
                                              <p:pRg st="1" end="1"/>
                                            </p:txEl>
                                          </p:spTgt>
                                        </p:tgtEl>
                                        <p:attrNameLst>
                                          <p:attrName>style.visibility</p:attrName>
                                        </p:attrNameLst>
                                      </p:cBhvr>
                                      <p:to>
                                        <p:strVal val="visible"/>
                                      </p:to>
                                    </p:set>
                                    <p:animEffect transition="in" filter="fade">
                                      <p:cBhvr>
                                        <p:cTn id="22" dur="500"/>
                                        <p:tgtEl>
                                          <p:spTgt spid="333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8">
                                            <p:txEl>
                                              <p:pRg st="2" end="2"/>
                                            </p:txEl>
                                          </p:spTgt>
                                        </p:tgtEl>
                                        <p:attrNameLst>
                                          <p:attrName>style.visibility</p:attrName>
                                        </p:attrNameLst>
                                      </p:cBhvr>
                                      <p:to>
                                        <p:strVal val="visible"/>
                                      </p:to>
                                    </p:set>
                                    <p:animEffect transition="in" filter="fade">
                                      <p:cBhvr>
                                        <p:cTn id="27" dur="500"/>
                                        <p:tgtEl>
                                          <p:spTgt spid="333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8">
                                            <p:txEl>
                                              <p:pRg st="3" end="3"/>
                                            </p:txEl>
                                          </p:spTgt>
                                        </p:tgtEl>
                                        <p:attrNameLst>
                                          <p:attrName>style.visibility</p:attrName>
                                        </p:attrNameLst>
                                      </p:cBhvr>
                                      <p:to>
                                        <p:strVal val="visible"/>
                                      </p:to>
                                    </p:set>
                                    <p:animEffect transition="in" filter="fade">
                                      <p:cBhvr>
                                        <p:cTn id="32" dur="500"/>
                                        <p:tgtEl>
                                          <p:spTgt spid="33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272</Words>
  <Application>Microsoft Office PowerPoint</Application>
  <PresentationFormat>Widescreen</PresentationFormat>
  <Paragraphs>85</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Cookie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ACER</cp:lastModifiedBy>
  <cp:revision>4</cp:revision>
  <dcterms:created xsi:type="dcterms:W3CDTF">2021-06-02T01:34:28Z</dcterms:created>
  <dcterms:modified xsi:type="dcterms:W3CDTF">2025-04-19T02:19:06Z</dcterms:modified>
</cp:coreProperties>
</file>