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64" r:id="rId2"/>
    <p:sldId id="265" r:id="rId3"/>
    <p:sldId id="266" r:id="rId4"/>
    <p:sldId id="267" r:id="rId5"/>
    <p:sldId id="268" r:id="rId6"/>
    <p:sldId id="269" r:id="rId7"/>
  </p:sldIdLst>
  <p:sldSz cx="12192000" cy="6858000"/>
  <p:notesSz cx="6858000" cy="9144000"/>
  <p:embeddedFontLst>
    <p:embeddedFont>
      <p:font typeface="Cookie" panose="020B0604020202020204" charset="0"/>
      <p:regular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2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slide" Target="slides/slide6.xml"/><Relationship Id="rId33"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37" Type="http://schemas.openxmlformats.org/officeDocument/2006/relationships/tableStyles" Target="tableStyles.xml"/><Relationship Id="rId5" Type="http://schemas.openxmlformats.org/officeDocument/2006/relationships/slide" Target="slides/slide4.xml"/><Relationship Id="rId3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490195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528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023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3792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7659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972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606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smtClean="0">
                <a:solidFill>
                  <a:srgbClr val="C00000"/>
                </a:solidFill>
              </a:rPr>
              <a:t>92</a:t>
            </a:r>
            <a:r>
              <a:rPr lang="en-US" sz="3200" smtClean="0">
                <a:solidFill>
                  <a:srgbClr val="C00000"/>
                </a:solidFill>
                <a:latin typeface="Arial"/>
                <a:ea typeface="Arial"/>
                <a:cs typeface="Arial"/>
                <a:sym typeface="Arial"/>
              </a:rPr>
              <a:t>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0">
                                            <p:txEl>
                                              <p:pRg st="1" end="1"/>
                                            </p:txEl>
                                          </p:spTgt>
                                        </p:tgtEl>
                                        <p:attrNameLst>
                                          <p:attrName>style.visibility</p:attrName>
                                        </p:attrNameLst>
                                      </p:cBhvr>
                                      <p:to>
                                        <p:strVal val="visible"/>
                                      </p:to>
                                    </p:set>
                                    <p:animEffect transition="in" filter="fade">
                                      <p:cBhvr>
                                        <p:cTn id="30" dur="500"/>
                                        <p:tgtEl>
                                          <p:spTgt spid="31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2" end="2"/>
                                            </p:txEl>
                                          </p:spTgt>
                                        </p:tgtEl>
                                        <p:attrNameLst>
                                          <p:attrName>style.visibility</p:attrName>
                                        </p:attrNameLst>
                                      </p:cBhvr>
                                      <p:to>
                                        <p:strVal val="visible"/>
                                      </p:to>
                                    </p:set>
                                    <p:animEffect transition="in" filter="fade">
                                      <p:cBhvr>
                                        <p:cTn id="35" dur="500"/>
                                        <p:tgtEl>
                                          <p:spTgt spid="316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3" end="3"/>
                                            </p:txEl>
                                          </p:spTgt>
                                        </p:tgtEl>
                                        <p:attrNameLst>
                                          <p:attrName>style.visibility</p:attrName>
                                        </p:attrNameLst>
                                      </p:cBhvr>
                                      <p:to>
                                        <p:strVal val="visible"/>
                                      </p:to>
                                    </p:set>
                                    <p:animEffect transition="in" filter="fade">
                                      <p:cBhvr>
                                        <p:cTn id="40" dur="500"/>
                                        <p:tgtEl>
                                          <p:spTgt spid="316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9"/>
                                        </p:tgtEl>
                                        <p:attrNameLst>
                                          <p:attrName>style.visibility</p:attrName>
                                        </p:attrNameLst>
                                      </p:cBhvr>
                                      <p:to>
                                        <p:strVal val="visible"/>
                                      </p:to>
                                    </p:set>
                                    <p:animEffect transition="in" filter="fade">
                                      <p:cBhvr>
                                        <p:cTn id="45" dur="1000"/>
                                        <p:tgtEl>
                                          <p:spTgt spid="3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58"/>
                                        </p:tgtEl>
                                        <p:attrNameLst>
                                          <p:attrName>style.visibility</p:attrName>
                                        </p:attrNameLst>
                                      </p:cBhvr>
                                      <p:to>
                                        <p:strVal val="visible"/>
                                      </p:to>
                                    </p:set>
                                    <p:animEffect transition="in" filter="fade">
                                      <p:cBhvr>
                                        <p:cTn id="50" dur="1000"/>
                                        <p:tgtEl>
                                          <p:spTgt spid="3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9258250" cy="2010825"/>
        </p:xfrm>
        <a:graphic>
          <a:graphicData uri="http://schemas.openxmlformats.org/drawingml/2006/table">
            <a:tbl>
              <a:tblPr firstRow="1" bandRow="1">
                <a:noFill/>
                <a:tableStyleId>{846496A3-E4EB-4305-A1DD-AE22991BD5B0}</a:tableStyleId>
              </a:tblPr>
              <a:tblGrid>
                <a:gridCol w="1851650"/>
                <a:gridCol w="1851650"/>
                <a:gridCol w="1851650"/>
                <a:gridCol w="1851650"/>
                <a:gridCol w="1851650"/>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
                                        </p:tgtEl>
                                        <p:attrNameLst>
                                          <p:attrName>style.visibility</p:attrName>
                                        </p:attrNameLst>
                                      </p:cBhvr>
                                      <p:to>
                                        <p:strVal val="visible"/>
                                      </p:to>
                                    </p:set>
                                    <p:animEffect transition="in" filter="fade">
                                      <p:cBhvr>
                                        <p:cTn id="7" dur="500"/>
                                        <p:tgtEl>
                                          <p:spTgt spid="3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4039888" y="1602133"/>
            <a:ext cx="657900" cy="109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212</Words>
  <Application>Microsoft Office PowerPoint</Application>
  <PresentationFormat>Widescreen</PresentationFormat>
  <Paragraphs>62</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ACER</cp:lastModifiedBy>
  <cp:revision>4</cp:revision>
  <dcterms:created xsi:type="dcterms:W3CDTF">2021-06-02T01:34:28Z</dcterms:created>
  <dcterms:modified xsi:type="dcterms:W3CDTF">2025-04-19T02:25:02Z</dcterms:modified>
</cp:coreProperties>
</file>