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B060402020202020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2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490195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93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2862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63443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940096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" name="Google Shape;306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9875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46588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9657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080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3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3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3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3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3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3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/>
                <a:gridCol w="1341625"/>
                <a:gridCol w="1649000"/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19899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224</Words>
  <Application>Microsoft Office PowerPoint</Application>
  <PresentationFormat>Widescreen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Cookie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ACER</cp:lastModifiedBy>
  <cp:revision>4</cp:revision>
  <dcterms:created xsi:type="dcterms:W3CDTF">2021-06-02T01:34:28Z</dcterms:created>
  <dcterms:modified xsi:type="dcterms:W3CDTF">2025-04-19T02:24:44Z</dcterms:modified>
</cp:coreProperties>
</file>