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ki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238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08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37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19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85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8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28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76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Widescreen</PresentationFormat>
  <Paragraphs>119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Cookie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</cp:revision>
  <dcterms:created xsi:type="dcterms:W3CDTF">2021-06-02T01:34:28Z</dcterms:created>
  <dcterms:modified xsi:type="dcterms:W3CDTF">2025-04-19T02:30:00Z</dcterms:modified>
</cp:coreProperties>
</file>