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kie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3879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93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980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9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872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014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57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63: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LUYỆN TẬP CHUNG</a:t>
            </a:r>
            <a:endParaRPr sz="6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3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2621" name="Google Shape;262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2" name="Google Shape;262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267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4" name="Google Shape;262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25" name="Google Shape;2625;p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2626" name="Google Shape;262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7" name="Google Shape;262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9" name="Google Shape;262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0" name="Google Shape;2630;p3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631" name="Google Shape;263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2" name="Google Shape;263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698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4" name="Google Shape;263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5" name="Google Shape;2635;p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636" name="Google Shape;263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7" name="Google Shape;263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9" name="Google Shape;263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40" name="Google Shape;2640;p3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998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3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384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3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652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3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602558"/>
            <a:ext cx="3614218" cy="570588"/>
            <a:chOff x="1296327" y="1647588"/>
            <a:chExt cx="3614218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hình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956694" y="3539002"/>
            <a:ext cx="61468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tổng của hai số ghi trên khối lập phương và khối cầu.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hiệu của hai số ghi trên khối hộp chữ nhật và khối trụ.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043050" y="4101737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1011083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496850" y="4812515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2" name="Google Shape;2672;p4"/>
          <p:cNvSpPr txBox="1"/>
          <p:nvPr/>
        </p:nvSpPr>
        <p:spPr>
          <a:xfrm>
            <a:off x="7742826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"/>
          <p:cNvSpPr txBox="1"/>
          <p:nvPr/>
        </p:nvSpPr>
        <p:spPr>
          <a:xfrm>
            <a:off x="8912459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"/>
          <p:cNvSpPr txBox="1"/>
          <p:nvPr/>
        </p:nvSpPr>
        <p:spPr>
          <a:xfrm>
            <a:off x="9351144" y="3975157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888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043050" y="5416732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956694" y="6079612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3731981" y="6071933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8" name="Google Shape;2678;p4"/>
          <p:cNvSpPr txBox="1"/>
          <p:nvPr/>
        </p:nvSpPr>
        <p:spPr>
          <a:xfrm>
            <a:off x="7742826" y="5321629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"/>
          <p:cNvSpPr txBox="1"/>
          <p:nvPr/>
        </p:nvSpPr>
        <p:spPr>
          <a:xfrm>
            <a:off x="8912459" y="5321629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"/>
          <p:cNvSpPr txBox="1"/>
          <p:nvPr/>
        </p:nvSpPr>
        <p:spPr>
          <a:xfrm>
            <a:off x="9351144" y="5321629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0" y="649926"/>
            <a:ext cx="6384633" cy="2246769"/>
            <a:chOff x="1296327" y="1616578"/>
            <a:chExt cx="6384633" cy="224676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cửa hàng, buổi sáng bán được 259 kg gạo, buổi chiều bán được 175 kg gạo. Hỏi cả hai buổi cửa hàng đó bán được bao nhiêu ki-lô-gam gạo?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7766971" y="649926"/>
            <a:ext cx="3427897" cy="2597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sáng: 259 kg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chiều: 175 kg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Cả hai buổi: … kg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5"/>
          <p:cNvSpPr txBox="1"/>
          <p:nvPr/>
        </p:nvSpPr>
        <p:spPr>
          <a:xfrm>
            <a:off x="2286000" y="3247753"/>
            <a:ext cx="82557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Cả hai buổi cửa hàng bán được số ki-lô-gam là: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259 + 175 = 434 (kg)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Đáp số: 434 kg gạo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891379" y="4296286"/>
            <a:ext cx="10407992" cy="13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Widescreen</PresentationFormat>
  <Paragraphs>58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Cookie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1</cp:revision>
  <dcterms:created xsi:type="dcterms:W3CDTF">2021-06-02T01:34:28Z</dcterms:created>
  <dcterms:modified xsi:type="dcterms:W3CDTF">2025-04-19T02:29:48Z</dcterms:modified>
</cp:coreProperties>
</file>