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"/>
  </p:notesMasterIdLst>
  <p:sldIdLst>
    <p:sldId id="305" r:id="rId2"/>
    <p:sldId id="314" r:id="rId3"/>
    <p:sldId id="306" r:id="rId4"/>
    <p:sldId id="311" r:id="rId5"/>
  </p:sldIdLst>
  <p:sldSz cx="9144000" cy="5143500" type="screen16x9"/>
  <p:notesSz cx="6858000" cy="9144000"/>
  <p:embeddedFontLst>
    <p:embeddedFont>
      <p:font typeface="Pangolin" panose="020B0604020202020204" charset="0"/>
      <p:regular r:id="rId7"/>
    </p:embeddedFont>
    <p:embeddedFont>
      <p:font typeface="Baloo 2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E5E1EE"/>
    <a:srgbClr val="1A8C54"/>
    <a:srgbClr val="BDD646"/>
    <a:srgbClr val="FED9D0"/>
    <a:srgbClr val="00A651"/>
    <a:srgbClr val="A165AB"/>
    <a:srgbClr val="FAD5E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2760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8"/>
          <p:cNvSpPr/>
          <p:nvPr userDrawn="1"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2;p8"/>
          <p:cNvSpPr/>
          <p:nvPr userDrawn="1"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;p8"/>
          <p:cNvSpPr/>
          <p:nvPr userDrawn="1"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6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8" r:id="rId3"/>
    <p:sldLayoutId id="2147483686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30: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gìn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4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024;p44"/>
          <p:cNvGrpSpPr/>
          <p:nvPr/>
        </p:nvGrpSpPr>
        <p:grpSpPr>
          <a:xfrm>
            <a:off x="5870864" y="2903647"/>
            <a:ext cx="1833889" cy="1559207"/>
            <a:chOff x="1168000" y="1750950"/>
            <a:chExt cx="405425" cy="344700"/>
          </a:xfrm>
        </p:grpSpPr>
        <p:sp>
          <p:nvSpPr>
            <p:cNvPr id="7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032;p44"/>
          <p:cNvGrpSpPr/>
          <p:nvPr/>
        </p:nvGrpSpPr>
        <p:grpSpPr>
          <a:xfrm rot="21021658">
            <a:off x="1434324" y="290283"/>
            <a:ext cx="1730018" cy="1448960"/>
            <a:chOff x="2391350" y="3583000"/>
            <a:chExt cx="571525" cy="478675"/>
          </a:xfrm>
        </p:grpSpPr>
        <p:sp>
          <p:nvSpPr>
            <p:cNvPr id="15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042;p44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25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31"/>
          <p:cNvSpPr/>
          <p:nvPr/>
        </p:nvSpPr>
        <p:spPr>
          <a:xfrm rot="21436395">
            <a:off x="2078677" y="1769563"/>
            <a:ext cx="5230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Kể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lạo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vệ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sinh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môi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trường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chúng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ta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cũng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thật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nhiều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niềm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vui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61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môi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31999" y="1527426"/>
            <a:ext cx="6273701" cy="3219514"/>
            <a:chOff x="609699" y="692511"/>
            <a:chExt cx="7683500" cy="3942989"/>
          </a:xfrm>
        </p:grpSpPr>
        <p:pic>
          <p:nvPicPr>
            <p:cNvPr id="1026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5" t="61880" r="6171" b="6016"/>
            <a:stretch/>
          </p:blipFill>
          <p:spPr bwMode="auto">
            <a:xfrm>
              <a:off x="609699" y="692511"/>
              <a:ext cx="7683500" cy="394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6600" y="692511"/>
              <a:ext cx="5080000" cy="327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0" y="389358"/>
            <a:ext cx="6490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   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42775" r="6629" b="19290"/>
          <a:stretch/>
        </p:blipFill>
        <p:spPr bwMode="auto">
          <a:xfrm>
            <a:off x="2103072" y="1287482"/>
            <a:ext cx="5456995" cy="34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CF1FFBB-8AFD-4CB4-860A-A688079A7CE9}"/>
              </a:ext>
            </a:extLst>
          </p:cNvPr>
          <p:cNvSpPr/>
          <p:nvPr/>
        </p:nvSpPr>
        <p:spPr>
          <a:xfrm>
            <a:off x="616689" y="1691299"/>
            <a:ext cx="2295759" cy="880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Lau bảng, lau bàn ghế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F407613-201F-4068-9B73-AFBD6B25742F}"/>
              </a:ext>
            </a:extLst>
          </p:cNvPr>
          <p:cNvSpPr/>
          <p:nvPr/>
        </p:nvSpPr>
        <p:spPr>
          <a:xfrm>
            <a:off x="5277695" y="1287482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Tưới cây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BA6983C-2182-4D1E-86DC-9FB84ADA9FB7}"/>
              </a:ext>
            </a:extLst>
          </p:cNvPr>
          <p:cNvSpPr/>
          <p:nvPr/>
        </p:nvSpPr>
        <p:spPr>
          <a:xfrm>
            <a:off x="7063964" y="2140471"/>
            <a:ext cx="1484613" cy="880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Lau cửa sổ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5CEF643-8366-46F1-A8FE-F89D6B2D0F46}"/>
              </a:ext>
            </a:extLst>
          </p:cNvPr>
          <p:cNvSpPr/>
          <p:nvPr/>
        </p:nvSpPr>
        <p:spPr>
          <a:xfrm>
            <a:off x="1334385" y="3529982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Quét lớp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07B0F4F-2285-4D83-876F-20F049844E6A}"/>
              </a:ext>
            </a:extLst>
          </p:cNvPr>
          <p:cNvSpPr/>
          <p:nvPr/>
        </p:nvSpPr>
        <p:spPr>
          <a:xfrm>
            <a:off x="6204013" y="3922364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Dọn rác</a:t>
            </a: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79</Words>
  <Application>Microsoft Office PowerPoint</Application>
  <PresentationFormat>On-screen Show (16:9)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UTM Cookies</vt:lpstr>
      <vt:lpstr>Pangolin</vt:lpstr>
      <vt:lpstr>Times New Roman</vt:lpstr>
      <vt:lpstr>Arial</vt:lpstr>
      <vt:lpstr>Baloo 2</vt:lpstr>
      <vt:lpstr>UTM Androgyne</vt:lpstr>
      <vt:lpstr>English Vocabulary Workshop by Slidesgo</vt:lpstr>
      <vt:lpstr>Bài 30: Giữ gìn vệ sinh môi trường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ACER</cp:lastModifiedBy>
  <cp:revision>41</cp:revision>
  <dcterms:modified xsi:type="dcterms:W3CDTF">2025-04-19T02:50:12Z</dcterms:modified>
</cp:coreProperties>
</file>