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  <p:sldMasterId id="2147483683" r:id="rId3"/>
    <p:sldMasterId id="2147483705" r:id="rId4"/>
    <p:sldMasterId id="2147483726" r:id="rId5"/>
    <p:sldMasterId id="2147483739" r:id="rId6"/>
  </p:sldMasterIdLst>
  <p:notesMasterIdLst>
    <p:notesMasterId r:id="rId41"/>
  </p:notesMasterIdLst>
  <p:sldIdLst>
    <p:sldId id="430" r:id="rId7"/>
    <p:sldId id="429" r:id="rId8"/>
    <p:sldId id="427" r:id="rId9"/>
    <p:sldId id="428" r:id="rId10"/>
    <p:sldId id="419" r:id="rId11"/>
    <p:sldId id="420" r:id="rId12"/>
    <p:sldId id="421" r:id="rId13"/>
    <p:sldId id="422" r:id="rId14"/>
    <p:sldId id="423" r:id="rId15"/>
    <p:sldId id="424" r:id="rId16"/>
    <p:sldId id="425" r:id="rId17"/>
    <p:sldId id="426" r:id="rId18"/>
    <p:sldId id="434" r:id="rId19"/>
    <p:sldId id="259" r:id="rId20"/>
    <p:sldId id="280" r:id="rId21"/>
    <p:sldId id="300" r:id="rId22"/>
    <p:sldId id="258" r:id="rId23"/>
    <p:sldId id="260" r:id="rId24"/>
    <p:sldId id="301" r:id="rId25"/>
    <p:sldId id="281" r:id="rId26"/>
    <p:sldId id="302" r:id="rId27"/>
    <p:sldId id="261" r:id="rId28"/>
    <p:sldId id="303" r:id="rId29"/>
    <p:sldId id="270" r:id="rId30"/>
    <p:sldId id="305" r:id="rId31"/>
    <p:sldId id="308" r:id="rId32"/>
    <p:sldId id="263" r:id="rId33"/>
    <p:sldId id="257" r:id="rId34"/>
    <p:sldId id="431" r:id="rId35"/>
    <p:sldId id="432" r:id="rId36"/>
    <p:sldId id="433" r:id="rId37"/>
    <p:sldId id="262" r:id="rId38"/>
    <p:sldId id="309" r:id="rId39"/>
    <p:sldId id="310" r:id="rId40"/>
  </p:sldIdLst>
  <p:sldSz cx="12192000" cy="6858000"/>
  <p:notesSz cx="6858000" cy="9144000"/>
  <p:embeddedFontLst>
    <p:embeddedFont>
      <p:font typeface="Arial-Rounded" panose="020B0500000000000000" charset="0"/>
      <p:regular r:id="rId42"/>
    </p:embeddedFont>
    <p:embeddedFont>
      <p:font typeface="KG Primary Penmanship" panose="020B0604020202020204" charset="0"/>
      <p:regular r:id="rId43"/>
    </p:embeddedFont>
    <p:embeddedFont>
      <p:font typeface="Griffy" panose="020B0604020202020204" charset="0"/>
      <p:regular r:id="rId44"/>
    </p:embeddedFont>
    <p:embeddedFont>
      <p:font typeface="Abril Fatface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Bangers" panose="020B0604020202020204" charset="0"/>
      <p:regular r:id="rId50"/>
    </p:embeddedFont>
    <p:embeddedFont>
      <p:font typeface="等线" panose="020B0604020202020204" charset="-122"/>
      <p:regular r:id="rId51"/>
      <p:bold r:id="rId52"/>
    </p:embeddedFont>
    <p:embeddedFont>
      <p:font typeface="Impact" panose="020B0806030902050204" pitchFamily="34" charset="0"/>
      <p:regular r:id="rId53"/>
    </p:embeddedFont>
    <p:embeddedFont>
      <p:font typeface="Patrick Hand" panose="020B0604020202020204" charset="0"/>
      <p:regular r:id="rId54"/>
    </p:embeddedFont>
    <p:embeddedFont>
      <p:font typeface="Comfortaa Medium" panose="020B0604020202020204" charset="0"/>
      <p:regular r:id="rId55"/>
      <p:bold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11E703-EE6C-46E5-A84C-B3960D5E6B22}">
  <a:tblStyle styleId="{0011E703-EE6C-46E5-A84C-B3960D5E6B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2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8738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xmlns="" id="{4648C30E-2E30-41D4-A99C-04281405B3EC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xmlns="" id="{A459D824-67B5-4F25-84B3-AB71B6FEF3E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xmlns="" id="{ADB795D0-2BB2-44CB-B22B-AFD5347D7D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B8FD4F-8A8D-4A74-87AF-9EC9979E2A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216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452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a073618e60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a073618e60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50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413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7965A4-4F9B-42AD-97F6-5956B56DB139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146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302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261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9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0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79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267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02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338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67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060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22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69460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" name="Google Shape;93;p6"/>
          <p:cNvSpPr txBox="1">
            <a:spLocks noGrp="1"/>
          </p:cNvSpPr>
          <p:nvPr>
            <p:ph type="body" idx="1"/>
          </p:nvPr>
        </p:nvSpPr>
        <p:spPr>
          <a:xfrm>
            <a:off x="69457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6"/>
          <p:cNvSpPr/>
          <p:nvPr/>
        </p:nvSpPr>
        <p:spPr>
          <a:xfrm rot="-2700000">
            <a:off x="6536437" y="784971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6"/>
          <p:cNvGrpSpPr/>
          <p:nvPr/>
        </p:nvGrpSpPr>
        <p:grpSpPr>
          <a:xfrm rot="3456507">
            <a:off x="10560490" y="1024313"/>
            <a:ext cx="2242479" cy="1205659"/>
            <a:chOff x="3448893" y="949065"/>
            <a:chExt cx="2173513" cy="1168580"/>
          </a:xfrm>
        </p:grpSpPr>
        <p:sp>
          <p:nvSpPr>
            <p:cNvPr id="96" name="Google Shape;96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6"/>
          <p:cNvSpPr/>
          <p:nvPr/>
        </p:nvSpPr>
        <p:spPr>
          <a:xfrm rot="-7451544">
            <a:off x="6153249" y="4648330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 rot="-7451544">
            <a:off x="6376702" y="5252359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6"/>
          <p:cNvGrpSpPr/>
          <p:nvPr/>
        </p:nvGrpSpPr>
        <p:grpSpPr>
          <a:xfrm rot="-3566290">
            <a:off x="5467527" y="559169"/>
            <a:ext cx="2242471" cy="1205655"/>
            <a:chOff x="3448893" y="949065"/>
            <a:chExt cx="2173513" cy="1168580"/>
          </a:xfrm>
        </p:grpSpPr>
        <p:sp>
          <p:nvSpPr>
            <p:cNvPr id="102" name="Google Shape;102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6"/>
          <p:cNvSpPr/>
          <p:nvPr/>
        </p:nvSpPr>
        <p:spPr>
          <a:xfrm>
            <a:off x="6373127" y="62266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8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1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5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00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4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1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05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2731600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2"/>
          </p:nvPr>
        </p:nvSpPr>
        <p:spPr>
          <a:xfrm>
            <a:off x="2731600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3"/>
          </p:nvPr>
        </p:nvSpPr>
        <p:spPr>
          <a:xfrm>
            <a:off x="8072289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4"/>
          </p:nvPr>
        </p:nvSpPr>
        <p:spPr>
          <a:xfrm>
            <a:off x="8072289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7281351" y="1908325"/>
            <a:ext cx="4578900" cy="227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277650" y="4772900"/>
            <a:ext cx="4586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944105" y="4604275"/>
            <a:ext cx="2896971" cy="1702034"/>
            <a:chOff x="4692026" y="4370063"/>
            <a:chExt cx="2807959" cy="1649737"/>
          </a:xfrm>
        </p:grpSpPr>
        <p:sp>
          <p:nvSpPr>
            <p:cNvPr id="18" name="Google Shape;18;p2"/>
            <p:cNvSpPr/>
            <p:nvPr/>
          </p:nvSpPr>
          <p:spPr>
            <a:xfrm>
              <a:off x="4692026" y="4370063"/>
              <a:ext cx="2807065" cy="1649730"/>
            </a:xfrm>
            <a:custGeom>
              <a:avLst/>
              <a:gdLst/>
              <a:ahLst/>
              <a:cxnLst/>
              <a:rect l="l" t="t" r="r" b="b"/>
              <a:pathLst>
                <a:path w="1685925" h="1649730" extrusionOk="0">
                  <a:moveTo>
                    <a:pt x="0" y="0"/>
                  </a:moveTo>
                  <a:lnTo>
                    <a:pt x="1685925" y="0"/>
                  </a:lnTo>
                  <a:lnTo>
                    <a:pt x="168592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77940" y="4370070"/>
              <a:ext cx="1122045" cy="1649730"/>
            </a:xfrm>
            <a:custGeom>
              <a:avLst/>
              <a:gdLst/>
              <a:ahLst/>
              <a:cxnLst/>
              <a:rect l="l" t="t" r="r" b="b"/>
              <a:pathLst>
                <a:path w="1122045" h="1649730" extrusionOk="0">
                  <a:moveTo>
                    <a:pt x="0" y="0"/>
                  </a:moveTo>
                  <a:lnTo>
                    <a:pt x="1122045" y="0"/>
                  </a:lnTo>
                  <a:lnTo>
                    <a:pt x="112204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rgbClr val="000000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22;p2"/>
          <p:cNvGrpSpPr/>
          <p:nvPr/>
        </p:nvGrpSpPr>
        <p:grpSpPr>
          <a:xfrm>
            <a:off x="2606322" y="1783563"/>
            <a:ext cx="1560259" cy="2624294"/>
            <a:chOff x="3083744" y="1423529"/>
            <a:chExt cx="913447" cy="1536382"/>
          </a:xfrm>
        </p:grpSpPr>
        <p:sp>
          <p:nvSpPr>
            <p:cNvPr id="23" name="Google Shape;23;p2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2048666">
            <a:off x="9804388" y="1060673"/>
            <a:ext cx="2242516" cy="1205679"/>
            <a:chOff x="3448893" y="949065"/>
            <a:chExt cx="2173513" cy="1168580"/>
          </a:xfrm>
        </p:grpSpPr>
        <p:sp>
          <p:nvSpPr>
            <p:cNvPr id="31" name="Google Shape;31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36;p2"/>
          <p:cNvGrpSpPr/>
          <p:nvPr/>
        </p:nvGrpSpPr>
        <p:grpSpPr>
          <a:xfrm rot="-1838053">
            <a:off x="553605" y="90788"/>
            <a:ext cx="2242379" cy="1205605"/>
            <a:chOff x="3448893" y="949065"/>
            <a:chExt cx="2173513" cy="1168580"/>
          </a:xfrm>
        </p:grpSpPr>
        <p:sp>
          <p:nvSpPr>
            <p:cNvPr id="37" name="Google Shape;37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rgbClr val="FFFFFF">
              <a:alpha val="5809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2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47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Morning Meet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>
            <a:off x="320275" y="6642648"/>
            <a:ext cx="1547241" cy="21495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87050" y="192500"/>
            <a:ext cx="84363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50875" y="1405013"/>
            <a:ext cx="44169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351026" y="1405013"/>
            <a:ext cx="4416900" cy="5153700"/>
          </a:xfrm>
          <a:prstGeom prst="frame">
            <a:avLst>
              <a:gd name="adj1" fmla="val 4603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4983689" y="1405006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4983689" y="1405006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389450" y="5058900"/>
            <a:ext cx="1336800" cy="133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4"/>
          <p:cNvGrpSpPr/>
          <p:nvPr/>
        </p:nvGrpSpPr>
        <p:grpSpPr>
          <a:xfrm>
            <a:off x="810397" y="5341832"/>
            <a:ext cx="494906" cy="832412"/>
            <a:chOff x="3083744" y="1423529"/>
            <a:chExt cx="913447" cy="1536382"/>
          </a:xfrm>
        </p:grpSpPr>
        <p:sp>
          <p:nvSpPr>
            <p:cNvPr id="57" name="Google Shape;57;p4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4"/>
          <p:cNvGrpSpPr/>
          <p:nvPr/>
        </p:nvGrpSpPr>
        <p:grpSpPr>
          <a:xfrm rot="5664003">
            <a:off x="1588635" y="5626140"/>
            <a:ext cx="711096" cy="382434"/>
            <a:chOff x="3448893" y="949065"/>
            <a:chExt cx="2173513" cy="1168580"/>
          </a:xfrm>
        </p:grpSpPr>
        <p:sp>
          <p:nvSpPr>
            <p:cNvPr id="65" name="Google Shape;65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458037" y="6236310"/>
            <a:ext cx="1268073" cy="539794"/>
            <a:chOff x="458037" y="6236310"/>
            <a:chExt cx="1268073" cy="539794"/>
          </a:xfrm>
        </p:grpSpPr>
        <p:grpSp>
          <p:nvGrpSpPr>
            <p:cNvPr id="69" name="Google Shape;69;p4"/>
            <p:cNvGrpSpPr/>
            <p:nvPr/>
          </p:nvGrpSpPr>
          <p:grpSpPr>
            <a:xfrm>
              <a:off x="633694" y="6236310"/>
              <a:ext cx="918764" cy="539794"/>
              <a:chOff x="4692026" y="4370063"/>
              <a:chExt cx="2807959" cy="1649737"/>
            </a:xfrm>
          </p:grpSpPr>
          <p:sp>
            <p:nvSpPr>
              <p:cNvPr id="70" name="Google Shape;70;p4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4"/>
          <p:cNvGrpSpPr/>
          <p:nvPr/>
        </p:nvGrpSpPr>
        <p:grpSpPr>
          <a:xfrm rot="2048666">
            <a:off x="10328088" y="208298"/>
            <a:ext cx="2242516" cy="1205679"/>
            <a:chOff x="3448893" y="949065"/>
            <a:chExt cx="2173513" cy="1168580"/>
          </a:xfrm>
        </p:grpSpPr>
        <p:sp>
          <p:nvSpPr>
            <p:cNvPr id="77" name="Google Shape;77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2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69460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" name="Google Shape;93;p6"/>
          <p:cNvSpPr txBox="1">
            <a:spLocks noGrp="1"/>
          </p:cNvSpPr>
          <p:nvPr>
            <p:ph type="body" idx="1"/>
          </p:nvPr>
        </p:nvSpPr>
        <p:spPr>
          <a:xfrm>
            <a:off x="69457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6"/>
          <p:cNvSpPr/>
          <p:nvPr/>
        </p:nvSpPr>
        <p:spPr>
          <a:xfrm rot="-2700000">
            <a:off x="6536437" y="784971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6"/>
          <p:cNvGrpSpPr/>
          <p:nvPr/>
        </p:nvGrpSpPr>
        <p:grpSpPr>
          <a:xfrm rot="3456507">
            <a:off x="10560490" y="1024313"/>
            <a:ext cx="2242479" cy="1205659"/>
            <a:chOff x="3448893" y="949065"/>
            <a:chExt cx="2173513" cy="1168580"/>
          </a:xfrm>
        </p:grpSpPr>
        <p:sp>
          <p:nvSpPr>
            <p:cNvPr id="96" name="Google Shape;96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6"/>
          <p:cNvSpPr/>
          <p:nvPr/>
        </p:nvSpPr>
        <p:spPr>
          <a:xfrm rot="-7451544">
            <a:off x="6153249" y="4648330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 rot="-7451544">
            <a:off x="6376702" y="5252359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6"/>
          <p:cNvGrpSpPr/>
          <p:nvPr/>
        </p:nvGrpSpPr>
        <p:grpSpPr>
          <a:xfrm rot="-3566290">
            <a:off x="5467527" y="559169"/>
            <a:ext cx="2242471" cy="1205655"/>
            <a:chOff x="3448893" y="949065"/>
            <a:chExt cx="2173513" cy="1168580"/>
          </a:xfrm>
        </p:grpSpPr>
        <p:sp>
          <p:nvSpPr>
            <p:cNvPr id="102" name="Google Shape;102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6"/>
          <p:cNvSpPr/>
          <p:nvPr/>
        </p:nvSpPr>
        <p:spPr>
          <a:xfrm>
            <a:off x="6373127" y="62266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97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2731600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2"/>
          </p:nvPr>
        </p:nvSpPr>
        <p:spPr>
          <a:xfrm>
            <a:off x="2731600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3"/>
          </p:nvPr>
        </p:nvSpPr>
        <p:spPr>
          <a:xfrm>
            <a:off x="8072289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4"/>
          </p:nvPr>
        </p:nvSpPr>
        <p:spPr>
          <a:xfrm>
            <a:off x="8072289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0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 userDrawn="1">
  <p:cSld name="004 Section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6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30" name="Google Shape;130;p9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30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2"/>
          </p:nvPr>
        </p:nvSpPr>
        <p:spPr>
          <a:xfrm>
            <a:off x="1228650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/>
          <p:nvPr/>
        </p:nvSpPr>
        <p:spPr>
          <a:xfrm rot="-2700000">
            <a:off x="9458934" y="3825070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9381165" y="6456606"/>
            <a:ext cx="2362200" cy="11810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0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40" name="Google Shape;140;p10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0"/>
          <p:cNvGrpSpPr/>
          <p:nvPr/>
        </p:nvGrpSpPr>
        <p:grpSpPr>
          <a:xfrm>
            <a:off x="9670761" y="5674412"/>
            <a:ext cx="1935430" cy="824125"/>
            <a:chOff x="4487664" y="-1392325"/>
            <a:chExt cx="3997997" cy="1702034"/>
          </a:xfrm>
        </p:grpSpPr>
        <p:grpSp>
          <p:nvGrpSpPr>
            <p:cNvPr id="144" name="Google Shape;144;p1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45" name="Google Shape;145;p1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92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accen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1"/>
          <p:cNvSpPr/>
          <p:nvPr/>
        </p:nvSpPr>
        <p:spPr>
          <a:xfrm rot="-1211893" flipH="1">
            <a:off x="405113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 rot="-1211893" flipH="1">
            <a:off x="1000879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2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>
            <a:spLocks noGrp="1"/>
          </p:cNvSpPr>
          <p:nvPr>
            <p:ph type="title"/>
          </p:nvPr>
        </p:nvSpPr>
        <p:spPr>
          <a:xfrm>
            <a:off x="1957925" y="544275"/>
            <a:ext cx="96858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58" name="Google Shape;158;p12"/>
          <p:cNvSpPr txBox="1">
            <a:spLocks noGrp="1"/>
          </p:cNvSpPr>
          <p:nvPr>
            <p:ph type="body" idx="1"/>
          </p:nvPr>
        </p:nvSpPr>
        <p:spPr>
          <a:xfrm>
            <a:off x="2032365" y="4813250"/>
            <a:ext cx="95232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12"/>
          <p:cNvGrpSpPr/>
          <p:nvPr/>
        </p:nvGrpSpPr>
        <p:grpSpPr>
          <a:xfrm rot="7706632" flipH="1">
            <a:off x="1509175" y="1403524"/>
            <a:ext cx="2020212" cy="1442478"/>
            <a:chOff x="3509104" y="949065"/>
            <a:chExt cx="1958007" cy="1398062"/>
          </a:xfrm>
        </p:grpSpPr>
        <p:sp>
          <p:nvSpPr>
            <p:cNvPr id="160" name="Google Shape;160;p12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2"/>
          <p:cNvGrpSpPr/>
          <p:nvPr/>
        </p:nvGrpSpPr>
        <p:grpSpPr>
          <a:xfrm rot="7824342">
            <a:off x="-351334" y="640430"/>
            <a:ext cx="3201133" cy="1362921"/>
            <a:chOff x="4487664" y="-1392325"/>
            <a:chExt cx="3997997" cy="1702034"/>
          </a:xfrm>
        </p:grpSpPr>
        <p:grpSp>
          <p:nvGrpSpPr>
            <p:cNvPr id="164" name="Google Shape;164;p1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65" name="Google Shape;165;p1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4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 userDrawn="1">
  <p:cSld name="CUSTOM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61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3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4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title" hasCustomPrompt="1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6" name="Google Shape;186;p16"/>
          <p:cNvSpPr txBox="1">
            <a:spLocks noGrp="1"/>
          </p:cNvSpPr>
          <p:nvPr>
            <p:ph type="title" idx="2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title" idx="3" hasCustomPrompt="1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 idx="4" hasCustomPrompt="1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9" name="Google Shape;189;p16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192" name="Google Shape;192;p16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93" name="Google Shape;193;p16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16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>
            <a:spLocks noGrp="1"/>
          </p:cNvSpPr>
          <p:nvPr>
            <p:ph type="subTitle" idx="1"/>
          </p:nvPr>
        </p:nvSpPr>
        <p:spPr>
          <a:xfrm>
            <a:off x="415600" y="17064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subTitle" idx="2"/>
          </p:nvPr>
        </p:nvSpPr>
        <p:spPr>
          <a:xfrm>
            <a:off x="415600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subTitle" idx="3"/>
          </p:nvPr>
        </p:nvSpPr>
        <p:spPr>
          <a:xfrm>
            <a:off x="415600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ubTitle" idx="4"/>
          </p:nvPr>
        </p:nvSpPr>
        <p:spPr>
          <a:xfrm>
            <a:off x="4266987" y="17237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ubTitle" idx="5"/>
          </p:nvPr>
        </p:nvSpPr>
        <p:spPr>
          <a:xfrm>
            <a:off x="4266987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6"/>
          </p:nvPr>
        </p:nvSpPr>
        <p:spPr>
          <a:xfrm>
            <a:off x="4266987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body" idx="7"/>
          </p:nvPr>
        </p:nvSpPr>
        <p:spPr>
          <a:xfrm>
            <a:off x="4266987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8"/>
          </p:nvPr>
        </p:nvSpPr>
        <p:spPr>
          <a:xfrm>
            <a:off x="4266987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9"/>
          </p:nvPr>
        </p:nvSpPr>
        <p:spPr>
          <a:xfrm>
            <a:off x="4266987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13"/>
          </p:nvPr>
        </p:nvSpPr>
        <p:spPr>
          <a:xfrm>
            <a:off x="415600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4"/>
          </p:nvPr>
        </p:nvSpPr>
        <p:spPr>
          <a:xfrm>
            <a:off x="415600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5"/>
          </p:nvPr>
        </p:nvSpPr>
        <p:spPr>
          <a:xfrm>
            <a:off x="415600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10" name="Google Shape;210;p17"/>
          <p:cNvGrpSpPr/>
          <p:nvPr/>
        </p:nvGrpSpPr>
        <p:grpSpPr>
          <a:xfrm>
            <a:off x="7285317" y="963390"/>
            <a:ext cx="4700732" cy="5054674"/>
            <a:chOff x="7285317" y="963390"/>
            <a:chExt cx="4700732" cy="5054674"/>
          </a:xfrm>
        </p:grpSpPr>
        <p:sp>
          <p:nvSpPr>
            <p:cNvPr id="211" name="Google Shape;211;p17"/>
            <p:cNvSpPr/>
            <p:nvPr/>
          </p:nvSpPr>
          <p:spPr>
            <a:xfrm flipH="1">
              <a:off x="7980647" y="5438139"/>
              <a:ext cx="3318891" cy="165944"/>
            </a:xfrm>
            <a:custGeom>
              <a:avLst/>
              <a:gdLst/>
              <a:ahLst/>
              <a:cxnLst/>
              <a:rect l="l" t="t" r="r" b="b"/>
              <a:pathLst>
                <a:path w="4724400" h="236219" extrusionOk="0">
                  <a:moveTo>
                    <a:pt x="2362200" y="236220"/>
                  </a:moveTo>
                  <a:cubicBezTo>
                    <a:pt x="3663315" y="236220"/>
                    <a:pt x="4724400" y="182880"/>
                    <a:pt x="4724400" y="118110"/>
                  </a:cubicBezTo>
                  <a:cubicBezTo>
                    <a:pt x="4724400" y="52388"/>
                    <a:pt x="3663315" y="0"/>
                    <a:pt x="2362200" y="0"/>
                  </a:cubicBezTo>
                  <a:cubicBezTo>
                    <a:pt x="1061085" y="0"/>
                    <a:pt x="0" y="53340"/>
                    <a:pt x="0" y="118110"/>
                  </a:cubicBezTo>
                  <a:cubicBezTo>
                    <a:pt x="0" y="182880"/>
                    <a:pt x="1061085" y="236220"/>
                    <a:pt x="2362200" y="236220"/>
                  </a:cubicBezTo>
                  <a:close/>
                </a:path>
              </a:pathLst>
            </a:custGeom>
            <a:solidFill>
              <a:srgbClr val="000000">
                <a:alpha val="234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 rot="2700000" flipH="1">
              <a:off x="7973724" y="2005738"/>
              <a:ext cx="3323920" cy="3323920"/>
            </a:xfrm>
            <a:custGeom>
              <a:avLst/>
              <a:gdLst/>
              <a:ahLst/>
              <a:cxnLst/>
              <a:rect l="l" t="t" r="r" b="b"/>
              <a:pathLst>
                <a:path w="4724354" h="4724354" extrusionOk="0">
                  <a:moveTo>
                    <a:pt x="4724355" y="2362177"/>
                  </a:moveTo>
                  <a:cubicBezTo>
                    <a:pt x="4724355" y="3666772"/>
                    <a:pt x="3666772" y="4724355"/>
                    <a:pt x="2362177" y="4724355"/>
                  </a:cubicBezTo>
                  <a:cubicBezTo>
                    <a:pt x="1057583" y="4724355"/>
                    <a:pt x="0" y="3666772"/>
                    <a:pt x="0" y="2362177"/>
                  </a:cubicBezTo>
                  <a:cubicBezTo>
                    <a:pt x="0" y="1057583"/>
                    <a:pt x="1057583" y="0"/>
                    <a:pt x="2362177" y="0"/>
                  </a:cubicBezTo>
                  <a:cubicBezTo>
                    <a:pt x="3666772" y="0"/>
                    <a:pt x="4724355" y="1057583"/>
                    <a:pt x="4724355" y="236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17"/>
            <p:cNvGrpSpPr/>
            <p:nvPr/>
          </p:nvGrpSpPr>
          <p:grpSpPr>
            <a:xfrm flipH="1">
              <a:off x="9116725" y="2445393"/>
              <a:ext cx="1060695" cy="1784047"/>
              <a:chOff x="3083744" y="1423529"/>
              <a:chExt cx="913447" cy="1536382"/>
            </a:xfrm>
          </p:grpSpPr>
          <p:sp>
            <p:nvSpPr>
              <p:cNvPr id="214" name="Google Shape;214;p17"/>
              <p:cNvSpPr/>
              <p:nvPr/>
            </p:nvSpPr>
            <p:spPr>
              <a:xfrm>
                <a:off x="3375209" y="2458896"/>
                <a:ext cx="330517" cy="43910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439102" extrusionOk="0">
                    <a:moveTo>
                      <a:pt x="0" y="0"/>
                    </a:moveTo>
                    <a:lnTo>
                      <a:pt x="330517" y="0"/>
                    </a:lnTo>
                    <a:lnTo>
                      <a:pt x="330517" y="439103"/>
                    </a:lnTo>
                    <a:lnTo>
                      <a:pt x="0" y="439103"/>
                    </a:lnTo>
                    <a:close/>
                  </a:path>
                </a:pathLst>
              </a:custGeom>
              <a:solidFill>
                <a:srgbClr val="5648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7"/>
              <p:cNvSpPr/>
              <p:nvPr/>
            </p:nvSpPr>
            <p:spPr>
              <a:xfrm>
                <a:off x="3375209" y="2502711"/>
                <a:ext cx="330517" cy="108584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4" extrusionOk="0">
                    <a:moveTo>
                      <a:pt x="0" y="40957"/>
                    </a:moveTo>
                    <a:lnTo>
                      <a:pt x="330517" y="0"/>
                    </a:lnTo>
                    <a:lnTo>
                      <a:pt x="330517" y="66675"/>
                    </a:lnTo>
                    <a:lnTo>
                      <a:pt x="0" y="108585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3375209" y="2625583"/>
                <a:ext cx="330517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5" extrusionOk="0">
                    <a:moveTo>
                      <a:pt x="0" y="40958"/>
                    </a:moveTo>
                    <a:cubicBezTo>
                      <a:pt x="110490" y="27623"/>
                      <a:pt x="220027" y="13335"/>
                      <a:pt x="330517" y="0"/>
                    </a:cubicBezTo>
                    <a:cubicBezTo>
                      <a:pt x="330517" y="22860"/>
                      <a:pt x="330517" y="44767"/>
                      <a:pt x="330517" y="67628"/>
                    </a:cubicBezTo>
                    <a:cubicBezTo>
                      <a:pt x="220027" y="80963"/>
                      <a:pt x="110490" y="95250"/>
                      <a:pt x="0" y="108585"/>
                    </a:cubicBezTo>
                    <a:cubicBezTo>
                      <a:pt x="0" y="86678"/>
                      <a:pt x="0" y="63817"/>
                      <a:pt x="0" y="40958"/>
                    </a:cubicBez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3375209" y="2748456"/>
                <a:ext cx="330517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9537" extrusionOk="0">
                    <a:moveTo>
                      <a:pt x="0" y="41910"/>
                    </a:moveTo>
                    <a:lnTo>
                      <a:pt x="330517" y="0"/>
                    </a:lnTo>
                    <a:lnTo>
                      <a:pt x="330517" y="67627"/>
                    </a:lnTo>
                    <a:lnTo>
                      <a:pt x="0" y="109538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3375209" y="2897999"/>
                <a:ext cx="33051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61912" extrusionOk="0">
                    <a:moveTo>
                      <a:pt x="81915" y="61913"/>
                    </a:moveTo>
                    <a:lnTo>
                      <a:pt x="247650" y="61913"/>
                    </a:lnTo>
                    <a:lnTo>
                      <a:pt x="3305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4F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3083744" y="1423529"/>
                <a:ext cx="913447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913447" h="1036320" extrusionOk="0">
                    <a:moveTo>
                      <a:pt x="456247" y="0"/>
                    </a:moveTo>
                    <a:cubicBezTo>
                      <a:pt x="708660" y="0"/>
                      <a:pt x="913447" y="204788"/>
                      <a:pt x="913447" y="457200"/>
                    </a:cubicBezTo>
                    <a:cubicBezTo>
                      <a:pt x="913447" y="613410"/>
                      <a:pt x="835342" y="750570"/>
                      <a:pt x="716280" y="833438"/>
                    </a:cubicBezTo>
                    <a:cubicBezTo>
                      <a:pt x="655320" y="875348"/>
                      <a:pt x="621982" y="940118"/>
                      <a:pt x="621982" y="1014413"/>
                    </a:cubicBezTo>
                    <a:lnTo>
                      <a:pt x="621982" y="1036320"/>
                    </a:lnTo>
                    <a:lnTo>
                      <a:pt x="291465" y="1036320"/>
                    </a:lnTo>
                    <a:lnTo>
                      <a:pt x="291465" y="1014413"/>
                    </a:lnTo>
                    <a:cubicBezTo>
                      <a:pt x="291465" y="940118"/>
                      <a:pt x="258127" y="876300"/>
                      <a:pt x="197167" y="833438"/>
                    </a:cubicBezTo>
                    <a:cubicBezTo>
                      <a:pt x="78105" y="750570"/>
                      <a:pt x="0" y="613410"/>
                      <a:pt x="0" y="457200"/>
                    </a:cubicBezTo>
                    <a:cubicBezTo>
                      <a:pt x="0" y="204788"/>
                      <a:pt x="203835" y="0"/>
                      <a:pt x="456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3274244" y="1789289"/>
                <a:ext cx="532447" cy="669607"/>
              </a:xfrm>
              <a:custGeom>
                <a:avLst/>
                <a:gdLst/>
                <a:ahLst/>
                <a:cxnLst/>
                <a:rect l="l" t="t" r="r" b="b"/>
                <a:pathLst>
                  <a:path w="532447" h="669607" extrusionOk="0">
                    <a:moveTo>
                      <a:pt x="303847" y="669607"/>
                    </a:moveTo>
                    <a:lnTo>
                      <a:pt x="303847" y="228600"/>
                    </a:lnTo>
                    <a:lnTo>
                      <a:pt x="228600" y="228600"/>
                    </a:lnTo>
                    <a:lnTo>
                      <a:pt x="228600" y="669607"/>
                    </a:lnTo>
                    <a:lnTo>
                      <a:pt x="178117" y="669607"/>
                    </a:lnTo>
                    <a:lnTo>
                      <a:pt x="178117" y="228600"/>
                    </a:lnTo>
                    <a:lnTo>
                      <a:pt x="114300" y="228600"/>
                    </a:lnTo>
                    <a:cubicBezTo>
                      <a:pt x="82867" y="228600"/>
                      <a:pt x="54292" y="216217"/>
                      <a:pt x="33338" y="195263"/>
                    </a:cubicBezTo>
                    <a:cubicBezTo>
                      <a:pt x="12382" y="174308"/>
                      <a:pt x="0" y="145733"/>
                      <a:pt x="0" y="114300"/>
                    </a:cubicBezTo>
                    <a:cubicBezTo>
                      <a:pt x="0" y="82867"/>
                      <a:pt x="12382" y="54292"/>
                      <a:pt x="33338" y="33338"/>
                    </a:cubicBezTo>
                    <a:cubicBezTo>
                      <a:pt x="54292" y="12382"/>
                      <a:pt x="82867" y="0"/>
                      <a:pt x="114300" y="0"/>
                    </a:cubicBezTo>
                    <a:cubicBezTo>
                      <a:pt x="145732" y="0"/>
                      <a:pt x="174307" y="12382"/>
                      <a:pt x="195263" y="33338"/>
                    </a:cubicBezTo>
                    <a:cubicBezTo>
                      <a:pt x="216217" y="54292"/>
                      <a:pt x="228600" y="82867"/>
                      <a:pt x="228600" y="114300"/>
                    </a:cubicBezTo>
                    <a:lnTo>
                      <a:pt x="228600" y="178117"/>
                    </a:lnTo>
                    <a:lnTo>
                      <a:pt x="303847" y="178117"/>
                    </a:lnTo>
                    <a:lnTo>
                      <a:pt x="303847" y="114300"/>
                    </a:lnTo>
                    <a:cubicBezTo>
                      <a:pt x="303847" y="82867"/>
                      <a:pt x="316230" y="54292"/>
                      <a:pt x="337185" y="33338"/>
                    </a:cubicBezTo>
                    <a:cubicBezTo>
                      <a:pt x="358140" y="12382"/>
                      <a:pt x="386715" y="0"/>
                      <a:pt x="418147" y="0"/>
                    </a:cubicBezTo>
                    <a:cubicBezTo>
                      <a:pt x="449580" y="0"/>
                      <a:pt x="478155" y="12382"/>
                      <a:pt x="499110" y="33338"/>
                    </a:cubicBezTo>
                    <a:cubicBezTo>
                      <a:pt x="520065" y="54292"/>
                      <a:pt x="532447" y="82867"/>
                      <a:pt x="532447" y="114300"/>
                    </a:cubicBezTo>
                    <a:cubicBezTo>
                      <a:pt x="532447" y="145733"/>
                      <a:pt x="520065" y="174308"/>
                      <a:pt x="499110" y="195263"/>
                    </a:cubicBezTo>
                    <a:cubicBezTo>
                      <a:pt x="478155" y="216217"/>
                      <a:pt x="449580" y="228600"/>
                      <a:pt x="418147" y="228600"/>
                    </a:cubicBezTo>
                    <a:lnTo>
                      <a:pt x="354330" y="228600"/>
                    </a:lnTo>
                    <a:lnTo>
                      <a:pt x="354330" y="669607"/>
                    </a:lnTo>
                    <a:lnTo>
                      <a:pt x="303847" y="669607"/>
                    </a:lnTo>
                    <a:lnTo>
                      <a:pt x="303847" y="669607"/>
                    </a:lnTo>
                    <a:close/>
                    <a:moveTo>
                      <a:pt x="354330" y="114300"/>
                    </a:moveTo>
                    <a:lnTo>
                      <a:pt x="354330" y="178117"/>
                    </a:lnTo>
                    <a:lnTo>
                      <a:pt x="418147" y="178117"/>
                    </a:lnTo>
                    <a:cubicBezTo>
                      <a:pt x="435292" y="178117"/>
                      <a:pt x="451485" y="170497"/>
                      <a:pt x="462915" y="159067"/>
                    </a:cubicBezTo>
                    <a:cubicBezTo>
                      <a:pt x="474345" y="147638"/>
                      <a:pt x="481965" y="131445"/>
                      <a:pt x="481965" y="114300"/>
                    </a:cubicBezTo>
                    <a:cubicBezTo>
                      <a:pt x="481965" y="97155"/>
                      <a:pt x="475297" y="80963"/>
                      <a:pt x="462915" y="69532"/>
                    </a:cubicBezTo>
                    <a:cubicBezTo>
                      <a:pt x="451485" y="58102"/>
                      <a:pt x="435292" y="50482"/>
                      <a:pt x="418147" y="50482"/>
                    </a:cubicBezTo>
                    <a:cubicBezTo>
                      <a:pt x="401003" y="50482"/>
                      <a:pt x="384810" y="57150"/>
                      <a:pt x="373380" y="69532"/>
                    </a:cubicBezTo>
                    <a:cubicBezTo>
                      <a:pt x="360997" y="80963"/>
                      <a:pt x="354330" y="96202"/>
                      <a:pt x="354330" y="114300"/>
                    </a:cubicBezTo>
                    <a:lnTo>
                      <a:pt x="354330" y="114300"/>
                    </a:lnTo>
                    <a:close/>
                    <a:moveTo>
                      <a:pt x="114300" y="178117"/>
                    </a:moveTo>
                    <a:lnTo>
                      <a:pt x="178117" y="178117"/>
                    </a:lnTo>
                    <a:lnTo>
                      <a:pt x="178117" y="114300"/>
                    </a:lnTo>
                    <a:cubicBezTo>
                      <a:pt x="178117" y="97155"/>
                      <a:pt x="171450" y="80963"/>
                      <a:pt x="159067" y="69532"/>
                    </a:cubicBezTo>
                    <a:cubicBezTo>
                      <a:pt x="147638" y="58102"/>
                      <a:pt x="131445" y="50482"/>
                      <a:pt x="114300" y="50482"/>
                    </a:cubicBezTo>
                    <a:cubicBezTo>
                      <a:pt x="97155" y="50482"/>
                      <a:pt x="80963" y="57150"/>
                      <a:pt x="69532" y="69532"/>
                    </a:cubicBezTo>
                    <a:cubicBezTo>
                      <a:pt x="58102" y="80963"/>
                      <a:pt x="50482" y="97155"/>
                      <a:pt x="50482" y="114300"/>
                    </a:cubicBezTo>
                    <a:cubicBezTo>
                      <a:pt x="50482" y="131445"/>
                      <a:pt x="57150" y="147638"/>
                      <a:pt x="69532" y="159067"/>
                    </a:cubicBezTo>
                    <a:cubicBezTo>
                      <a:pt x="80963" y="170497"/>
                      <a:pt x="96202" y="178117"/>
                      <a:pt x="114300" y="1781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1" name="Google Shape;221;p17"/>
            <p:cNvSpPr/>
            <p:nvPr/>
          </p:nvSpPr>
          <p:spPr>
            <a:xfrm rot="7455879" flipH="1">
              <a:off x="11171862" y="4635829"/>
              <a:ext cx="388451" cy="796271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 rot="7455879" flipH="1">
              <a:off x="10842267" y="5046858"/>
              <a:ext cx="566127" cy="305418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17"/>
            <p:cNvGrpSpPr/>
            <p:nvPr/>
          </p:nvGrpSpPr>
          <p:grpSpPr>
            <a:xfrm rot="1838072" flipH="1">
              <a:off x="10048323" y="1294601"/>
              <a:ext cx="1524479" cy="819629"/>
              <a:chOff x="3448893" y="949065"/>
              <a:chExt cx="2173513" cy="1168580"/>
            </a:xfrm>
          </p:grpSpPr>
          <p:sp>
            <p:nvSpPr>
              <p:cNvPr id="224" name="Google Shape;224;p17"/>
              <p:cNvSpPr/>
              <p:nvPr/>
            </p:nvSpPr>
            <p:spPr>
              <a:xfrm>
                <a:off x="4498069" y="1640485"/>
                <a:ext cx="1124337" cy="477160"/>
              </a:xfrm>
              <a:custGeom>
                <a:avLst/>
                <a:gdLst/>
                <a:ahLst/>
                <a:cxnLst/>
                <a:rect l="l" t="t" r="r" b="b"/>
                <a:pathLst>
                  <a:path w="814737" h="345768" extrusionOk="0">
                    <a:moveTo>
                      <a:pt x="804830" y="218856"/>
                    </a:moveTo>
                    <a:cubicBezTo>
                      <a:pt x="729155" y="367840"/>
                      <a:pt x="532086" y="146335"/>
                      <a:pt x="320040" y="184960"/>
                    </a:cubicBezTo>
                    <a:cubicBezTo>
                      <a:pt x="175786" y="210973"/>
                      <a:pt x="80404" y="251176"/>
                      <a:pt x="0" y="345769"/>
                    </a:cubicBezTo>
                    <a:cubicBezTo>
                      <a:pt x="409903" y="-232038"/>
                      <a:pt x="889963" y="51742"/>
                      <a:pt x="804830" y="2188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7"/>
              <p:cNvSpPr/>
              <p:nvPr/>
            </p:nvSpPr>
            <p:spPr>
              <a:xfrm>
                <a:off x="3963048" y="949065"/>
                <a:ext cx="553783" cy="1135180"/>
              </a:xfrm>
              <a:custGeom>
                <a:avLst/>
                <a:gdLst/>
                <a:ahLst/>
                <a:cxnLst/>
                <a:rect l="l" t="t" r="r" b="b"/>
                <a:pathLst>
                  <a:path w="401292" h="822594" extrusionOk="0">
                    <a:moveTo>
                      <a:pt x="401279" y="442645"/>
                    </a:moveTo>
                    <a:cubicBezTo>
                      <a:pt x="400491" y="299179"/>
                      <a:pt x="351618" y="151772"/>
                      <a:pt x="246777" y="54025"/>
                    </a:cubicBezTo>
                    <a:cubicBezTo>
                      <a:pt x="223129" y="31954"/>
                      <a:pt x="195539" y="11458"/>
                      <a:pt x="163220" y="3576"/>
                    </a:cubicBezTo>
                    <a:cubicBezTo>
                      <a:pt x="87545" y="-16131"/>
                      <a:pt x="2411" y="48507"/>
                      <a:pt x="47" y="126547"/>
                    </a:cubicBezTo>
                    <a:cubicBezTo>
                      <a:pt x="-2318" y="217987"/>
                      <a:pt x="85969" y="281049"/>
                      <a:pt x="150607" y="345687"/>
                    </a:cubicBezTo>
                    <a:cubicBezTo>
                      <a:pt x="275155" y="468658"/>
                      <a:pt x="335852" y="648385"/>
                      <a:pt x="316933" y="822594"/>
                    </a:cubicBezTo>
                    <a:cubicBezTo>
                      <a:pt x="369748" y="705930"/>
                      <a:pt x="402067" y="570346"/>
                      <a:pt x="401279" y="4426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3448893" y="1450622"/>
                <a:ext cx="807082" cy="435409"/>
              </a:xfrm>
              <a:custGeom>
                <a:avLst/>
                <a:gdLst/>
                <a:ahLst/>
                <a:cxnLst/>
                <a:rect l="l" t="t" r="r" b="b"/>
                <a:pathLst>
                  <a:path w="584842" h="315514" extrusionOk="0">
                    <a:moveTo>
                      <a:pt x="277415" y="198059"/>
                    </a:moveTo>
                    <a:cubicBezTo>
                      <a:pt x="234848" y="209883"/>
                      <a:pt x="194646" y="229590"/>
                      <a:pt x="150503" y="235896"/>
                    </a:cubicBezTo>
                    <a:cubicBezTo>
                      <a:pt x="93747" y="244567"/>
                      <a:pt x="28320" y="228802"/>
                      <a:pt x="6248" y="167316"/>
                    </a:cubicBezTo>
                    <a:cubicBezTo>
                      <a:pt x="-5576" y="134208"/>
                      <a:pt x="-58" y="97948"/>
                      <a:pt x="18072" y="68781"/>
                    </a:cubicBezTo>
                    <a:cubicBezTo>
                      <a:pt x="63004" y="-6105"/>
                      <a:pt x="148926" y="-5316"/>
                      <a:pt x="224601" y="4931"/>
                    </a:cubicBezTo>
                    <a:cubicBezTo>
                      <a:pt x="471331" y="38827"/>
                      <a:pt x="571442" y="272945"/>
                      <a:pt x="584843" y="315512"/>
                    </a:cubicBezTo>
                    <a:cubicBezTo>
                      <a:pt x="584843" y="316300"/>
                      <a:pt x="449259" y="150762"/>
                      <a:pt x="277415" y="19805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7" name="Google Shape;227;p17"/>
          <p:cNvGrpSpPr/>
          <p:nvPr/>
        </p:nvGrpSpPr>
        <p:grpSpPr>
          <a:xfrm>
            <a:off x="8331140" y="4414401"/>
            <a:ext cx="2609093" cy="1110917"/>
            <a:chOff x="4487664" y="-1392325"/>
            <a:chExt cx="3997997" cy="1702034"/>
          </a:xfrm>
        </p:grpSpPr>
        <p:grpSp>
          <p:nvGrpSpPr>
            <p:cNvPr id="228" name="Google Shape;228;p17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29" name="Google Shape;229;p17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" name="Google Shape;231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0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41" name="Google Shape;241;p18"/>
          <p:cNvGrpSpPr/>
          <p:nvPr/>
        </p:nvGrpSpPr>
        <p:grpSpPr>
          <a:xfrm rot="2700000">
            <a:off x="-211065" y="5320778"/>
            <a:ext cx="2020292" cy="1442535"/>
            <a:chOff x="3509104" y="949065"/>
            <a:chExt cx="1958007" cy="1398062"/>
          </a:xfrm>
        </p:grpSpPr>
        <p:sp>
          <p:nvSpPr>
            <p:cNvPr id="242" name="Google Shape;242;p1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6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3" name="Google Shape;253;p19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4" name="Google Shape;254;p19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9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5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2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69;p22"/>
          <p:cNvGrpSpPr/>
          <p:nvPr/>
        </p:nvGrpSpPr>
        <p:grpSpPr>
          <a:xfrm rot="3456507">
            <a:off x="4979965" y="1382088"/>
            <a:ext cx="2242479" cy="1205659"/>
            <a:chOff x="3448893" y="949065"/>
            <a:chExt cx="2173513" cy="1168580"/>
          </a:xfrm>
        </p:grpSpPr>
        <p:sp>
          <p:nvSpPr>
            <p:cNvPr id="270" name="Google Shape;270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2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22"/>
          <p:cNvGrpSpPr/>
          <p:nvPr/>
        </p:nvGrpSpPr>
        <p:grpSpPr>
          <a:xfrm rot="-3566290">
            <a:off x="-112998" y="916944"/>
            <a:ext cx="2242471" cy="1205655"/>
            <a:chOff x="3448893" y="949065"/>
            <a:chExt cx="2173513" cy="1168580"/>
          </a:xfrm>
        </p:grpSpPr>
        <p:sp>
          <p:nvSpPr>
            <p:cNvPr id="276" name="Google Shape;276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2"/>
          <p:cNvGrpSpPr/>
          <p:nvPr/>
        </p:nvGrpSpPr>
        <p:grpSpPr>
          <a:xfrm>
            <a:off x="1377917" y="4654825"/>
            <a:ext cx="3872859" cy="1649101"/>
            <a:chOff x="4487664" y="-1392325"/>
            <a:chExt cx="3997997" cy="1702034"/>
          </a:xfrm>
        </p:grpSpPr>
        <p:grpSp>
          <p:nvGrpSpPr>
            <p:cNvPr id="280" name="Google Shape;280;p2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81" name="Google Shape;281;p2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2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3" name="Google Shape;283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7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30" name="Google Shape;130;p9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9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45E8DA-D2F4-49D0-8854-ACB968815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9284F8-EB13-454F-A898-402F063F3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86FE04-DD36-4B8B-BC7C-760D9BD5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07B8E7-03A4-4602-B2E6-FAD294CF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5C7DDD-BC80-4FD4-B905-5A1D1E38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1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2"/>
          </p:nvPr>
        </p:nvSpPr>
        <p:spPr>
          <a:xfrm>
            <a:off x="1228650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/>
          <p:nvPr/>
        </p:nvSpPr>
        <p:spPr>
          <a:xfrm rot="-2700000">
            <a:off x="9458934" y="3825070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9381165" y="6456606"/>
            <a:ext cx="2362200" cy="11810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0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40" name="Google Shape;140;p10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0"/>
          <p:cNvGrpSpPr/>
          <p:nvPr/>
        </p:nvGrpSpPr>
        <p:grpSpPr>
          <a:xfrm>
            <a:off x="9670761" y="5674412"/>
            <a:ext cx="1935430" cy="824125"/>
            <a:chOff x="4487664" y="-1392325"/>
            <a:chExt cx="3997997" cy="1702034"/>
          </a:xfrm>
        </p:grpSpPr>
        <p:grpSp>
          <p:nvGrpSpPr>
            <p:cNvPr id="144" name="Google Shape;144;p1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45" name="Google Shape;145;p1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52BCBE-FF12-42E4-9E28-67441B3D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A05413-BFA0-4B04-9BAF-9D68C2F5E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06F6D8-337C-4AC2-83F4-6ABBC2E0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98B69D-BF19-4952-AD57-C6FD6DF9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C5A6A2-64C2-4544-9469-5E05CCAB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6B7AF7-FC16-4A15-81BB-5B1F02E2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D16D6A-F00A-47C8-8006-6ED373FFD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F0B431-1426-460B-90FB-8615C89D0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02ACA-39FB-402A-9498-E73185DE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1B96C5-F82A-41B8-B1E9-BE7AF410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7DF4D2-C530-4301-A6F4-AA4FFC1B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0D38A-6944-4A0C-B0A3-A28A73E2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C226AE-0240-44FD-9ABA-382CF3466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931B93-7A0D-497F-87C9-C8C4CCEEB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BA58CD-5ECB-4184-B438-2846C2926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CCD760-E14F-4DB1-B9F1-7AB99E5AD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7D2BC0-0976-4707-A764-BABDAFE3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07B4F3F-0928-4D91-8855-151734A7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FBD23F2-8BB4-4EDD-BE94-B270F8FC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16DB17-190C-4DC1-AD40-868C5C4C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8DEAE7-A03E-45B7-935E-2D8CD525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431B90-1F32-4B82-AC46-68468AE5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8F97B0-8814-44F9-B4BA-F2CBD750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05D1B8-F134-454A-8D66-6A2DAEE9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316E13E-A481-43A6-935F-0B273F37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C31AE2-9FE2-473D-A592-B088BE0A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DD1758-FDE1-4BA9-9E72-245CDC04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8ABC46-A8CB-416C-9D20-2A6AA2D85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EE64DB-A29D-4563-9BC0-59E6F1068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D8FE09-6E06-4A8A-A792-20DFAE14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326874-2EA3-4BA4-BFB9-BB6576459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F12C25-B875-40C8-84E9-09A1F6EA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7A648-AD30-4368-8F3B-17A7E6C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099D8D7-09A5-4435-97DB-E709E49AF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A32C4A-B798-43D0-BA61-1C3EE6F0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1AE126-02FF-44F3-83DC-1F9CF9F8F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36C5C1-0BBA-4A84-A3EA-906C77D0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EF15A0-6FC4-40DF-A8D3-F1C84D77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CB8AE-B098-4F68-BA6B-19FC1776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6AE87E-0DB3-499B-93A3-18068DD83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FE3896-D92D-4F09-8603-E3D70B69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B73BBF-F9FE-4054-9F12-D168F9DD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7091CB-6725-42A0-8EB0-7B2B04FA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bg>
      <p:bgPr>
        <a:solidFill>
          <a:schemeClr val="accen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1"/>
          <p:cNvSpPr/>
          <p:nvPr/>
        </p:nvSpPr>
        <p:spPr>
          <a:xfrm rot="-1211893" flipH="1">
            <a:off x="405113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 rot="-1211893" flipH="1">
            <a:off x="1000879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EC68C3-01FF-4B50-96F8-DFB07E049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10811A-1F07-47B4-8EF8-07825CAB5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4EF946-2AAB-42A4-9462-9785022D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0CA6EB-514F-4C3B-8325-0DED8A911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1C6312-D244-44E6-B5A4-43933FE6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87AC70F-9EDF-4F91-A113-96223680AE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3C97FF1-A36A-41BB-A285-517814EC6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3761CBA-E4C4-4721-B490-0DA1B8480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F7B675-F965-4C4D-91F1-0B5D96B69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5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F8E5DFD-A4A5-4F8F-A8B3-3242FC9AB7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76D6039-6046-4817-A45A-7B4B2191CE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D08BC0-D52B-4144-81E0-A6E2C78463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F172D-66B9-4372-A881-86BFBD44B1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4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3CC15F2-8276-48B0-A107-315423E25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C87853A-8B8A-489A-93A8-A443F226C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205080C-4289-4EF0-B930-39FFFD0847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15FCF-47E3-488B-86BE-3AC2BE76C7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8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B0EE24-7F4B-478B-A878-590A30EDF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1BF3218-CDBB-4EBE-8662-CDE4923CB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DE800CA-799F-421B-B12A-F5BA789C1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D8F6D9-3132-4173-89AF-D75E5DACDC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2B905B6-FA58-4339-94DD-CB2F18DB7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DA74AFB-4EFA-4045-B538-7E6C9D9B4E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A138F2A-DD5D-4BDD-BF4B-04C04651B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B978B-DCBD-4C9A-8966-3600465484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2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4E938C1-78EF-4390-9B9C-85EEAF536B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985701A-4304-47A0-BB82-CD741510A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92D8CB3-8D09-423B-B1CB-21C3F2C33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D1149-026C-4893-B91F-1A866E657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8D0A575-BFAE-4A12-9804-A04FC6A6EB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4A49B29-F690-457D-972E-514664CB1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1C1144A-39DD-4490-ABB7-C66044BA90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DB7BDE-3A27-40E5-9CFC-778FC1254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4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649747E-649B-46A5-B247-E92C9A26F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DF9A34-3F96-43D8-91F7-6F5CC356B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0E76F2-A7D4-4183-92D4-BE18C45D7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4F57F-7348-47F0-AC07-F5B7BBA5C3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11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2D0EE6-8A1B-46CB-985D-3C93DF53B6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80E3B4A-EE4E-4FB8-93D8-3A0841C74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6CD846-F4E1-46BE-850D-D7E294DF1F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2A612-9620-4356-AE07-86CC77E9DA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8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D2E8B4C-99E4-40E4-BB9E-1735E724E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5C6C019-BC7D-4081-92D8-8084B5609D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303B4D6-D19A-422D-9528-9E3876D678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C3157-F976-46E0-AF2E-12D66A92E6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4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9523538-D862-4893-8A03-47D07944B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D5EFF5-3A4C-41DA-944F-E31919C291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00709C0-89F4-4E27-A5D4-BB1C7B7DF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46308-77B8-4DD7-B933-EC3BB3D6B4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7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37D3C4E-B7DD-4EA2-A2BE-E74F92CE42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29E20E9-C4FE-4ECD-AEB2-EEFE9E80C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5DD6DEE-D353-4557-9268-853A2183D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DB878-E7DC-4123-85EC-33A09A1B8B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6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41" name="Google Shape;241;p18"/>
          <p:cNvGrpSpPr/>
          <p:nvPr/>
        </p:nvGrpSpPr>
        <p:grpSpPr>
          <a:xfrm rot="2700000">
            <a:off x="-211065" y="5320778"/>
            <a:ext cx="2020292" cy="1442535"/>
            <a:chOff x="3509104" y="949065"/>
            <a:chExt cx="1958007" cy="1398062"/>
          </a:xfrm>
        </p:grpSpPr>
        <p:sp>
          <p:nvSpPr>
            <p:cNvPr id="242" name="Google Shape;242;p1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8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0" y="-7"/>
          <a:ext cx="12192000" cy="6858000"/>
        </p:xfrm>
        <a:graphic>
          <a:graphicData uri="http://schemas.openxmlformats.org/drawingml/2006/table">
            <a:tbl>
              <a:tblPr>
                <a:noFill/>
                <a:tableStyleId>{0011E703-EE6C-46E5-A84C-B3960D5E6B22}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9"/>
                    </a:ext>
                  </a:extLst>
                </a:gridCol>
              </a:tblGrid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pic>
        <p:nvPicPr>
          <p:cNvPr id="7" name="Google Shape;7;p1"/>
          <p:cNvPicPr preferRelativeResize="0"/>
          <p:nvPr/>
        </p:nvPicPr>
        <p:blipFill rotWithShape="1">
          <a:blip r:embed="rId10">
            <a:alphaModFix amt="50000"/>
          </a:blip>
          <a:srcRect/>
          <a:stretch/>
        </p:blipFill>
        <p:spPr>
          <a:xfrm>
            <a:off x="-50" y="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4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6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0" y="-7"/>
          <a:ext cx="12192000" cy="6858000"/>
        </p:xfrm>
        <a:graphic>
          <a:graphicData uri="http://schemas.openxmlformats.org/drawingml/2006/table">
            <a:tbl>
              <a:tblPr>
                <a:noFill/>
                <a:tableStyleId>{0011E703-EE6C-46E5-A84C-B3960D5E6B22}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xmlns="" val="20029"/>
                    </a:ext>
                  </a:extLst>
                </a:gridCol>
              </a:tblGrid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pic>
        <p:nvPicPr>
          <p:cNvPr id="7" name="Google Shape;7;p1"/>
          <p:cNvPicPr preferRelativeResize="0"/>
          <p:nvPr/>
        </p:nvPicPr>
        <p:blipFill rotWithShape="1">
          <a:blip r:embed="rId23">
            <a:alphaModFix amt="50000"/>
          </a:blip>
          <a:srcRect/>
          <a:stretch/>
        </p:blipFill>
        <p:spPr>
          <a:xfrm>
            <a:off x="-50" y="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4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0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DB860C7-E076-46B7-9985-F37D633CA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5D489F-BEC8-4A90-9265-4B2CB2E3A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7F9119-6B1B-43AB-91EC-F59E9B8F4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E397-9B50-4FA6-B36E-E38B31F5AF3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91132B-0AA0-4663-BCD9-A03DEC5D0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2DEB59-5B85-4809-AE49-3BF6A48A5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7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0ADCF71-525A-420A-9814-487CCD7FFF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692937A3-452C-4B1C-BCA7-6D71492286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39BDFB9-5FDC-4E92-9B2C-1E83B1E2BE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70A2CE8-E757-45B9-8832-9FD6E6D3F6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E1BADB2-1340-4F7E-875A-AC836AAE79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8C6EBEB-CAE1-4531-B3B1-A16419A4D0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66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7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8.gif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17" Type="http://schemas.openxmlformats.org/officeDocument/2006/relationships/image" Target="../media/image29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slide" Target="slide12.xml"/><Relationship Id="rId3" Type="http://schemas.openxmlformats.org/officeDocument/2006/relationships/slide" Target="slide9.xml"/><Relationship Id="rId7" Type="http://schemas.openxmlformats.org/officeDocument/2006/relationships/slide" Target="slide10.xml"/><Relationship Id="rId12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8.gif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20.gif"/><Relationship Id="rId4" Type="http://schemas.openxmlformats.org/officeDocument/2006/relationships/image" Target="../media/image17.gif"/><Relationship Id="rId9" Type="http://schemas.openxmlformats.org/officeDocument/2006/relationships/slide" Target="slide11.xml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9838" y="925041"/>
            <a:ext cx="8351301" cy="51151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2669196" y="5079627"/>
            <a:ext cx="4077954" cy="42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85"/>
              </a:lnSpc>
              <a:buClrTx/>
            </a:pPr>
            <a:r>
              <a:rPr lang="en-US" sz="3734" kern="1200" dirty="0" err="1">
                <a:latin typeface="KG Primary Penmanship"/>
                <a:ea typeface="Arial-Rounded"/>
                <a:cs typeface="+mn-cs"/>
              </a:rPr>
              <a:t>Giáo</a:t>
            </a:r>
            <a:r>
              <a:rPr lang="en-US" sz="3734" kern="1200" dirty="0">
                <a:latin typeface="KG Primary Penmanship"/>
                <a:ea typeface="Arial-Rounded"/>
                <a:cs typeface="+mn-cs"/>
              </a:rPr>
              <a:t> </a:t>
            </a:r>
            <a:r>
              <a:rPr lang="en-US" sz="3734" kern="1200" dirty="0" err="1">
                <a:latin typeface="KG Primary Penmanship"/>
                <a:ea typeface="Arial-Rounded"/>
                <a:cs typeface="+mn-cs"/>
              </a:rPr>
              <a:t>viên</a:t>
            </a:r>
            <a:r>
              <a:rPr lang="en-US" sz="3734" kern="1200" dirty="0">
                <a:latin typeface="KG Primary Penmanship"/>
                <a:ea typeface="Arial-Rounded"/>
                <a:cs typeface="+mn-cs"/>
              </a:rPr>
              <a:t>:…….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76981">
            <a:off x="7726091" y="1646458"/>
            <a:ext cx="4098090" cy="3821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618974" y="4387852"/>
            <a:ext cx="999886" cy="21057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40615">
            <a:off x="9239713" y="101041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68788" y="5481241"/>
            <a:ext cx="707469" cy="70746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11161">
            <a:off x="859838" y="505944"/>
            <a:ext cx="574822" cy="1287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209" y="2069604"/>
            <a:ext cx="3454699" cy="2877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F5C279-C22B-42F5-B807-08DE0A04A88E}"/>
              </a:ext>
            </a:extLst>
          </p:cNvPr>
          <p:cNvSpPr txBox="1"/>
          <p:nvPr/>
        </p:nvSpPr>
        <p:spPr>
          <a:xfrm>
            <a:off x="2098730" y="2521566"/>
            <a:ext cx="5440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Chào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mừng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các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em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đến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với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tiết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học</a:t>
            </a:r>
            <a:endParaRPr lang="en-US" sz="4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55F3769D-76EF-40DD-B3FE-0F72D5BED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360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xmlns="" id="{89D84343-E1DA-45D2-87AD-20213252E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D8A44228-208B-4811-BB84-7A97EEBA668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buClrTx/>
            </a:pPr>
            <a:r>
              <a:rPr lang="nl-NL" sz="4400" b="1" noProof="1">
                <a:solidFill>
                  <a:srgbClr val="1919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 ....</a:t>
            </a:r>
            <a:endParaRPr sz="4400" noProof="1">
              <a:solidFill>
                <a:srgbClr val="19194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C5CF7C24-5486-4205-A5F6-E4802B783E2C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buClrTx/>
            </a:pPr>
            <a:r>
              <a:rPr lang="en-US" sz="4400" noProof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sz="4400" noProof="1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D4455232-B890-4C20-B439-51659B56A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xmlns="" id="{74F2D5A0-1496-417B-8195-C0FC6FB04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C540B8FD-BB46-4BA6-B306-B88E2CDF9CAB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buClrTx/>
            </a:pPr>
            <a:r>
              <a:rPr lang="nl-NL" altLang="x-none" sz="4000" b="1" noProof="1">
                <a:solidFill>
                  <a:srgbClr val="1919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(...) nghĩ</a:t>
            </a:r>
            <a:endParaRPr sz="4000" noProof="1">
              <a:solidFill>
                <a:srgbClr val="19194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C6358422-8B7E-4A0F-9174-E99FB23FDF98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buClrTx/>
            </a:pPr>
            <a:r>
              <a:rPr lang="en-US" sz="4000" noProof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endParaRPr sz="4000" noProof="1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xmlns="" id="{F309C461-CC64-4D07-B97E-EA2262C7F7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</a:endParaRPr>
          </a:p>
        </p:txBody>
      </p:sp>
      <p:sp>
        <p:nvSpPr>
          <p:cNvPr id="13315" name="AutoShap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2ED7FB43-D37C-4D4E-B2E6-49C084942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302FC0-B2E3-4AF4-87F4-825F8C83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xmlns="" id="{F4896C45-9F91-4A59-9643-2143562605B8}"/>
              </a:ext>
            </a:extLst>
          </p:cNvPr>
          <p:cNvSpPr/>
          <p:nvPr/>
        </p:nvSpPr>
        <p:spPr>
          <a:xfrm>
            <a:off x="2192215" y="762001"/>
            <a:ext cx="5715000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32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altLang="en-US"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ơn bạn vì đã giúp chúng mình. Tặng bạn viên ngọc trai tuyệt đẹp</a:t>
            </a:r>
            <a:r>
              <a:rPr lang="en-US" altLang="en-US"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này</a:t>
            </a:r>
            <a:endParaRPr lang="en-US" altLang="en-US" sz="3200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3200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9838" y="925041"/>
            <a:ext cx="8351301" cy="51151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2669196" y="5079627"/>
            <a:ext cx="4077954" cy="42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Primary Penmanship"/>
                <a:ea typeface="Arial-Rounded"/>
                <a:cs typeface="Arial"/>
                <a:sym typeface="Arial"/>
              </a:rPr>
              <a:t>Giáo</a:t>
            </a:r>
            <a:r>
              <a: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Primary Penmanship"/>
                <a:ea typeface="Arial-Rounded"/>
                <a:cs typeface="Arial"/>
                <a:sym typeface="Arial"/>
              </a:rPr>
              <a:t> </a:t>
            </a:r>
            <a:r>
              <a:rPr kumimoji="0" lang="en-US" sz="37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Primary Penmanship"/>
                <a:ea typeface="Arial-Rounded"/>
                <a:cs typeface="Arial"/>
                <a:sym typeface="Arial"/>
              </a:rPr>
              <a:t>viên</a:t>
            </a:r>
            <a:r>
              <a: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Primary Penmanship"/>
                <a:ea typeface="Arial-Rounded"/>
                <a:cs typeface="Arial"/>
                <a:sym typeface="Arial"/>
              </a:rPr>
              <a:t>:…….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76981">
            <a:off x="7726091" y="1646458"/>
            <a:ext cx="4098090" cy="3821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618974" y="4387852"/>
            <a:ext cx="999886" cy="21057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40615">
            <a:off x="9239713" y="101041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68788" y="5481241"/>
            <a:ext cx="707469" cy="70746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11161">
            <a:off x="859838" y="505944"/>
            <a:ext cx="574822" cy="1287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209" y="2069604"/>
            <a:ext cx="3454699" cy="2877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8A4B71A-7EAD-453A-9D4B-E6C843EB97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3131" y="1266606"/>
            <a:ext cx="551126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"/>
          <p:cNvSpPr txBox="1">
            <a:spLocks noGrp="1"/>
          </p:cNvSpPr>
          <p:nvPr>
            <p:ph type="title" idx="4294967295"/>
          </p:nvPr>
        </p:nvSpPr>
        <p:spPr>
          <a:xfrm>
            <a:off x="589052" y="10896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400" dirty="0">
                <a:solidFill>
                  <a:schemeClr val="dk2"/>
                </a:solidFill>
              </a:rPr>
              <a:t>01</a:t>
            </a:r>
            <a:endParaRPr sz="10400" dirty="0">
              <a:solidFill>
                <a:schemeClr val="dk2"/>
              </a:solidFill>
            </a:endParaRPr>
          </a:p>
        </p:txBody>
      </p:sp>
      <p:sp>
        <p:nvSpPr>
          <p:cNvPr id="358" name="Google Shape;358;p26"/>
          <p:cNvSpPr txBox="1">
            <a:spLocks noGrp="1"/>
          </p:cNvSpPr>
          <p:nvPr>
            <p:ph type="subTitle" idx="4294967295"/>
          </p:nvPr>
        </p:nvSpPr>
        <p:spPr>
          <a:xfrm>
            <a:off x="2169717" y="448629"/>
            <a:ext cx="7982468" cy="24346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uan sát hình ảnh bạn nhỏ và cảnh vật trong tranh</a:t>
            </a:r>
            <a:endParaRPr sz="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589052" y="3939393"/>
            <a:ext cx="3872859" cy="1649101"/>
            <a:chOff x="4487664" y="-1392325"/>
            <a:chExt cx="3997997" cy="1702034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364;p26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6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F43C1-76E6-4E23-B50A-3379AB434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915" y="2468990"/>
            <a:ext cx="6266139" cy="390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6;p8">
            <a:extLst>
              <a:ext uri="{FF2B5EF4-FFF2-40B4-BE49-F238E27FC236}">
                <a16:creationId xmlns:a16="http://schemas.microsoft.com/office/drawing/2014/main" xmlns="" id="{2C4A951B-B6C4-404D-B928-A9364C0B2066}"/>
              </a:ext>
            </a:extLst>
          </p:cNvPr>
          <p:cNvSpPr/>
          <p:nvPr/>
        </p:nvSpPr>
        <p:spPr>
          <a:xfrm rot="-2956710">
            <a:off x="403364" y="773988"/>
            <a:ext cx="570521" cy="1169491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7;p8">
            <a:extLst>
              <a:ext uri="{FF2B5EF4-FFF2-40B4-BE49-F238E27FC236}">
                <a16:creationId xmlns:a16="http://schemas.microsoft.com/office/drawing/2014/main" xmlns="" id="{27E8D0B8-9618-4388-9F7F-A35E751A9A60}"/>
              </a:ext>
            </a:extLst>
          </p:cNvPr>
          <p:cNvSpPr/>
          <p:nvPr/>
        </p:nvSpPr>
        <p:spPr>
          <a:xfrm rot="-2956710">
            <a:off x="272887" y="1595853"/>
            <a:ext cx="831476" cy="448570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118;p8">
            <a:extLst>
              <a:ext uri="{FF2B5EF4-FFF2-40B4-BE49-F238E27FC236}">
                <a16:creationId xmlns:a16="http://schemas.microsoft.com/office/drawing/2014/main" xmlns="" id="{B175E5BB-059D-4C6A-AE66-F152D1DF2EEF}"/>
              </a:ext>
            </a:extLst>
          </p:cNvPr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9" name="Google Shape;119;p8">
              <a:extLst>
                <a:ext uri="{FF2B5EF4-FFF2-40B4-BE49-F238E27FC236}">
                  <a16:creationId xmlns:a16="http://schemas.microsoft.com/office/drawing/2014/main" xmlns="" id="{AAC4DC3E-8062-4F1E-A7AD-AC4F67A875A7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0;p8">
              <a:extLst>
                <a:ext uri="{FF2B5EF4-FFF2-40B4-BE49-F238E27FC236}">
                  <a16:creationId xmlns:a16="http://schemas.microsoft.com/office/drawing/2014/main" xmlns="" id="{4101789F-1683-482F-8A47-0A281545BEAC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1;p8">
              <a:extLst>
                <a:ext uri="{FF2B5EF4-FFF2-40B4-BE49-F238E27FC236}">
                  <a16:creationId xmlns:a16="http://schemas.microsoft.com/office/drawing/2014/main" xmlns="" id="{3F85E973-F814-4A63-9B96-B64AB0D9366D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3F899D-4B77-4FD4-8A17-16128A9ACDD1}"/>
              </a:ext>
            </a:extLst>
          </p:cNvPr>
          <p:cNvSpPr txBox="1"/>
          <p:nvPr/>
        </p:nvSpPr>
        <p:spPr>
          <a:xfrm>
            <a:off x="6505296" y="2538085"/>
            <a:ext cx="634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+mj-lt"/>
              </a:rPr>
              <a:t>a.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sp>
        <p:nvSpPr>
          <p:cNvPr id="13" name="Google Shape;122;p8">
            <a:extLst>
              <a:ext uri="{FF2B5EF4-FFF2-40B4-BE49-F238E27FC236}">
                <a16:creationId xmlns:a16="http://schemas.microsoft.com/office/drawing/2014/main" xmlns="" id="{3B6650C2-15F2-4BEE-A1DA-45E00F0EA54E}"/>
              </a:ext>
            </a:extLst>
          </p:cNvPr>
          <p:cNvSpPr/>
          <p:nvPr/>
        </p:nvSpPr>
        <p:spPr>
          <a:xfrm>
            <a:off x="794407" y="4763680"/>
            <a:ext cx="4898182" cy="371027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CE3E52-7FF7-4929-A600-128B0F2B2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07" y="1820138"/>
            <a:ext cx="4898183" cy="3052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A2A4B6-ADD2-4610-B284-926500859BFD}"/>
              </a:ext>
            </a:extLst>
          </p:cNvPr>
          <p:cNvSpPr txBox="1"/>
          <p:nvPr/>
        </p:nvSpPr>
        <p:spPr>
          <a:xfrm>
            <a:off x="6505296" y="3365399"/>
            <a:ext cx="6342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+mj-lt"/>
              </a:rPr>
              <a:t>b.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hay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ngủ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? 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thường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777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55" y="82062"/>
            <a:ext cx="12203350" cy="5418018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955091" y="261412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mẫu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10422" y="240776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6615" y="2589258"/>
            <a:ext cx="6096012" cy="6096012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BC119725-2D69-43B7-A2E4-0593097AD4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558" y="3525882"/>
            <a:ext cx="3672528" cy="1708312"/>
          </a:xfrm>
          <a:prstGeom prst="rect">
            <a:avLst/>
          </a:prstGeom>
        </p:spPr>
      </p:pic>
      <p:pic>
        <p:nvPicPr>
          <p:cNvPr id="31" name="图片 4">
            <a:extLst>
              <a:ext uri="{FF2B5EF4-FFF2-40B4-BE49-F238E27FC236}">
                <a16:creationId xmlns:a16="http://schemas.microsoft.com/office/drawing/2014/main" xmlns="" id="{099AD19E-41E0-422B-B855-415427C245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757" y="3468362"/>
            <a:ext cx="3882638" cy="1806047"/>
          </a:xfrm>
          <a:prstGeom prst="rect">
            <a:avLst/>
          </a:prstGeom>
        </p:spPr>
      </p:pic>
      <p:pic>
        <p:nvPicPr>
          <p:cNvPr id="32" name="图片 4">
            <a:extLst>
              <a:ext uri="{FF2B5EF4-FFF2-40B4-BE49-F238E27FC236}">
                <a16:creationId xmlns:a16="http://schemas.microsoft.com/office/drawing/2014/main" xmlns="" id="{55EEFDF0-9322-4909-B75A-B2CEACD126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163" y="1169507"/>
            <a:ext cx="3672528" cy="170831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9F5572C-74D3-494B-8B50-97B1BB8116A6}"/>
              </a:ext>
            </a:extLst>
          </p:cNvPr>
          <p:cNvSpPr txBox="1"/>
          <p:nvPr/>
        </p:nvSpPr>
        <p:spPr>
          <a:xfrm>
            <a:off x="1742774" y="4087650"/>
            <a:ext cx="141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F3E49A7-5534-4AC2-8332-638CB3F1E71B}"/>
              </a:ext>
            </a:extLst>
          </p:cNvPr>
          <p:cNvSpPr txBox="1"/>
          <p:nvPr/>
        </p:nvSpPr>
        <p:spPr>
          <a:xfrm>
            <a:off x="5318692" y="1783181"/>
            <a:ext cx="185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340EE70-47EE-4BE8-8A17-0FF95C2518D1}"/>
              </a:ext>
            </a:extLst>
          </p:cNvPr>
          <p:cNvSpPr txBox="1"/>
          <p:nvPr/>
        </p:nvSpPr>
        <p:spPr>
          <a:xfrm>
            <a:off x="9154565" y="4078997"/>
            <a:ext cx="224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9AD675D0-B28B-4B87-951B-43D72952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394643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D0282059-91E9-4847-BDB6-88481511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914445" y="4012322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60A49AA2-A86D-4D14-90D0-080F9720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03912" y="394620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8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7D38C2C-D589-4391-9F32-7D9D09E8262C}"/>
              </a:ext>
            </a:extLst>
          </p:cNvPr>
          <p:cNvSpPr txBox="1"/>
          <p:nvPr/>
        </p:nvSpPr>
        <p:spPr>
          <a:xfrm>
            <a:off x="328246" y="507713"/>
            <a:ext cx="1336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  <p:pic>
        <p:nvPicPr>
          <p:cNvPr id="22" name="[hanhtrangso.nxbgd.vn] Đọc_ Trong giấc mơ buổi sáng_HTS">
            <a:hlinkClick r:id="" action="ppaction://media"/>
            <a:extLst>
              <a:ext uri="{FF2B5EF4-FFF2-40B4-BE49-F238E27FC236}">
                <a16:creationId xmlns:a16="http://schemas.microsoft.com/office/drawing/2014/main" xmlns="" id="{738C2797-AA4E-4846-BD74-B70DF20BE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460" y="58070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/>
          <p:nvPr/>
        </p:nvSpPr>
        <p:spPr>
          <a:xfrm>
            <a:off x="10280580" y="4289896"/>
            <a:ext cx="711875" cy="1288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anger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4A4BCA-913E-4F4D-927E-FD8B5786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185" y="115133"/>
            <a:ext cx="5998984" cy="1871634"/>
          </a:xfrm>
          <a:prstGeom prst="rect">
            <a:avLst/>
          </a:prstGeom>
        </p:spPr>
      </p:pic>
      <p:pic>
        <p:nvPicPr>
          <p:cNvPr id="1026" name="Picture 2" descr="Khám phá những vùng thảo nguyên xanh của Trung Quốc - Chuyên trang điện tử  Sao Pháp Luật - Đơn vị trực thuộc Báo Pháp Luật Việt Nam">
            <a:extLst>
              <a:ext uri="{FF2B5EF4-FFF2-40B4-BE49-F238E27FC236}">
                <a16:creationId xmlns:a16="http://schemas.microsoft.com/office/drawing/2014/main" xmlns="" id="{9A660911-C8A5-43C2-8CE5-589647F41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684" y="1892784"/>
            <a:ext cx="6420454" cy="368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231FD8-64D5-48D0-B15F-A738BDB6A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651" y="1426399"/>
            <a:ext cx="4182218" cy="9327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38D781-D4E6-48FF-8A62-8FE168DC6AA4}"/>
              </a:ext>
            </a:extLst>
          </p:cNvPr>
          <p:cNvSpPr txBox="1"/>
          <p:nvPr/>
        </p:nvSpPr>
        <p:spPr>
          <a:xfrm>
            <a:off x="1686651" y="5892457"/>
            <a:ext cx="7923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"một đồng bằng gần như không có cây gỗ"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/>
          <p:nvPr/>
        </p:nvSpPr>
        <p:spPr>
          <a:xfrm>
            <a:off x="10280580" y="4289896"/>
            <a:ext cx="711875" cy="1288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anger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4A4BCA-913E-4F4D-927E-FD8B5786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508" y="-239556"/>
            <a:ext cx="5998984" cy="1871634"/>
          </a:xfrm>
          <a:prstGeom prst="rect">
            <a:avLst/>
          </a:prstGeom>
        </p:spPr>
      </p:pic>
      <p:pic>
        <p:nvPicPr>
          <p:cNvPr id="2050" name="Picture 2" descr="Ban mai tinh khiết - Báo Nam Định điện tử">
            <a:extLst>
              <a:ext uri="{FF2B5EF4-FFF2-40B4-BE49-F238E27FC236}">
                <a16:creationId xmlns:a16="http://schemas.microsoft.com/office/drawing/2014/main" xmlns="" id="{822B3F1B-B941-4F97-93F3-C49D5D7B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24" y="1703612"/>
            <a:ext cx="6929116" cy="38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60CB5C-DB3F-45B1-8548-CC388C201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698" y="1136121"/>
            <a:ext cx="3017782" cy="1127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89F0307-15EC-4993-B4FA-26274D63964B}"/>
              </a:ext>
            </a:extLst>
          </p:cNvPr>
          <p:cNvSpPr txBox="1"/>
          <p:nvPr/>
        </p:nvSpPr>
        <p:spPr>
          <a:xfrm>
            <a:off x="3845169" y="5845565"/>
            <a:ext cx="316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</a:rPr>
              <a:t>Lúc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sáng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sớm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30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84C89E-1653-4432-AC26-2113A835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359151" y="188913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7D38C2C-D589-4391-9F32-7D9D09E8262C}"/>
              </a:ext>
            </a:extLst>
          </p:cNvPr>
          <p:cNvSpPr txBox="1"/>
          <p:nvPr/>
        </p:nvSpPr>
        <p:spPr>
          <a:xfrm>
            <a:off x="386860" y="498111"/>
            <a:ext cx="157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09C951E-03ED-4336-990F-035E6A2D9311}"/>
              </a:ext>
            </a:extLst>
          </p:cNvPr>
          <p:cNvSpPr/>
          <p:nvPr/>
        </p:nvSpPr>
        <p:spPr>
          <a:xfrm>
            <a:off x="1853713" y="5947170"/>
            <a:ext cx="4501663" cy="66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70B9743-BFB0-4970-9D96-AE80196F1F24}"/>
              </a:ext>
            </a:extLst>
          </p:cNvPr>
          <p:cNvCxnSpPr>
            <a:cxnSpLocks/>
          </p:cNvCxnSpPr>
          <p:nvPr/>
        </p:nvCxnSpPr>
        <p:spPr>
          <a:xfrm flipH="1">
            <a:off x="5367159" y="1726358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0B37DC8-C8E4-4ACC-90C4-BC4842B5FE78}"/>
              </a:ext>
            </a:extLst>
          </p:cNvPr>
          <p:cNvCxnSpPr>
            <a:cxnSpLocks/>
          </p:cNvCxnSpPr>
          <p:nvPr/>
        </p:nvCxnSpPr>
        <p:spPr>
          <a:xfrm flipH="1">
            <a:off x="4630452" y="2157570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DC77203-25F3-4D34-82C7-995E611971D3}"/>
              </a:ext>
            </a:extLst>
          </p:cNvPr>
          <p:cNvCxnSpPr>
            <a:cxnSpLocks/>
          </p:cNvCxnSpPr>
          <p:nvPr/>
        </p:nvCxnSpPr>
        <p:spPr>
          <a:xfrm flipH="1">
            <a:off x="5111834" y="2548697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EC7165C-82F7-404A-98C0-58DE5322094F}"/>
              </a:ext>
            </a:extLst>
          </p:cNvPr>
          <p:cNvCxnSpPr>
            <a:cxnSpLocks/>
          </p:cNvCxnSpPr>
          <p:nvPr/>
        </p:nvCxnSpPr>
        <p:spPr>
          <a:xfrm flipH="1">
            <a:off x="4882418" y="3061653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30507F1-D90C-4330-8EE6-A7FAA3D15B39}"/>
              </a:ext>
            </a:extLst>
          </p:cNvPr>
          <p:cNvCxnSpPr>
            <a:cxnSpLocks/>
          </p:cNvCxnSpPr>
          <p:nvPr/>
        </p:nvCxnSpPr>
        <p:spPr>
          <a:xfrm flipH="1">
            <a:off x="5302438" y="3872130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F4D518E-0479-48D7-9822-B36BC3FC7BC2}"/>
              </a:ext>
            </a:extLst>
          </p:cNvPr>
          <p:cNvCxnSpPr>
            <a:cxnSpLocks/>
          </p:cNvCxnSpPr>
          <p:nvPr/>
        </p:nvCxnSpPr>
        <p:spPr>
          <a:xfrm flipH="1">
            <a:off x="5521109" y="431435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A2E9DFC-EE94-4488-A2CF-5BF027879EE9}"/>
              </a:ext>
            </a:extLst>
          </p:cNvPr>
          <p:cNvCxnSpPr>
            <a:cxnSpLocks/>
          </p:cNvCxnSpPr>
          <p:nvPr/>
        </p:nvCxnSpPr>
        <p:spPr>
          <a:xfrm flipH="1">
            <a:off x="4451202" y="4705481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C3D0A4B-2E7D-45E1-AF68-656D95383C00}"/>
              </a:ext>
            </a:extLst>
          </p:cNvPr>
          <p:cNvCxnSpPr>
            <a:cxnSpLocks/>
          </p:cNvCxnSpPr>
          <p:nvPr/>
        </p:nvCxnSpPr>
        <p:spPr>
          <a:xfrm flipH="1">
            <a:off x="5162454" y="514642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CCA1D22-6EA8-48E9-8EC4-CF194CDE441E}"/>
              </a:ext>
            </a:extLst>
          </p:cNvPr>
          <p:cNvCxnSpPr>
            <a:cxnSpLocks/>
          </p:cNvCxnSpPr>
          <p:nvPr/>
        </p:nvCxnSpPr>
        <p:spPr>
          <a:xfrm flipH="1">
            <a:off x="10332331" y="1691542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E122EEA-556A-4D24-A489-3F1E3E472B2C}"/>
              </a:ext>
            </a:extLst>
          </p:cNvPr>
          <p:cNvCxnSpPr>
            <a:cxnSpLocks/>
          </p:cNvCxnSpPr>
          <p:nvPr/>
        </p:nvCxnSpPr>
        <p:spPr>
          <a:xfrm flipH="1">
            <a:off x="10079048" y="2147836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2DAA7FC-7612-4021-9E5A-0994176F5483}"/>
              </a:ext>
            </a:extLst>
          </p:cNvPr>
          <p:cNvCxnSpPr>
            <a:cxnSpLocks/>
          </p:cNvCxnSpPr>
          <p:nvPr/>
        </p:nvCxnSpPr>
        <p:spPr>
          <a:xfrm flipH="1">
            <a:off x="10345735" y="2561503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64FD7A4-2C1A-42B1-9EFB-4CF82DCF216D}"/>
              </a:ext>
            </a:extLst>
          </p:cNvPr>
          <p:cNvCxnSpPr>
            <a:cxnSpLocks/>
          </p:cNvCxnSpPr>
          <p:nvPr/>
        </p:nvCxnSpPr>
        <p:spPr>
          <a:xfrm flipH="1">
            <a:off x="9720259" y="3037510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FF29371-CB50-4EB5-92F0-0743FC8BA5CA}"/>
              </a:ext>
            </a:extLst>
          </p:cNvPr>
          <p:cNvCxnSpPr>
            <a:cxnSpLocks/>
          </p:cNvCxnSpPr>
          <p:nvPr/>
        </p:nvCxnSpPr>
        <p:spPr>
          <a:xfrm flipH="1">
            <a:off x="10325121" y="3798451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A48726C-DBF5-44FB-8615-B5097708AEB3}"/>
              </a:ext>
            </a:extLst>
          </p:cNvPr>
          <p:cNvCxnSpPr>
            <a:cxnSpLocks/>
          </p:cNvCxnSpPr>
          <p:nvPr/>
        </p:nvCxnSpPr>
        <p:spPr>
          <a:xfrm flipH="1">
            <a:off x="9443966" y="4311407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C8FDAB2-79DD-4466-9C19-1690C1C2F476}"/>
              </a:ext>
            </a:extLst>
          </p:cNvPr>
          <p:cNvCxnSpPr>
            <a:cxnSpLocks/>
          </p:cNvCxnSpPr>
          <p:nvPr/>
        </p:nvCxnSpPr>
        <p:spPr>
          <a:xfrm flipH="1">
            <a:off x="9750755" y="4671189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96E8BAF6-8281-4E07-8CAB-DC40BB23A9F7}"/>
              </a:ext>
            </a:extLst>
          </p:cNvPr>
          <p:cNvCxnSpPr>
            <a:cxnSpLocks/>
          </p:cNvCxnSpPr>
          <p:nvPr/>
        </p:nvCxnSpPr>
        <p:spPr>
          <a:xfrm flipH="1">
            <a:off x="9998046" y="5034395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89EF14DE-BB4E-47BD-A879-189DD960A43B}"/>
              </a:ext>
            </a:extLst>
          </p:cNvPr>
          <p:cNvCxnSpPr>
            <a:cxnSpLocks/>
          </p:cNvCxnSpPr>
          <p:nvPr/>
        </p:nvCxnSpPr>
        <p:spPr>
          <a:xfrm flipH="1">
            <a:off x="4949831" y="3073765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FFF73E8-B737-4C58-A877-A4B3DA007CBA}"/>
              </a:ext>
            </a:extLst>
          </p:cNvPr>
          <p:cNvCxnSpPr>
            <a:cxnSpLocks/>
          </p:cNvCxnSpPr>
          <p:nvPr/>
        </p:nvCxnSpPr>
        <p:spPr>
          <a:xfrm flipH="1">
            <a:off x="5260307" y="5171128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F32B2D05-0674-45BD-B91C-342339923EC6}"/>
              </a:ext>
            </a:extLst>
          </p:cNvPr>
          <p:cNvCxnSpPr>
            <a:cxnSpLocks/>
          </p:cNvCxnSpPr>
          <p:nvPr/>
        </p:nvCxnSpPr>
        <p:spPr>
          <a:xfrm flipH="1">
            <a:off x="9801261" y="3005759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FE17B5C5-DD5C-41B5-9940-49387A7295EF}"/>
              </a:ext>
            </a:extLst>
          </p:cNvPr>
          <p:cNvCxnSpPr>
            <a:cxnSpLocks/>
          </p:cNvCxnSpPr>
          <p:nvPr/>
        </p:nvCxnSpPr>
        <p:spPr>
          <a:xfrm flipH="1">
            <a:off x="10077299" y="504615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7D38C2C-D589-4391-9F32-7D9D09E8262C}"/>
              </a:ext>
            </a:extLst>
          </p:cNvPr>
          <p:cNvSpPr txBox="1"/>
          <p:nvPr/>
        </p:nvSpPr>
        <p:spPr>
          <a:xfrm>
            <a:off x="375138" y="507713"/>
            <a:ext cx="1383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8D2D12E-CE60-414A-B992-3F9D6D57637D}"/>
              </a:ext>
            </a:extLst>
          </p:cNvPr>
          <p:cNvSpPr/>
          <p:nvPr/>
        </p:nvSpPr>
        <p:spPr>
          <a:xfrm>
            <a:off x="1853713" y="5947170"/>
            <a:ext cx="4501663" cy="66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86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"/>
          <p:cNvSpPr txBox="1">
            <a:spLocks noGrp="1"/>
          </p:cNvSpPr>
          <p:nvPr>
            <p:ph type="title"/>
          </p:nvPr>
        </p:nvSpPr>
        <p:spPr>
          <a:xfrm>
            <a:off x="448867" y="417520"/>
            <a:ext cx="5797631" cy="12116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dk2"/>
                </a:solidFill>
              </a:rPr>
              <a:t>L</a:t>
            </a:r>
            <a:r>
              <a:rPr lang="en" sz="6000" dirty="0">
                <a:solidFill>
                  <a:schemeClr val="dk2"/>
                </a:solidFill>
              </a:rPr>
              <a:t>uyện đọc nhóm</a:t>
            </a:r>
            <a:endParaRPr sz="6000" dirty="0">
              <a:solidFill>
                <a:schemeClr val="dk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B9F1D3-8537-4C9D-9FD1-7EE2DD9D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424" y="1781934"/>
            <a:ext cx="4243184" cy="9266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07CB337-7557-4D07-AC23-47A9215BF116}"/>
              </a:ext>
            </a:extLst>
          </p:cNvPr>
          <p:cNvSpPr txBox="1"/>
          <p:nvPr/>
        </p:nvSpPr>
        <p:spPr>
          <a:xfrm>
            <a:off x="478918" y="2708606"/>
            <a:ext cx="5164015" cy="22075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21D40195-0ADE-4BBB-BF81-70C0CA17FF8D}"/>
              </a:ext>
            </a:extLst>
          </p:cNvPr>
          <p:cNvSpPr/>
          <p:nvPr/>
        </p:nvSpPr>
        <p:spPr>
          <a:xfrm>
            <a:off x="448867" y="2274277"/>
            <a:ext cx="5360794" cy="3024554"/>
          </a:xfrm>
          <a:prstGeom prst="roundRect">
            <a:avLst/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8654AC-1E54-43F7-8F33-65009084D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208" y="1825342"/>
            <a:ext cx="4121253" cy="926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5C73AF3-6CFE-4FF1-B609-7440DD3C2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49"/>
          <a:stretch/>
        </p:blipFill>
        <p:spPr>
          <a:xfrm>
            <a:off x="6096000" y="2611223"/>
            <a:ext cx="5757665" cy="2350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7D38C2C-D589-4391-9F32-7D9D09E8262C}"/>
              </a:ext>
            </a:extLst>
          </p:cNvPr>
          <p:cNvSpPr txBox="1"/>
          <p:nvPr/>
        </p:nvSpPr>
        <p:spPr>
          <a:xfrm>
            <a:off x="392721" y="508753"/>
            <a:ext cx="1418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76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91D4C3-C2E6-42C3-AEEF-AC8A51592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970" y="1172212"/>
            <a:ext cx="5352752" cy="1103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64B6904-F6D2-40C2-85DD-7001888D7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284" y="1373596"/>
            <a:ext cx="7980356" cy="5121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4BFFFA-BC56-498B-AEAB-48F8A16B4344}"/>
              </a:ext>
            </a:extLst>
          </p:cNvPr>
          <p:cNvSpPr txBox="1"/>
          <p:nvPr/>
        </p:nvSpPr>
        <p:spPr>
          <a:xfrm>
            <a:off x="4103077" y="363225"/>
            <a:ext cx="4454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</a:rPr>
              <a:t>LUYỆN ĐỌC TOÀN BÀI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7D38C2C-D589-4391-9F32-7D9D09E8262C}"/>
              </a:ext>
            </a:extLst>
          </p:cNvPr>
          <p:cNvSpPr txBox="1"/>
          <p:nvPr/>
        </p:nvSpPr>
        <p:spPr>
          <a:xfrm>
            <a:off x="410306" y="551674"/>
            <a:ext cx="1383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56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70" y="1931240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" y="477495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504466" y="2299277"/>
            <a:ext cx="539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hiểu</a:t>
            </a:r>
            <a:endParaRPr kumimoji="0" lang="en-US" altLang="zh-CN" sz="6000" b="1" i="0" u="none" strike="noStrike" kern="0" cap="none" spc="0" normalizeH="0" baseline="0" noProof="0" dirty="0">
              <a:ln>
                <a:noFill/>
              </a:ln>
              <a:solidFill>
                <a:srgbClr val="69A1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98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"/>
          <p:cNvSpPr txBox="1">
            <a:spLocks noGrp="1"/>
          </p:cNvSpPr>
          <p:nvPr>
            <p:ph type="title"/>
          </p:nvPr>
        </p:nvSpPr>
        <p:spPr>
          <a:xfrm>
            <a:off x="350904" y="242424"/>
            <a:ext cx="1215153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3. Tìm ở cuối các dòng thơ những tiếng cùng vần với nhau 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19" name="Google Shape;419;p30"/>
          <p:cNvSpPr/>
          <p:nvPr/>
        </p:nvSpPr>
        <p:spPr>
          <a:xfrm rot="-2700000">
            <a:off x="827834" y="3837045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0"/>
          <p:cNvSpPr/>
          <p:nvPr/>
        </p:nvSpPr>
        <p:spPr>
          <a:xfrm>
            <a:off x="825590" y="6697168"/>
            <a:ext cx="2362200" cy="118110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30"/>
          <p:cNvGrpSpPr/>
          <p:nvPr/>
        </p:nvGrpSpPr>
        <p:grpSpPr>
          <a:xfrm>
            <a:off x="1592724" y="4320473"/>
            <a:ext cx="825391" cy="1388275"/>
            <a:chOff x="3083744" y="1423529"/>
            <a:chExt cx="913447" cy="1536382"/>
          </a:xfrm>
        </p:grpSpPr>
        <p:sp>
          <p:nvSpPr>
            <p:cNvPr id="422" name="Google Shape;422;p30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920952" y="5815712"/>
            <a:ext cx="2168913" cy="923353"/>
            <a:chOff x="4487664" y="-1392325"/>
            <a:chExt cx="3997997" cy="1702034"/>
          </a:xfrm>
        </p:grpSpPr>
        <p:grpSp>
          <p:nvGrpSpPr>
            <p:cNvPr id="430" name="Google Shape;430;p3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431" name="Google Shape;431;p3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3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3" name="Google Shape;433;p3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742C530-243F-479E-999A-EB5623667481}"/>
              </a:ext>
            </a:extLst>
          </p:cNvPr>
          <p:cNvSpPr/>
          <p:nvPr/>
        </p:nvSpPr>
        <p:spPr>
          <a:xfrm>
            <a:off x="4066722" y="1883636"/>
            <a:ext cx="2661138" cy="5392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0C0197E5-CB91-4E0D-BD6F-3115826FFD9E}"/>
              </a:ext>
            </a:extLst>
          </p:cNvPr>
          <p:cNvSpPr/>
          <p:nvPr/>
        </p:nvSpPr>
        <p:spPr>
          <a:xfrm>
            <a:off x="8826291" y="1883636"/>
            <a:ext cx="2661138" cy="5392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D1CD1588-A5FF-44B4-B14E-8CA4C5B566D5}"/>
              </a:ext>
            </a:extLst>
          </p:cNvPr>
          <p:cNvSpPr/>
          <p:nvPr/>
        </p:nvSpPr>
        <p:spPr>
          <a:xfrm>
            <a:off x="4066722" y="3132144"/>
            <a:ext cx="2661138" cy="5392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sông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A1547865-3FA2-43F7-AA77-3BDA41247712}"/>
              </a:ext>
            </a:extLst>
          </p:cNvPr>
          <p:cNvSpPr/>
          <p:nvPr/>
        </p:nvSpPr>
        <p:spPr>
          <a:xfrm>
            <a:off x="8826291" y="3132144"/>
            <a:ext cx="2661138" cy="5392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hồng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B4709913-3BB0-42A9-9702-6B03A6534EDE}"/>
              </a:ext>
            </a:extLst>
          </p:cNvPr>
          <p:cNvSpPr/>
          <p:nvPr/>
        </p:nvSpPr>
        <p:spPr>
          <a:xfrm>
            <a:off x="4066722" y="4367187"/>
            <a:ext cx="2661138" cy="53926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4BD0AA6C-EAC3-4AB1-AF5B-CE21A5D172C6}"/>
              </a:ext>
            </a:extLst>
          </p:cNvPr>
          <p:cNvSpPr/>
          <p:nvPr/>
        </p:nvSpPr>
        <p:spPr>
          <a:xfrm>
            <a:off x="8826291" y="4354118"/>
            <a:ext cx="2661138" cy="53926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4FF6E18-E506-43BA-B31B-C515BB9C39E3}"/>
              </a:ext>
            </a:extLst>
          </p:cNvPr>
          <p:cNvCxnSpPr>
            <a:stCxn id="14" idx="3"/>
            <a:endCxn id="40" idx="1"/>
          </p:cNvCxnSpPr>
          <p:nvPr/>
        </p:nvCxnSpPr>
        <p:spPr>
          <a:xfrm>
            <a:off x="6727860" y="2153267"/>
            <a:ext cx="2098431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lg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F87597DF-F439-4316-9239-7F1928A86AE9}"/>
              </a:ext>
            </a:extLst>
          </p:cNvPr>
          <p:cNvCxnSpPr/>
          <p:nvPr/>
        </p:nvCxnSpPr>
        <p:spPr>
          <a:xfrm>
            <a:off x="6727860" y="3390053"/>
            <a:ext cx="2098431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lg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489CF4E0-6530-4636-B90C-055670155C9A}"/>
              </a:ext>
            </a:extLst>
          </p:cNvPr>
          <p:cNvCxnSpPr/>
          <p:nvPr/>
        </p:nvCxnSpPr>
        <p:spPr>
          <a:xfrm>
            <a:off x="6727860" y="4636817"/>
            <a:ext cx="2098431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lg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4" descr="Bitmoji Image"/>
          <p:cNvPicPr preferRelativeResize="0"/>
          <p:nvPr/>
        </p:nvPicPr>
        <p:blipFill rotWithShape="1">
          <a:blip r:embed="rId3">
            <a:alphaModFix/>
          </a:blip>
          <a:srcRect l="22190" r="21458" b="20344"/>
          <a:stretch/>
        </p:blipFill>
        <p:spPr>
          <a:xfrm>
            <a:off x="7212675" y="935525"/>
            <a:ext cx="3237175" cy="457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24"/>
          <p:cNvGrpSpPr/>
          <p:nvPr/>
        </p:nvGrpSpPr>
        <p:grpSpPr>
          <a:xfrm>
            <a:off x="6839779" y="4685600"/>
            <a:ext cx="3872859" cy="1649101"/>
            <a:chOff x="4487664" y="-1392325"/>
            <a:chExt cx="3997997" cy="1702034"/>
          </a:xfrm>
        </p:grpSpPr>
        <p:grpSp>
          <p:nvGrpSpPr>
            <p:cNvPr id="301" name="Google Shape;301;p24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02" name="Google Shape;302;p24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24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4" name="Google Shape;304;p24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77A667-1530-4E98-819B-3B3F6C147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8" y="2287808"/>
            <a:ext cx="5736833" cy="1871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CACD79-AEC1-4B21-840B-46423BF0ADB3}"/>
              </a:ext>
            </a:extLst>
          </p:cNvPr>
          <p:cNvSpPr txBox="1"/>
          <p:nvPr/>
        </p:nvSpPr>
        <p:spPr>
          <a:xfrm>
            <a:off x="280210" y="2485292"/>
            <a:ext cx="937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+mj-lt"/>
              </a:rPr>
              <a:t>4.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50;p32">
            <a:extLst>
              <a:ext uri="{FF2B5EF4-FFF2-40B4-BE49-F238E27FC236}">
                <a16:creationId xmlns:a16="http://schemas.microsoft.com/office/drawing/2014/main" xmlns="" id="{A3CF1A51-E571-473F-9ED8-AD6DCD0878E3}"/>
              </a:ext>
            </a:extLst>
          </p:cNvPr>
          <p:cNvGrpSpPr/>
          <p:nvPr/>
        </p:nvGrpSpPr>
        <p:grpSpPr>
          <a:xfrm rot="1189337">
            <a:off x="9338347" y="545765"/>
            <a:ext cx="2020345" cy="1442573"/>
            <a:chOff x="3509104" y="949065"/>
            <a:chExt cx="1958007" cy="1398062"/>
          </a:xfrm>
        </p:grpSpPr>
        <p:sp>
          <p:nvSpPr>
            <p:cNvPr id="3" name="Google Shape;451;p32">
              <a:extLst>
                <a:ext uri="{FF2B5EF4-FFF2-40B4-BE49-F238E27FC236}">
                  <a16:creationId xmlns:a16="http://schemas.microsoft.com/office/drawing/2014/main" xmlns="" id="{1519C59E-A814-4365-951A-A8363D98C9FA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452;p32">
              <a:extLst>
                <a:ext uri="{FF2B5EF4-FFF2-40B4-BE49-F238E27FC236}">
                  <a16:creationId xmlns:a16="http://schemas.microsoft.com/office/drawing/2014/main" xmlns="" id="{02305909-A985-4455-8858-CA43BE552528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453;p32">
              <a:extLst>
                <a:ext uri="{FF2B5EF4-FFF2-40B4-BE49-F238E27FC236}">
                  <a16:creationId xmlns:a16="http://schemas.microsoft.com/office/drawing/2014/main" xmlns="" id="{91390507-6FD3-437A-A434-7DFC1A06270D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79C3E2-8FC8-4EAA-8F5D-7E116204B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848" y="3766673"/>
            <a:ext cx="5470106" cy="2300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70CDD0-F548-47E1-BD5A-78BF3DCA9841}"/>
              </a:ext>
            </a:extLst>
          </p:cNvPr>
          <p:cNvSpPr txBox="1"/>
          <p:nvPr/>
        </p:nvSpPr>
        <p:spPr>
          <a:xfrm>
            <a:off x="3962400" y="2309446"/>
            <a:ext cx="166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44959D-9E3A-4EA7-B7FE-DED222FAB323}"/>
              </a:ext>
            </a:extLst>
          </p:cNvPr>
          <p:cNvSpPr txBox="1"/>
          <p:nvPr/>
        </p:nvSpPr>
        <p:spPr>
          <a:xfrm>
            <a:off x="1950720" y="2405234"/>
            <a:ext cx="7120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giấc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mơ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mang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túi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đầy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nắng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E31971E-447D-80B5-1EB5-39FC716D1049}"/>
              </a:ext>
            </a:extLst>
          </p:cNvPr>
          <p:cNvSpPr txBox="1"/>
          <p:nvPr/>
        </p:nvSpPr>
        <p:spPr>
          <a:xfrm>
            <a:off x="1127760" y="589280"/>
            <a:ext cx="7884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a. Trong </a:t>
            </a:r>
            <a:r>
              <a:rPr lang="en-US" sz="4000" dirty="0" err="1">
                <a:latin typeface="+mj-lt"/>
              </a:rPr>
              <a:t>giấc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mơ</a:t>
            </a:r>
            <a:r>
              <a:rPr lang="en-US" sz="4000" dirty="0">
                <a:latin typeface="+mj-lt"/>
              </a:rPr>
              <a:t>, </a:t>
            </a:r>
            <a:r>
              <a:rPr lang="en-US" sz="4000" dirty="0" err="1">
                <a:latin typeface="+mj-lt"/>
              </a:rPr>
              <a:t>bạn</a:t>
            </a:r>
            <a:r>
              <a:rPr lang="en-US" sz="4000" dirty="0">
                <a:latin typeface="+mj-lt"/>
              </a:rPr>
              <a:t> nhỏ </a:t>
            </a:r>
            <a:r>
              <a:rPr lang="en-US" sz="4000" dirty="0" err="1">
                <a:latin typeface="+mj-lt"/>
              </a:rPr>
              <a:t>thấy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mặt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trời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71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xmlns="" id="{5A7E30E2-319A-4BCC-A6DE-E7DEBCF44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107721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3200" b="1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phù thủy độc ác, nham hiểm đã bắt cóc hết sinh vật biển</a:t>
            </a:r>
            <a:endParaRPr lang="en-US" altLang="en-US" sz="3200" b="1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50;p32">
            <a:extLst>
              <a:ext uri="{FF2B5EF4-FFF2-40B4-BE49-F238E27FC236}">
                <a16:creationId xmlns:a16="http://schemas.microsoft.com/office/drawing/2014/main" xmlns="" id="{F43B4901-0388-403F-BEA2-016299B0C362}"/>
              </a:ext>
            </a:extLst>
          </p:cNvPr>
          <p:cNvGrpSpPr/>
          <p:nvPr/>
        </p:nvGrpSpPr>
        <p:grpSpPr>
          <a:xfrm rot="1189337">
            <a:off x="9338347" y="545765"/>
            <a:ext cx="2020345" cy="1442573"/>
            <a:chOff x="3509104" y="949065"/>
            <a:chExt cx="1958007" cy="1398062"/>
          </a:xfrm>
        </p:grpSpPr>
        <p:sp>
          <p:nvSpPr>
            <p:cNvPr id="11" name="Google Shape;451;p32">
              <a:extLst>
                <a:ext uri="{FF2B5EF4-FFF2-40B4-BE49-F238E27FC236}">
                  <a16:creationId xmlns:a16="http://schemas.microsoft.com/office/drawing/2014/main" xmlns="" id="{3D3CFF77-3183-40B0-8C37-C93AD66B746F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52;p32">
              <a:extLst>
                <a:ext uri="{FF2B5EF4-FFF2-40B4-BE49-F238E27FC236}">
                  <a16:creationId xmlns:a16="http://schemas.microsoft.com/office/drawing/2014/main" xmlns="" id="{697A78E6-1627-4B22-9F0C-6AF32EADF8CF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53;p32">
              <a:extLst>
                <a:ext uri="{FF2B5EF4-FFF2-40B4-BE49-F238E27FC236}">
                  <a16:creationId xmlns:a16="http://schemas.microsoft.com/office/drawing/2014/main" xmlns="" id="{02689534-C69B-4BFE-B68C-FCD657B44EB1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9F5207B-0F95-4BBC-8D9E-36247633CF77}"/>
              </a:ext>
            </a:extLst>
          </p:cNvPr>
          <p:cNvSpPr txBox="1"/>
          <p:nvPr/>
        </p:nvSpPr>
        <p:spPr>
          <a:xfrm>
            <a:off x="3962400" y="2309446"/>
            <a:ext cx="166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FA11939-2CBA-4499-94BB-8CA3813EDB3F}"/>
              </a:ext>
            </a:extLst>
          </p:cNvPr>
          <p:cNvSpPr txBox="1"/>
          <p:nvPr/>
        </p:nvSpPr>
        <p:spPr>
          <a:xfrm>
            <a:off x="2021840" y="1827867"/>
            <a:ext cx="6393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lạ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nguyên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BC0D5B5-74C4-4089-B2D2-F0BA523F6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199" y="3386664"/>
            <a:ext cx="4911970" cy="2987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EFD4EF-DC82-D0B8-2DF7-DDB636E25C05}"/>
              </a:ext>
            </a:extLst>
          </p:cNvPr>
          <p:cNvSpPr txBox="1"/>
          <p:nvPr/>
        </p:nvSpPr>
        <p:spPr>
          <a:xfrm>
            <a:off x="894080" y="589280"/>
            <a:ext cx="8117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b. </a:t>
            </a:r>
            <a:r>
              <a:rPr lang="en-US" sz="4000" dirty="0" err="1">
                <a:latin typeface="+mj-lt"/>
              </a:rPr>
              <a:t>Bạn</a:t>
            </a:r>
            <a:r>
              <a:rPr lang="en-US" sz="4000" dirty="0">
                <a:latin typeface="+mj-lt"/>
              </a:rPr>
              <a:t> nhỏ </a:t>
            </a:r>
            <a:r>
              <a:rPr lang="en-US" sz="4000" dirty="0" err="1">
                <a:latin typeface="+mj-lt"/>
              </a:rPr>
              <a:t>thấy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thảo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nguyên</a:t>
            </a:r>
            <a:r>
              <a:rPr lang="en-US" sz="4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90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50;p32">
            <a:extLst>
              <a:ext uri="{FF2B5EF4-FFF2-40B4-BE49-F238E27FC236}">
                <a16:creationId xmlns:a16="http://schemas.microsoft.com/office/drawing/2014/main" xmlns="" id="{67C584B3-9AC2-4FCA-A083-10F543526E32}"/>
              </a:ext>
            </a:extLst>
          </p:cNvPr>
          <p:cNvGrpSpPr/>
          <p:nvPr/>
        </p:nvGrpSpPr>
        <p:grpSpPr>
          <a:xfrm rot="1189337">
            <a:off x="9338347" y="545765"/>
            <a:ext cx="2020345" cy="1442573"/>
            <a:chOff x="3509104" y="949065"/>
            <a:chExt cx="1958007" cy="1398062"/>
          </a:xfrm>
        </p:grpSpPr>
        <p:sp>
          <p:nvSpPr>
            <p:cNvPr id="11" name="Google Shape;451;p32">
              <a:extLst>
                <a:ext uri="{FF2B5EF4-FFF2-40B4-BE49-F238E27FC236}">
                  <a16:creationId xmlns:a16="http://schemas.microsoft.com/office/drawing/2014/main" xmlns="" id="{D53045EE-3A7B-4F51-8A54-6F95D99DA0F6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52;p32">
              <a:extLst>
                <a:ext uri="{FF2B5EF4-FFF2-40B4-BE49-F238E27FC236}">
                  <a16:creationId xmlns:a16="http://schemas.microsoft.com/office/drawing/2014/main" xmlns="" id="{E28B1640-B157-416B-9C01-2993C2A402C9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53;p32">
              <a:extLst>
                <a:ext uri="{FF2B5EF4-FFF2-40B4-BE49-F238E27FC236}">
                  <a16:creationId xmlns:a16="http://schemas.microsoft.com/office/drawing/2014/main" xmlns="" id="{83FC31A5-8A95-4A8F-BA1A-7C4A5D3BE156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4773F5-A174-483C-8250-176809091B34}"/>
              </a:ext>
            </a:extLst>
          </p:cNvPr>
          <p:cNvSpPr txBox="1"/>
          <p:nvPr/>
        </p:nvSpPr>
        <p:spPr>
          <a:xfrm>
            <a:off x="3962400" y="2309446"/>
            <a:ext cx="166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BDEF3F-16C5-4A14-8739-52B8A69F88A3}"/>
              </a:ext>
            </a:extLst>
          </p:cNvPr>
          <p:cNvSpPr txBox="1"/>
          <p:nvPr/>
        </p:nvSpPr>
        <p:spPr>
          <a:xfrm>
            <a:off x="2032001" y="2351782"/>
            <a:ext cx="7074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gà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Dậy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mau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!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!”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24846FF-A9F9-47D5-80D4-EE5B436E2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906" y="3798277"/>
            <a:ext cx="4911970" cy="2589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2168AE-1D58-E1BC-0CBA-7EDFB0D1F88C}"/>
              </a:ext>
            </a:extLst>
          </p:cNvPr>
          <p:cNvSpPr txBox="1"/>
          <p:nvPr/>
        </p:nvSpPr>
        <p:spPr>
          <a:xfrm>
            <a:off x="894080" y="589280"/>
            <a:ext cx="811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c. </a:t>
            </a:r>
            <a:r>
              <a:rPr lang="en-US" sz="4400" dirty="0" err="1">
                <a:latin typeface="+mj-lt"/>
              </a:rPr>
              <a:t>Bạn</a:t>
            </a:r>
            <a:r>
              <a:rPr lang="en-US" sz="4400" dirty="0">
                <a:latin typeface="+mj-lt"/>
              </a:rPr>
              <a:t> nhỏ </a:t>
            </a:r>
            <a:r>
              <a:rPr lang="en-US" sz="4400" dirty="0" err="1">
                <a:latin typeface="+mj-lt"/>
              </a:rPr>
              <a:t>nghe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thấy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gì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giấc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mơ</a:t>
            </a:r>
            <a:r>
              <a:rPr lang="en-US" sz="44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98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9"/>
          <p:cNvSpPr/>
          <p:nvPr/>
        </p:nvSpPr>
        <p:spPr>
          <a:xfrm>
            <a:off x="4397139" y="6547825"/>
            <a:ext cx="4147681" cy="186461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2" name="Google Shape;392;p29"/>
          <p:cNvGrpSpPr/>
          <p:nvPr/>
        </p:nvGrpSpPr>
        <p:grpSpPr>
          <a:xfrm>
            <a:off x="4767169" y="4123768"/>
            <a:ext cx="910600" cy="1377075"/>
            <a:chOff x="3083744" y="1423529"/>
            <a:chExt cx="913447" cy="1536382"/>
          </a:xfrm>
        </p:grpSpPr>
        <p:sp>
          <p:nvSpPr>
            <p:cNvPr id="393" name="Google Shape;393;p29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9"/>
          <p:cNvGrpSpPr/>
          <p:nvPr/>
        </p:nvGrpSpPr>
        <p:grpSpPr>
          <a:xfrm>
            <a:off x="3763316" y="5542255"/>
            <a:ext cx="3293065" cy="1260753"/>
            <a:chOff x="4487664" y="-1392325"/>
            <a:chExt cx="3997997" cy="1702034"/>
          </a:xfrm>
        </p:grpSpPr>
        <p:grpSp>
          <p:nvGrpSpPr>
            <p:cNvPr id="401" name="Google Shape;401;p29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402" name="Google Shape;402;p29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29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4" name="Google Shape;404;p29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A0DCB4-28D9-4E24-A26F-8CB05598DA7F}"/>
              </a:ext>
            </a:extLst>
          </p:cNvPr>
          <p:cNvSpPr txBox="1"/>
          <p:nvPr/>
        </p:nvSpPr>
        <p:spPr>
          <a:xfrm>
            <a:off x="6015679" y="2175153"/>
            <a:ext cx="5480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784E0D6-1FE2-49E1-8FBA-B95C1F58DDAC}"/>
              </a:ext>
            </a:extLst>
          </p:cNvPr>
          <p:cNvSpPr txBox="1"/>
          <p:nvPr/>
        </p:nvSpPr>
        <p:spPr>
          <a:xfrm>
            <a:off x="376359" y="2182186"/>
            <a:ext cx="55750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giấc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buổi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sáng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thấy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dòng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sông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Chảy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tràn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dòng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sữa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trắng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qua ban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hồng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19964F-84BD-EFE1-97F0-59AED18E7BF1}"/>
              </a:ext>
            </a:extLst>
          </p:cNvPr>
          <p:cNvSpPr txBox="1"/>
          <p:nvPr/>
        </p:nvSpPr>
        <p:spPr>
          <a:xfrm>
            <a:off x="2143760" y="721360"/>
            <a:ext cx="811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+mj-lt"/>
              </a:rPr>
              <a:t>5.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thuộc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hai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khổ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cuối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43878F-DEE4-4353-B736-9C353F5CA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769" y="1000123"/>
            <a:ext cx="4536831" cy="4467515"/>
          </a:xfrm>
          <a:prstGeom prst="ellipse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D8E874B-841B-4148-89D5-47020A7A8023}"/>
              </a:ext>
            </a:extLst>
          </p:cNvPr>
          <p:cNvSpPr/>
          <p:nvPr/>
        </p:nvSpPr>
        <p:spPr>
          <a:xfrm>
            <a:off x="914401" y="2617177"/>
            <a:ext cx="4536832" cy="1623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Nói về một giấc mơ của em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89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3000" r="-1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B2D0D478-A204-4B4A-94D0-9750C4C9D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714" r="15684" b="-2223"/>
          <a:stretch/>
        </p:blipFill>
        <p:spPr>
          <a:xfrm>
            <a:off x="7437246" y="3058532"/>
            <a:ext cx="5170644" cy="35741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8796599-A128-4A73-9E6E-A8890C6163A0}"/>
              </a:ext>
            </a:extLst>
          </p:cNvPr>
          <p:cNvGrpSpPr/>
          <p:nvPr/>
        </p:nvGrpSpPr>
        <p:grpSpPr>
          <a:xfrm>
            <a:off x="139005" y="1024611"/>
            <a:ext cx="7485060" cy="36809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55579717-DB30-46B8-A8E0-363F2118A2F6}"/>
                </a:ext>
              </a:extLst>
            </p:cNvPr>
            <p:cNvSpPr/>
            <p:nvPr/>
          </p:nvSpPr>
          <p:spPr>
            <a:xfrm>
              <a:off x="138886" y="566344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EED66D77-DBB3-481D-BD05-2E5812BA892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AA1BF7FD-CB3D-49C2-AC09-8EE5DB6CAB4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ABA9FB3B-8B34-46AE-85E9-B2652EE4CBF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904AFF-7D42-412B-92FA-E7D9C52E3559}"/>
              </a:ext>
            </a:extLst>
          </p:cNvPr>
          <p:cNvSpPr txBox="1"/>
          <p:nvPr/>
        </p:nvSpPr>
        <p:spPr>
          <a:xfrm>
            <a:off x="0" y="1198651"/>
            <a:ext cx="78177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/>
                <a:cs typeface="+mn-cs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/>
                <a:cs typeface="+mn-cs"/>
              </a:rPr>
              <a:t>HẸN GẶP LẠI! </a:t>
            </a:r>
          </a:p>
        </p:txBody>
      </p:sp>
    </p:spTree>
    <p:extLst>
      <p:ext uri="{BB962C8B-B14F-4D97-AF65-F5344CB8AC3E}">
        <p14:creationId xmlns:p14="http://schemas.microsoft.com/office/powerpoint/2010/main" val="22323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6927 3.33333E-6 C 0.10156 3.33333E-6 0.13776 -0.00232 0.17018 -0.00255 C 0.19401 -0.00255 0.23789 -0.0007 0.25872 -0.0007 C 0.28607 -0.0007 0.31406 -0.00139 0.36667 -0.00139 L 0.40339 -0.025 L 0.44336 0.00463 L 0.49193 3.33333E-6 L 0.53255 -0.00139 L 0.62891 -0.00023 C 0.6737 -0.0007 0.71016 -0.00255 0.75417 -0.00348 C 0.77044 -0.00394 0.80677 -0.00417 0.83099 -0.00348 C 0.85508 -0.00324 0.87552 -0.00139 0.88333 -0.00093 C 0.89531 -0.00023 0.92383 -0.00093 0.93958 -0.0007 L 0.96432 3.33333E-6 L 1.00885 3.33333E-6 " pathEditMode="relative" rAng="0" ptsTypes="AAAAAAAAAAAAAA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3" y="-10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9E9F15E7-4E5B-47BC-A8FF-59A9798DE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490" y="5244734"/>
            <a:ext cx="3600450" cy="13849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kern="1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0F83154C-CADE-43DB-A337-2ED4FE967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72" y="3175000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20E70CDB-7D92-4478-BDF7-0DE62D5F2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A6605E6-FF0F-4DE6-B278-83226EE3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6" y="1216026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577D15F1-C5B8-466F-9813-70BB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96" y="4580689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BD5981A-E46F-45F7-A0C3-CFEDEC223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50" y="969963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F91BDD7-3EDD-46A3-BF3F-7EE1B8899B6F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buClrTx/>
            </a:pPr>
            <a:r>
              <a:rPr sz="1200" noProof="1">
                <a:solidFill>
                  <a:schemeClr val="accent2"/>
                </a:solidFill>
                <a:cs typeface="Arial"/>
              </a:rPr>
              <a:t>VỀ NHÀ THÔI</a:t>
            </a:r>
          </a:p>
        </p:txBody>
      </p:sp>
      <p:pic>
        <p:nvPicPr>
          <p:cNvPr id="11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EB611E4B-AF7D-44F2-9634-5D399024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6407" y="172169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9D490449-83D7-4E1C-938F-85DEEFC44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3600" kern="1200">
              <a:latin typeface="Arial" panose="020B0604020202020204" pitchFamily="34" charset="0"/>
              <a:ea typeface="+mn-ea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F6AF0A71-EBC0-4E65-A8C4-071CF5E98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" panose="020B0604020202020204" pitchFamily="34" charset="0"/>
              <a:ea typeface="+mn-ea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A4F5FF3-22AF-44D9-A583-51049A87D1CC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5DC0400-BC5A-4C20-83DB-2E2C7FF57110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xmlns="" id="{150FE769-AE15-4756-A6DD-048E41ABD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D0C98039-1DD9-4E98-A4C8-C0E2D47F141D}"/>
              </a:ext>
            </a:extLst>
          </p:cNvPr>
          <p:cNvSpPr/>
          <p:nvPr/>
        </p:nvSpPr>
        <p:spPr>
          <a:xfrm>
            <a:off x="2424114" y="1101724"/>
            <a:ext cx="4751387" cy="3241676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buClrTx/>
            </a:pPr>
            <a:r>
              <a:rPr lang="nl-NL" altLang="x-none" sz="3200" noProof="1">
                <a:solidFill>
                  <a:srgbClr val="1919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trước các em học bài gì?</a:t>
            </a:r>
            <a:endParaRPr sz="3200" noProof="1">
              <a:solidFill>
                <a:srgbClr val="19194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4894DC04-AA27-4420-8855-B8E6AC27907C}"/>
              </a:ext>
            </a:extLst>
          </p:cNvPr>
          <p:cNvSpPr/>
          <p:nvPr/>
        </p:nvSpPr>
        <p:spPr>
          <a:xfrm>
            <a:off x="4656139" y="4343400"/>
            <a:ext cx="4487861" cy="18229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buClrTx/>
            </a:pPr>
            <a:r>
              <a:rPr lang="en-US" sz="3600" noProof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 nắng đi đâu</a:t>
            </a:r>
            <a:endParaRPr sz="3600" noProof="1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2B7C7E3C-363F-4614-AFED-C7FBA569EAC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Buổi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xmlns="" id="{610C14EA-6B93-4ADB-96E0-FE860C72FF01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buClrTx/>
            </a:pPr>
            <a:r>
              <a:rPr lang="en-US" sz="2400" noProof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tia nắng trong lòng bàn tay, trên bàn học, trên tán cây</a:t>
            </a:r>
            <a:endParaRPr sz="2400" noProof="1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302D2D62-2256-43BF-982F-BD16C1D1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xmlns="" id="{A6BCFB99-DD1E-4AF4-B87D-738665D7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25E5CCFE-DF6F-4D57-AC46-FD804E3CB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xmlns="" id="{81A90578-DB45-4AEC-8988-E34574BBE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3BDD6CF8-4038-4C12-8E18-160452FAFD47}"/>
              </a:ext>
            </a:extLst>
          </p:cNvPr>
          <p:cNvSpPr/>
          <p:nvPr/>
        </p:nvSpPr>
        <p:spPr>
          <a:xfrm>
            <a:off x="2424114" y="692148"/>
            <a:ext cx="4751387" cy="365125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92A5BBFD-EA85-4720-A5F0-987228EEA148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buClrTx/>
            </a:pPr>
            <a:r>
              <a:rPr lang="en-US" sz="2400" noProof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tối nắng ngủ ở nhà nắng</a:t>
            </a:r>
            <a:endParaRPr sz="2400" noProof="1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22091EBA-C842-4817-9485-DD4A714BB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xmlns="" id="{404CA73D-A6E6-4614-BC0D-74D20147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F474FB78-8D3C-438D-9AEB-C4DE3816E87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C5358E"/>
                </a:solidFill>
                <a:latin typeface="Arial-Rounded"/>
                <a:ea typeface="Arial-Rounded"/>
              </a:rPr>
              <a:t>Nắng</a:t>
            </a:r>
            <a:r>
              <a:rPr lang="en-US" sz="3600" dirty="0">
                <a:solidFill>
                  <a:srgbClr val="C5358E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C5358E"/>
                </a:solidFill>
                <a:latin typeface="Arial-Rounded"/>
                <a:ea typeface="Arial-Rounded"/>
              </a:rPr>
              <a:t>đến</a:t>
            </a:r>
            <a:r>
              <a:rPr lang="en-US" sz="3600" dirty="0">
                <a:solidFill>
                  <a:srgbClr val="C5358E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C5358E"/>
                </a:solidFill>
                <a:latin typeface="Arial-Rounded"/>
                <a:ea typeface="Arial-Rounded"/>
              </a:rPr>
              <a:t>từ</a:t>
            </a:r>
            <a:r>
              <a:rPr lang="en-US" sz="3600" dirty="0">
                <a:solidFill>
                  <a:srgbClr val="C5358E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C5358E"/>
                </a:solidFill>
                <a:latin typeface="Arial-Rounded"/>
                <a:ea typeface="Arial-Rounded"/>
              </a:rPr>
              <a:t>đâu</a:t>
            </a:r>
            <a:r>
              <a:rPr lang="en-US" sz="3600" dirty="0">
                <a:solidFill>
                  <a:srgbClr val="C5358E"/>
                </a:solidFill>
                <a:latin typeface="Arial-Rounded"/>
                <a:ea typeface="Arial-Rounded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5358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DA5FF795-5920-4010-9B4E-62266CDBC2A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buClrTx/>
            </a:pPr>
            <a:r>
              <a:rPr lang="en-US" sz="2400" noProof="1">
                <a:solidFill>
                  <a:srgbClr val="C00000"/>
                </a:solidFill>
                <a:cs typeface="Arial"/>
              </a:rPr>
              <a:t>Đến từ mặt trời</a:t>
            </a:r>
            <a:endParaRPr sz="2400" noProof="1">
              <a:solidFill>
                <a:srgbClr val="C00000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89C5CC"/>
      </a:accent1>
      <a:accent2>
        <a:srgbClr val="69A1AC"/>
      </a:accent2>
      <a:accent3>
        <a:srgbClr val="EBBA2C"/>
      </a:accent3>
      <a:accent4>
        <a:srgbClr val="AFB9C5"/>
      </a:accent4>
      <a:accent5>
        <a:srgbClr val="FFD96C"/>
      </a:accent5>
      <a:accent6>
        <a:srgbClr val="D8D8D8"/>
      </a:accent6>
      <a:hlink>
        <a:srgbClr val="000000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89C5CC"/>
      </a:accent1>
      <a:accent2>
        <a:srgbClr val="69A1AC"/>
      </a:accent2>
      <a:accent3>
        <a:srgbClr val="EBBA2C"/>
      </a:accent3>
      <a:accent4>
        <a:srgbClr val="AFB9C5"/>
      </a:accent4>
      <a:accent5>
        <a:srgbClr val="FFD96C"/>
      </a:accent5>
      <a:accent6>
        <a:srgbClr val="D8D8D8"/>
      </a:accent6>
      <a:hlink>
        <a:srgbClr val="000000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911</Words>
  <Application>Microsoft Office PowerPoint</Application>
  <PresentationFormat>Widescreen</PresentationFormat>
  <Paragraphs>196</Paragraphs>
  <Slides>34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方正汉真广标简体</vt:lpstr>
      <vt:lpstr>Arial-Rounded</vt:lpstr>
      <vt:lpstr>KG Primary Penmanship</vt:lpstr>
      <vt:lpstr>Griffy</vt:lpstr>
      <vt:lpstr>Arial</vt:lpstr>
      <vt:lpstr>Aldrich</vt:lpstr>
      <vt:lpstr>Abril Fatface</vt:lpstr>
      <vt:lpstr>Calibri</vt:lpstr>
      <vt:lpstr>Bangers</vt:lpstr>
      <vt:lpstr>等线</vt:lpstr>
      <vt:lpstr>Impact</vt:lpstr>
      <vt:lpstr>Patrick Hand</vt:lpstr>
      <vt:lpstr>Comfortaa Medium</vt:lpstr>
      <vt:lpstr>SlidesMania</vt:lpstr>
      <vt:lpstr>Office 主题​​</vt:lpstr>
      <vt:lpstr>1_SlidesMania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nhóm</vt:lpstr>
      <vt:lpstr>PowerPoint Presentation</vt:lpstr>
      <vt:lpstr>PowerPoint Presentation</vt:lpstr>
      <vt:lpstr>PowerPoint Presentation</vt:lpstr>
      <vt:lpstr>PowerPoint Presentation</vt:lpstr>
      <vt:lpstr>3. Tìm ở cuối các dòng thơ những tiếng cùng vần với nhau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Ready to unbox your Ideas?</dc:title>
  <dc:creator>BENR-</dc:creator>
  <cp:lastModifiedBy>HP</cp:lastModifiedBy>
  <cp:revision>25</cp:revision>
  <dcterms:modified xsi:type="dcterms:W3CDTF">2025-04-22T14:14:03Z</dcterms:modified>
</cp:coreProperties>
</file>