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5" r:id="rId3"/>
  </p:sldMasterIdLst>
  <p:notesMasterIdLst>
    <p:notesMasterId r:id="rId26"/>
  </p:notesMasterIdLst>
  <p:sldIdLst>
    <p:sldId id="281" r:id="rId4"/>
    <p:sldId id="2007577131" r:id="rId5"/>
    <p:sldId id="258" r:id="rId6"/>
    <p:sldId id="259" r:id="rId7"/>
    <p:sldId id="260" r:id="rId8"/>
    <p:sldId id="261" r:id="rId9"/>
    <p:sldId id="262" r:id="rId10"/>
    <p:sldId id="2007577132" r:id="rId11"/>
    <p:sldId id="256" r:id="rId12"/>
    <p:sldId id="280" r:id="rId13"/>
    <p:sldId id="282" r:id="rId14"/>
    <p:sldId id="334" r:id="rId15"/>
    <p:sldId id="271" r:id="rId16"/>
    <p:sldId id="337" r:id="rId17"/>
    <p:sldId id="276" r:id="rId18"/>
    <p:sldId id="335" r:id="rId19"/>
    <p:sldId id="336" r:id="rId20"/>
    <p:sldId id="342" r:id="rId21"/>
    <p:sldId id="343" r:id="rId22"/>
    <p:sldId id="2007577125" r:id="rId23"/>
    <p:sldId id="2007577126" r:id="rId24"/>
    <p:sldId id="263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396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5194" autoAdjust="0"/>
  </p:normalViewPr>
  <p:slideViewPr>
    <p:cSldViewPr snapToGrid="0">
      <p:cViewPr varScale="1">
        <p:scale>
          <a:sx n="65" d="100"/>
          <a:sy n="65" d="100"/>
        </p:scale>
        <p:origin x="6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58B82-0474-4924-920A-A52D2A16C08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72490-676B-4287-AD1F-63873F1EA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5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31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657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77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20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44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69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79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18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9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4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7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1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5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4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8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6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xmlns="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5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4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6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7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9.xml"/><Relationship Id="rId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92889F-D450-4622-8C9B-F514C8888480}"/>
              </a:ext>
            </a:extLst>
          </p:cNvPr>
          <p:cNvSpPr txBox="1"/>
          <p:nvPr/>
        </p:nvSpPr>
        <p:spPr>
          <a:xfrm>
            <a:off x="2499731" y="2066000"/>
            <a:ext cx="719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xmlns="" id="{BECB7C2D-D3F3-4F4E-81DF-DB0F1FE8F44B}"/>
              </a:ext>
            </a:extLst>
          </p:cNvPr>
          <p:cNvSpPr/>
          <p:nvPr/>
        </p:nvSpPr>
        <p:spPr>
          <a:xfrm>
            <a:off x="3454955" y="988346"/>
            <a:ext cx="577516" cy="577363"/>
          </a:xfrm>
          <a:prstGeom prst="ellipse">
            <a:avLst/>
          </a:prstGeom>
          <a:solidFill>
            <a:srgbClr val="396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D3E6E4A-3AE2-4CE1-8A39-D09F3A693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" y="3887269"/>
            <a:ext cx="2493618" cy="2970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47138C-8B28-4C56-BC35-F9AE28AD2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96" y="2309911"/>
            <a:ext cx="6482751" cy="371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D62021-6B7D-4D3F-9903-1C1CB1A5C313}"/>
              </a:ext>
            </a:extLst>
          </p:cNvPr>
          <p:cNvSpPr txBox="1"/>
          <p:nvPr/>
        </p:nvSpPr>
        <p:spPr>
          <a:xfrm>
            <a:off x="4123028" y="830179"/>
            <a:ext cx="4451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3409E1B-848E-468E-A129-3049F9CE9329}"/>
              </a:ext>
            </a:extLst>
          </p:cNvPr>
          <p:cNvSpPr/>
          <p:nvPr/>
        </p:nvSpPr>
        <p:spPr>
          <a:xfrm>
            <a:off x="2841666" y="5742343"/>
            <a:ext cx="7014411" cy="5709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42CB0AC-100D-476C-9CB3-E12BC8A9B170}"/>
              </a:ext>
            </a:extLst>
          </p:cNvPr>
          <p:cNvSpPr/>
          <p:nvPr/>
        </p:nvSpPr>
        <p:spPr>
          <a:xfrm>
            <a:off x="2601753" y="5742342"/>
            <a:ext cx="7793531" cy="5709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34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CA18F7-51AD-4EE3-93FA-B938E98D9DAC}"/>
              </a:ext>
            </a:extLst>
          </p:cNvPr>
          <p:cNvSpPr txBox="1"/>
          <p:nvPr/>
        </p:nvSpPr>
        <p:spPr>
          <a:xfrm>
            <a:off x="4739268" y="2767280"/>
            <a:ext cx="371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4D8E2BCB-E627-4F75-8303-E9C570391E59}"/>
              </a:ext>
            </a:extLst>
          </p:cNvPr>
          <p:cNvSpPr txBox="1"/>
          <p:nvPr/>
        </p:nvSpPr>
        <p:spPr>
          <a:xfrm>
            <a:off x="1931542" y="1462093"/>
            <a:ext cx="8799226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18FDE2-B1C6-4810-9340-28087C1B3B86}"/>
              </a:ext>
            </a:extLst>
          </p:cNvPr>
          <p:cNvSpPr txBox="1"/>
          <p:nvPr/>
        </p:nvSpPr>
        <p:spPr>
          <a:xfrm>
            <a:off x="4140845" y="668390"/>
            <a:ext cx="430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Ngày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bắt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đầu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3" name="[hanhtrangso.nxbgd.vn] Đọc_ Ngày mới bắt đầu_HTS">
            <a:hlinkClick r:id="" action="ppaction://media"/>
            <a:extLst>
              <a:ext uri="{FF2B5EF4-FFF2-40B4-BE49-F238E27FC236}">
                <a16:creationId xmlns:a16="http://schemas.microsoft.com/office/drawing/2014/main" xmlns="" id="{FB14609C-3C0D-4B1E-8376-2DB9F1002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022" y="5853000"/>
            <a:ext cx="609600" cy="60960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DDB3ECB6-2C70-4984-94AC-F5A6A8F380BC}"/>
              </a:ext>
            </a:extLst>
          </p:cNvPr>
          <p:cNvSpPr/>
          <p:nvPr/>
        </p:nvSpPr>
        <p:spPr>
          <a:xfrm>
            <a:off x="8618612" y="378868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791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/>
                </a:solidFill>
              </a:rPr>
              <a:t>Ngày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mới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bắt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đầu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DDB3ECB6-2C70-4984-94AC-F5A6A8F380BC}"/>
              </a:ext>
            </a:extLst>
          </p:cNvPr>
          <p:cNvSpPr/>
          <p:nvPr/>
        </p:nvSpPr>
        <p:spPr>
          <a:xfrm>
            <a:off x="1110918" y="5810922"/>
            <a:ext cx="5338159" cy="730269"/>
          </a:xfrm>
          <a:prstGeom prst="cloud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A512E2-737A-4D3E-A0A4-4A56E63A4E00}"/>
              </a:ext>
            </a:extLst>
          </p:cNvPr>
          <p:cNvSpPr txBox="1"/>
          <p:nvPr/>
        </p:nvSpPr>
        <p:spPr>
          <a:xfrm>
            <a:off x="4651594" y="1461685"/>
            <a:ext cx="205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4ADF62-97A9-4F42-B45A-829EC4B462B3}"/>
              </a:ext>
            </a:extLst>
          </p:cNvPr>
          <p:cNvSpPr txBox="1"/>
          <p:nvPr/>
        </p:nvSpPr>
        <p:spPr>
          <a:xfrm>
            <a:off x="3686681" y="3595157"/>
            <a:ext cx="205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378939C-7691-4365-A32B-30AD4A613AF6}"/>
              </a:ext>
            </a:extLst>
          </p:cNvPr>
          <p:cNvGrpSpPr/>
          <p:nvPr/>
        </p:nvGrpSpPr>
        <p:grpSpPr>
          <a:xfrm>
            <a:off x="2252987" y="1770250"/>
            <a:ext cx="7686026" cy="1853196"/>
            <a:chOff x="1075370" y="601980"/>
            <a:chExt cx="4216719" cy="193548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546E35B-16AE-4995-AFA7-8CCE58044753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xmlns="" id="{3D0FFEA4-6A93-4FD7-930B-98952B1A8FB3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xmlns="" id="{FE096F88-ED32-4B48-BD40-C77FDF5034C6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7D0F9979-F70F-4C75-97A4-32C0B55F3341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1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63AEBBDA-87F7-4FB5-9948-E44FA2809FB4}"/>
              </a:ext>
            </a:extLst>
          </p:cNvPr>
          <p:cNvGrpSpPr/>
          <p:nvPr/>
        </p:nvGrpSpPr>
        <p:grpSpPr>
          <a:xfrm>
            <a:off x="2252987" y="3765719"/>
            <a:ext cx="7686026" cy="1853196"/>
            <a:chOff x="1075370" y="601980"/>
            <a:chExt cx="4216719" cy="193548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966E0E80-DD6D-4250-BE37-B415F8F020B4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0F7A77A9-F1B9-4508-9497-4E4B146E743E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xmlns="" id="{78DEE5B8-9A58-4CFA-8BFA-50F02D2BA840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xmlns="" id="{B20DCB5A-996D-4526-B022-C4860A807302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60F40C1-69E0-445E-8D6B-E06D4E8577F0}"/>
              </a:ext>
            </a:extLst>
          </p:cNvPr>
          <p:cNvSpPr txBox="1"/>
          <p:nvPr/>
        </p:nvSpPr>
        <p:spPr>
          <a:xfrm>
            <a:off x="2960697" y="2508738"/>
            <a:ext cx="6571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ACA5093-00B6-486F-8446-68D86F84A5DC}"/>
              </a:ext>
            </a:extLst>
          </p:cNvPr>
          <p:cNvSpPr txBox="1"/>
          <p:nvPr/>
        </p:nvSpPr>
        <p:spPr>
          <a:xfrm>
            <a:off x="3065720" y="4300991"/>
            <a:ext cx="6421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28AC7A86-37E7-47AC-B3F7-C9C969C90212}"/>
              </a:ext>
            </a:extLst>
          </p:cNvPr>
          <p:cNvCxnSpPr>
            <a:cxnSpLocks/>
          </p:cNvCxnSpPr>
          <p:nvPr/>
        </p:nvCxnSpPr>
        <p:spPr>
          <a:xfrm flipH="1">
            <a:off x="5752023" y="250041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D578321-B73D-4679-856E-9C218DCE8414}"/>
              </a:ext>
            </a:extLst>
          </p:cNvPr>
          <p:cNvCxnSpPr>
            <a:cxnSpLocks/>
          </p:cNvCxnSpPr>
          <p:nvPr/>
        </p:nvCxnSpPr>
        <p:spPr>
          <a:xfrm flipH="1">
            <a:off x="9259493" y="246920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2323C3C-30F8-46B1-8002-2C3BB1303107}"/>
              </a:ext>
            </a:extLst>
          </p:cNvPr>
          <p:cNvCxnSpPr>
            <a:cxnSpLocks/>
          </p:cNvCxnSpPr>
          <p:nvPr/>
        </p:nvCxnSpPr>
        <p:spPr>
          <a:xfrm flipH="1">
            <a:off x="5406364" y="428824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0829DE8A-ED0B-4B50-99CA-69D1E71FBB5C}"/>
              </a:ext>
            </a:extLst>
          </p:cNvPr>
          <p:cNvCxnSpPr>
            <a:cxnSpLocks/>
          </p:cNvCxnSpPr>
          <p:nvPr/>
        </p:nvCxnSpPr>
        <p:spPr>
          <a:xfrm flipH="1">
            <a:off x="7461962" y="428824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4A26C670-192A-4762-90F8-922B525C34E7}"/>
              </a:ext>
            </a:extLst>
          </p:cNvPr>
          <p:cNvCxnSpPr>
            <a:cxnSpLocks/>
          </p:cNvCxnSpPr>
          <p:nvPr/>
        </p:nvCxnSpPr>
        <p:spPr>
          <a:xfrm flipH="1">
            <a:off x="4321720" y="477804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4371ED5-5C36-4BD4-A510-2C94B3CD9370}"/>
              </a:ext>
            </a:extLst>
          </p:cNvPr>
          <p:cNvSpPr txBox="1"/>
          <p:nvPr/>
        </p:nvSpPr>
        <p:spPr>
          <a:xfrm>
            <a:off x="3561721" y="743497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dài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02F5E42-36E3-4E5D-B427-0CA925189ED4}"/>
              </a:ext>
            </a:extLst>
          </p:cNvPr>
          <p:cNvCxnSpPr>
            <a:cxnSpLocks/>
          </p:cNvCxnSpPr>
          <p:nvPr/>
        </p:nvCxnSpPr>
        <p:spPr>
          <a:xfrm flipH="1">
            <a:off x="9331602" y="2510711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C452B24-204C-43D6-8450-C348E83CF0B8}"/>
              </a:ext>
            </a:extLst>
          </p:cNvPr>
          <p:cNvCxnSpPr>
            <a:cxnSpLocks/>
          </p:cNvCxnSpPr>
          <p:nvPr/>
        </p:nvCxnSpPr>
        <p:spPr>
          <a:xfrm flipH="1">
            <a:off x="4425808" y="4798500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18FDE2-B1C6-4810-9340-28087C1B3B86}"/>
              </a:ext>
            </a:extLst>
          </p:cNvPr>
          <p:cNvSpPr txBox="1"/>
          <p:nvPr/>
        </p:nvSpPr>
        <p:spPr>
          <a:xfrm>
            <a:off x="4082920" y="776081"/>
            <a:ext cx="530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Ngày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F01B79-6401-4CF8-814E-72E9DEF5FA51}"/>
              </a:ext>
            </a:extLst>
          </p:cNvPr>
          <p:cNvCxnSpPr>
            <a:cxnSpLocks/>
          </p:cNvCxnSpPr>
          <p:nvPr/>
        </p:nvCxnSpPr>
        <p:spPr>
          <a:xfrm flipH="1">
            <a:off x="10014275" y="1425589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62B1058-3158-4004-94CD-36ACABF501A0}"/>
              </a:ext>
            </a:extLst>
          </p:cNvPr>
          <p:cNvCxnSpPr>
            <a:cxnSpLocks/>
          </p:cNvCxnSpPr>
          <p:nvPr/>
        </p:nvCxnSpPr>
        <p:spPr>
          <a:xfrm flipH="1">
            <a:off x="9636355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DBBD043-7841-46D4-8E5E-F73DF10C4C2E}"/>
              </a:ext>
            </a:extLst>
          </p:cNvPr>
          <p:cNvCxnSpPr>
            <a:cxnSpLocks/>
          </p:cNvCxnSpPr>
          <p:nvPr/>
        </p:nvCxnSpPr>
        <p:spPr>
          <a:xfrm flipH="1">
            <a:off x="6736744" y="235821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D785A41-07F7-4C8E-9D96-9C1616FB6708}"/>
              </a:ext>
            </a:extLst>
          </p:cNvPr>
          <p:cNvCxnSpPr>
            <a:cxnSpLocks/>
          </p:cNvCxnSpPr>
          <p:nvPr/>
        </p:nvCxnSpPr>
        <p:spPr>
          <a:xfrm flipH="1">
            <a:off x="4469538" y="274322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02F39D8-B3B1-4E19-8BD3-E0A697826541}"/>
              </a:ext>
            </a:extLst>
          </p:cNvPr>
          <p:cNvCxnSpPr>
            <a:cxnSpLocks/>
          </p:cNvCxnSpPr>
          <p:nvPr/>
        </p:nvCxnSpPr>
        <p:spPr>
          <a:xfrm flipH="1">
            <a:off x="8196381" y="2718591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FB09471-0307-47E7-A64A-67B8CDBC3E0C}"/>
              </a:ext>
            </a:extLst>
          </p:cNvPr>
          <p:cNvCxnSpPr>
            <a:cxnSpLocks/>
          </p:cNvCxnSpPr>
          <p:nvPr/>
        </p:nvCxnSpPr>
        <p:spPr>
          <a:xfrm flipH="1">
            <a:off x="5603141" y="31891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4329DBB-FB79-4DFA-ACD0-D56258994F08}"/>
              </a:ext>
            </a:extLst>
          </p:cNvPr>
          <p:cNvCxnSpPr>
            <a:cxnSpLocks/>
          </p:cNvCxnSpPr>
          <p:nvPr/>
        </p:nvCxnSpPr>
        <p:spPr>
          <a:xfrm flipH="1">
            <a:off x="10036567" y="317709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6DA8DAD-85F1-44AB-8147-E035EB552571}"/>
              </a:ext>
            </a:extLst>
          </p:cNvPr>
          <p:cNvCxnSpPr>
            <a:cxnSpLocks/>
          </p:cNvCxnSpPr>
          <p:nvPr/>
        </p:nvCxnSpPr>
        <p:spPr>
          <a:xfrm flipH="1">
            <a:off x="9052305" y="359534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515003E-CBDB-4C8A-BB73-48BA027B332D}"/>
              </a:ext>
            </a:extLst>
          </p:cNvPr>
          <p:cNvCxnSpPr>
            <a:cxnSpLocks/>
          </p:cNvCxnSpPr>
          <p:nvPr/>
        </p:nvCxnSpPr>
        <p:spPr>
          <a:xfrm flipH="1">
            <a:off x="8080622" y="401588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F5468EC-FDAA-4793-98E8-06554572DEE4}"/>
              </a:ext>
            </a:extLst>
          </p:cNvPr>
          <p:cNvCxnSpPr>
            <a:cxnSpLocks/>
          </p:cNvCxnSpPr>
          <p:nvPr/>
        </p:nvCxnSpPr>
        <p:spPr>
          <a:xfrm flipH="1">
            <a:off x="567073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378534D-4861-4581-9571-A89C78601729}"/>
              </a:ext>
            </a:extLst>
          </p:cNvPr>
          <p:cNvCxnSpPr>
            <a:cxnSpLocks/>
          </p:cNvCxnSpPr>
          <p:nvPr/>
        </p:nvCxnSpPr>
        <p:spPr>
          <a:xfrm flipH="1">
            <a:off x="639293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60FA62B-B3BC-4D48-B787-EEFEBF9649C8}"/>
              </a:ext>
            </a:extLst>
          </p:cNvPr>
          <p:cNvCxnSpPr>
            <a:cxnSpLocks/>
          </p:cNvCxnSpPr>
          <p:nvPr/>
        </p:nvCxnSpPr>
        <p:spPr>
          <a:xfrm flipH="1">
            <a:off x="647939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B0CD2B7-DF43-4205-AE9A-2EA1A1B0B3BA}"/>
              </a:ext>
            </a:extLst>
          </p:cNvPr>
          <p:cNvCxnSpPr>
            <a:cxnSpLocks/>
          </p:cNvCxnSpPr>
          <p:nvPr/>
        </p:nvCxnSpPr>
        <p:spPr>
          <a:xfrm flipH="1">
            <a:off x="9707353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446532-212E-4E5D-9112-7B7686962274}"/>
              </a:ext>
            </a:extLst>
          </p:cNvPr>
          <p:cNvCxnSpPr>
            <a:cxnSpLocks/>
          </p:cNvCxnSpPr>
          <p:nvPr/>
        </p:nvCxnSpPr>
        <p:spPr>
          <a:xfrm flipH="1">
            <a:off x="575719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6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Ngày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mới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bắt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đầu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BA56548-7DCC-4231-B6CF-70A60952D0E2}"/>
              </a:ext>
            </a:extLst>
          </p:cNvPr>
          <p:cNvSpPr/>
          <p:nvPr/>
        </p:nvSpPr>
        <p:spPr>
          <a:xfrm>
            <a:off x="2463534" y="1462093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E3404D6-9CE8-40C6-B9EE-3F8F2BAE4EA0}"/>
              </a:ext>
            </a:extLst>
          </p:cNvPr>
          <p:cNvSpPr/>
          <p:nvPr/>
        </p:nvSpPr>
        <p:spPr>
          <a:xfrm>
            <a:off x="2463533" y="2403168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CEB3201-59B1-49EE-8117-3EF96FDDE4D9}"/>
              </a:ext>
            </a:extLst>
          </p:cNvPr>
          <p:cNvSpPr/>
          <p:nvPr/>
        </p:nvSpPr>
        <p:spPr>
          <a:xfrm>
            <a:off x="2463533" y="4908929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84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98358" y="52119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3488" y="1746097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11168" y="668234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52" y="1590768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0" y="4347272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54428F0-B5D0-47C1-A4E9-FF50D1B916D6}"/>
              </a:ext>
            </a:extLst>
          </p:cNvPr>
          <p:cNvSpPr/>
          <p:nvPr/>
        </p:nvSpPr>
        <p:spPr>
          <a:xfrm>
            <a:off x="10027578" y="102742"/>
            <a:ext cx="1910993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xmlns="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xmlns="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xmlns="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xmlns="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xmlns="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xmlns="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xmlns="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xmlns="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xmlns="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xmlns="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xmlns="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xmlns="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xmlns="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xmlns="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xmlns="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xmlns="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xmlns="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xmlns="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xmlns="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xmlns="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xmlns="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xmlns="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EC76E2E-EA9A-4773-8EC0-E05A4391A9BE}"/>
              </a:ext>
            </a:extLst>
          </p:cNvPr>
          <p:cNvSpPr txBox="1"/>
          <p:nvPr/>
        </p:nvSpPr>
        <p:spPr>
          <a:xfrm>
            <a:off x="2930003" y="330035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Tạm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biệt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các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em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xmlns="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0B2BF6-830C-4116-B20A-A11D2343221B}"/>
              </a:ext>
            </a:extLst>
          </p:cNvPr>
          <p:cNvSpPr/>
          <p:nvPr/>
        </p:nvSpPr>
        <p:spPr>
          <a:xfrm>
            <a:off x="493294" y="1140954"/>
            <a:ext cx="8493869" cy="1381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C852C89-7D54-4547-B628-594E41C66954}"/>
              </a:ext>
            </a:extLst>
          </p:cNvPr>
          <p:cNvSpPr/>
          <p:nvPr/>
        </p:nvSpPr>
        <p:spPr>
          <a:xfrm>
            <a:off x="1094362" y="1344209"/>
            <a:ext cx="6942733" cy="16275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mơ, bạn nhỏ thấy ông mặt trời mang túi đầy hoa nắng</a:t>
            </a: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9D6C99-B094-4164-962B-24F29C3BA56D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C5B4190-C35C-4118-B53A-EF0BA708D280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ban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295E5968-5D9E-4393-8A72-1A8BDB0C5B18}"/>
              </a:ext>
            </a:extLst>
          </p:cNvPr>
          <p:cNvSpPr txBox="1"/>
          <p:nvPr/>
        </p:nvSpPr>
        <p:spPr>
          <a:xfrm>
            <a:off x="4746756" y="2286002"/>
            <a:ext cx="2738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44E14533-D43B-42FA-9101-A99B4E894D4C}"/>
              </a:ext>
            </a:extLst>
          </p:cNvPr>
          <p:cNvSpPr txBox="1"/>
          <p:nvPr/>
        </p:nvSpPr>
        <p:spPr>
          <a:xfrm>
            <a:off x="3424278" y="3861219"/>
            <a:ext cx="5383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932</Words>
  <Application>Microsoft Office PowerPoint</Application>
  <PresentationFormat>Widescreen</PresentationFormat>
  <Paragraphs>102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Arial-Rounded</vt:lpstr>
      <vt:lpstr>Calibri</vt:lpstr>
      <vt:lpstr>等线</vt:lpstr>
      <vt:lpstr>等线 Light</vt:lpstr>
      <vt:lpstr>inpin heiti</vt:lpstr>
      <vt:lpstr>字魂27号-布丁体</vt:lpstr>
      <vt:lpstr>千图网海量PPT模板www.58pic.com​​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HP</cp:lastModifiedBy>
  <cp:revision>89</cp:revision>
  <dcterms:created xsi:type="dcterms:W3CDTF">2019-05-31T05:19:40Z</dcterms:created>
  <dcterms:modified xsi:type="dcterms:W3CDTF">2025-04-22T14:18:55Z</dcterms:modified>
</cp:coreProperties>
</file>