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81" r:id="rId4"/>
    <p:sldMasterId id="2147483686" r:id="rId5"/>
  </p:sldMasterIdLst>
  <p:notesMasterIdLst>
    <p:notesMasterId r:id="rId29"/>
  </p:notesMasterIdLst>
  <p:sldIdLst>
    <p:sldId id="313" r:id="rId6"/>
    <p:sldId id="331" r:id="rId7"/>
    <p:sldId id="515" r:id="rId8"/>
    <p:sldId id="4361" r:id="rId9"/>
    <p:sldId id="282" r:id="rId10"/>
    <p:sldId id="337" r:id="rId11"/>
    <p:sldId id="258" r:id="rId12"/>
    <p:sldId id="338" r:id="rId13"/>
    <p:sldId id="339" r:id="rId14"/>
    <p:sldId id="344" r:id="rId15"/>
    <p:sldId id="340" r:id="rId16"/>
    <p:sldId id="341" r:id="rId17"/>
    <p:sldId id="342" r:id="rId18"/>
    <p:sldId id="343" r:id="rId19"/>
    <p:sldId id="345" r:id="rId20"/>
    <p:sldId id="317" r:id="rId21"/>
    <p:sldId id="287" r:id="rId22"/>
    <p:sldId id="347" r:id="rId23"/>
    <p:sldId id="348" r:id="rId24"/>
    <p:sldId id="349" r:id="rId25"/>
    <p:sldId id="350" r:id="rId26"/>
    <p:sldId id="4360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71B-9C33-418C-996D-56998BCFB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FCF2-980B-4CC3-84A5-53A9847C5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793A-CDB1-41E4-A2EB-FABC02CD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5BCC-E0F1-4C5E-9179-ED6AF06D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FA7D-FDB2-45A0-8F2F-0F9E7F8F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2633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D1-2C2B-43E8-AC1B-E5527D5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81D32-EA16-4861-AA71-D7E8F23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B721A-375D-4B20-AAAF-0A77750A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2145-1FA7-4BF8-8A59-1268EAEA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24FE-E440-48D7-AB29-1352E79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4126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9E877-38B6-46E6-B37B-EF5DD515B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BC29-9B06-413E-ADB0-511E0677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B91A-2EE0-4A88-8DE7-A48769FA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9F6C-7819-4239-A12C-267CEC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CBDF-D096-4DE3-978B-B76A64C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35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8843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388853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2676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303252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008287"/>
      </p:ext>
    </p:extLst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321949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42841"/>
      </p:ext>
    </p:extLst>
  </p:cSld>
  <p:clrMapOvr>
    <a:masterClrMapping/>
  </p:clrMapOvr>
  <p:transition spd="slow"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1767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F7AE-8E27-4C7B-8C16-3AA0401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8435-E429-4B53-957D-31903CF8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ED7C-AC89-49F9-AF62-5BF261AF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5482-47CF-4745-A448-2D94047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285-1256-482B-B514-B5A54F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6609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970263"/>
      </p:ext>
    </p:extLst>
  </p:cSld>
  <p:clrMapOvr>
    <a:masterClrMapping/>
  </p:clrMapOvr>
  <p:transition spd="slow">
    <p:cover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3687"/>
      </p:ext>
    </p:extLst>
  </p:cSld>
  <p:clrMapOvr>
    <a:masterClrMapping/>
  </p:clrMapOvr>
  <p:transition spd="slow">
    <p:cover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19484"/>
      </p:ext>
    </p:extLst>
  </p:cSld>
  <p:clrMapOvr>
    <a:masterClrMapping/>
  </p:clrMapOvr>
  <p:transition spd="slow">
    <p:cover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37975"/>
      </p:ext>
    </p:extLst>
  </p:cSld>
  <p:clrMapOvr>
    <a:masterClrMapping/>
  </p:clrMapOvr>
  <p:transition spd="slow">
    <p:cover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063540"/>
      </p:ext>
    </p:extLst>
  </p:cSld>
  <p:clrMapOvr>
    <a:masterClrMapping/>
  </p:clrMapOvr>
  <p:transition spd="slow">
    <p:cover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16298"/>
      </p:ext>
    </p:extLst>
  </p:cSld>
  <p:clrMapOvr>
    <a:masterClrMapping/>
  </p:clrMapOvr>
  <p:transition spd="slow">
    <p:cover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059900"/>
      </p:ext>
    </p:extLst>
  </p:cSld>
  <p:clrMapOvr>
    <a:masterClrMapping/>
  </p:clrMapOvr>
  <p:transition spd="slow">
    <p:cover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14261"/>
      </p:ext>
    </p:extLst>
  </p:cSld>
  <p:clrMapOvr>
    <a:masterClrMapping/>
  </p:clrMapOvr>
  <p:transition spd="slow">
    <p:cover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40604"/>
      </p:ext>
    </p:extLst>
  </p:cSld>
  <p:clrMapOvr>
    <a:masterClrMapping/>
  </p:clrMapOvr>
  <p:transition spd="slow">
    <p:cover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30123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837-40AF-4946-B5EF-73A441C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7524-2010-4810-9244-1DF3F1E5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B70C-835E-4ED7-B849-60F53E5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253D-ACB4-4FB7-A865-3C8B392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F2A-8F58-467B-92DD-2EE51A48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2769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67284"/>
      </p:ext>
    </p:extLst>
  </p:cSld>
  <p:clrMapOvr>
    <a:masterClrMapping/>
  </p:clrMapOvr>
  <p:transition spd="slow">
    <p:cover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948298"/>
      </p:ext>
    </p:extLst>
  </p:cSld>
  <p:clrMapOvr>
    <a:masterClrMapping/>
  </p:clrMapOvr>
  <p:transition spd="slow">
    <p:cover dir="l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50000"/>
      </p:ext>
    </p:extLst>
  </p:cSld>
  <p:clrMapOvr>
    <a:masterClrMapping/>
  </p:clrMapOvr>
  <p:transition spd="slow">
    <p:cover dir="l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9606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67819"/>
      </p:ext>
    </p:extLst>
  </p:cSld>
  <p:clrMapOvr>
    <a:masterClrMapping/>
  </p:clrMapOvr>
  <p:transition spd="slow">
    <p:cover dir="l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25136"/>
      </p:ext>
    </p:extLst>
  </p:cSld>
  <p:clrMapOvr>
    <a:masterClrMapping/>
  </p:clrMapOvr>
  <p:transition spd="slow">
    <p:cover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244913"/>
      </p:ext>
    </p:extLst>
  </p:cSld>
  <p:clrMapOvr>
    <a:masterClrMapping/>
  </p:clrMapOvr>
  <p:transition spd="slow">
    <p:cover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52278"/>
      </p:ext>
    </p:extLst>
  </p:cSld>
  <p:clrMapOvr>
    <a:masterClrMapping/>
  </p:clrMapOvr>
  <p:transition spd="slow">
    <p:cover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560275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1F-5DA4-48D1-9012-38CFC1BF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9DA27-32F8-4F70-A566-9CEAE0051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F942-D67B-465D-AD31-7FF75F1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858F6-236D-41B3-A42D-E951AAB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24CB-E57C-4D27-97F8-86249C41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CE4DD-1445-4ABE-AD52-0BC88C8D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890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81AF-A3B6-41D3-800C-A40BA0E2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B55CC-4AE4-4585-9E38-FBF3F288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0AAAC-AE33-445D-9BA6-D4DF8668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3D09F-CEB3-4667-8A9F-B012D0D98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C320-D45E-4B55-AAAD-44BE099C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B42F-FF52-45AE-B349-A4E89E1A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4125-D7FD-4086-AF4B-4B6629A4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9852-B16D-498D-AE27-300473A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4111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1F0-318D-4876-AB5E-B57C38D4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CD4A-AD06-4819-BD82-82E7DCB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06534-0A4A-4CA1-868F-1C9D20A5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2AE44-45C7-40F1-9A43-CA21B7E9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829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C894-A095-4E13-9771-FA774EE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0112-CE8B-4380-B8CC-8C0CDDD9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0D0F-10F5-4B33-85B5-27042EE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504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E103-46D6-41BA-8342-758C3988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E9E4-3799-41AC-99E5-6429156A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B605-403F-44CA-8583-898E6457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CB077-7433-4C93-AA5D-4E81F7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221C-80DF-4AB4-A92C-170E0A79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75D-3191-4402-9BB9-B937CF9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33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98EA-257B-4755-AC69-71DB7025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56DB4-2248-42FF-8C8F-8C4FE76D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3C73-0B76-4396-AB77-2F760A52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8934F-BDE3-46C3-8FDB-D04BE043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9D34-45A0-4E97-8C93-1D484F0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7EB7-6AA4-45ED-A7CD-E6E15367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7469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7B90B-F9D2-41A0-9A79-6CBE4EFC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4E7A-63B0-49A2-AC7B-3D38DE98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02FA-1D16-457C-A30C-6A28077E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C2881-A225-4E59-8307-D9926C3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8307-6BED-4323-8AE4-C10EBE12A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2022/10/25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806746-253C-490F-B73D-A8ED883BCA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484" y="596348"/>
            <a:ext cx="1094340" cy="10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2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cover dir="ld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0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cover dir="ld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66107" y="992081"/>
            <a:ext cx="8521701" cy="8309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>
            <a:fillRect/>
          </a:stretch>
        </p:blipFill>
        <p:spPr bwMode="auto">
          <a:xfrm>
            <a:off x="4757284" y="2776761"/>
            <a:ext cx="4232104" cy="38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1" y="4942628"/>
            <a:ext cx="22352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2639617" y="1796819"/>
            <a:ext cx="9124819" cy="109062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2556133" y="5298383"/>
            <a:ext cx="2086040" cy="101058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5090120"/>
            <a:ext cx="2264216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4970760"/>
            <a:ext cx="2284869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0226"/>
            <a:ext cx="86725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4267200" y="990601"/>
            <a:ext cx="7004051" cy="6975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H" panose="020B7200000000000000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676401" y="96837"/>
            <a:ext cx="8748713" cy="18843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/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C28223F5-EB57-4A99-8127-851450936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4E5EDD-986F-4CB1-925B-C34DDE6AB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654" y="2277164"/>
            <a:ext cx="8169348" cy="3206774"/>
          </a:xfrm>
          <a:prstGeom prst="rect">
            <a:avLst/>
          </a:prstGeom>
        </p:spPr>
      </p:pic>
      <p:pic>
        <p:nvPicPr>
          <p:cNvPr id="18" name="图片 34">
            <a:extLst>
              <a:ext uri="{FF2B5EF4-FFF2-40B4-BE49-F238E27FC236}">
                <a16:creationId xmlns:a16="http://schemas.microsoft.com/office/drawing/2014/main" id="{978EC919-A30B-4461-8CC1-07BE07384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8A5482D2-02C1-45D5-8A14-EFEE85328D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id="{38079D29-150B-4526-8E27-91FDB2B96C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2" name="图片 32">
            <a:extLst>
              <a:ext uri="{FF2B5EF4-FFF2-40B4-BE49-F238E27FC236}">
                <a16:creationId xmlns:a16="http://schemas.microsoft.com/office/drawing/2014/main" id="{6753765B-A598-4C25-9F4E-8CCEB62EDC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D3E6E88-58E3-424C-8228-2569FAF0AC94}"/>
              </a:ext>
            </a:extLst>
          </p:cNvPr>
          <p:cNvGrpSpPr/>
          <p:nvPr/>
        </p:nvGrpSpPr>
        <p:grpSpPr>
          <a:xfrm>
            <a:off x="120111" y="3762374"/>
            <a:ext cx="5271040" cy="2688075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BBE7F6-5154-4253-B355-FA51549A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52BB21-795C-4733-AFB1-2207973EE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BF5DE5-D648-4E53-BA01-0B06DB63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21FA4A-12A5-4279-AB90-A9699F2A1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C5DE4-834F-4BA1-A15E-66BA495EFFF2}"/>
              </a:ext>
            </a:extLst>
          </p:cNvPr>
          <p:cNvGrpSpPr/>
          <p:nvPr/>
        </p:nvGrpSpPr>
        <p:grpSpPr>
          <a:xfrm>
            <a:off x="4306132" y="257175"/>
            <a:ext cx="8644080" cy="16478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755F259C-21A9-404C-ADB8-537AC73840C6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A71094-847A-4161-B530-D3D3260355BE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374B71-4525-4041-92DD-5944D382AA07}"/>
              </a:ext>
            </a:extLst>
          </p:cNvPr>
          <p:cNvSpPr txBox="1"/>
          <p:nvPr/>
        </p:nvSpPr>
        <p:spPr>
          <a:xfrm>
            <a:off x="4376534" y="418036"/>
            <a:ext cx="590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E359A-B72B-45AD-9268-0DFE87F2DB63}"/>
              </a:ext>
            </a:extLst>
          </p:cNvPr>
          <p:cNvGrpSpPr/>
          <p:nvPr/>
        </p:nvGrpSpPr>
        <p:grpSpPr>
          <a:xfrm>
            <a:off x="4248982" y="1981200"/>
            <a:ext cx="8644080" cy="1647825"/>
            <a:chOff x="6096000" y="-30480"/>
            <a:chExt cx="8644080" cy="3393440"/>
          </a:xfrm>
        </p:grpSpPr>
        <p:sp>
          <p:nvSpPr>
            <p:cNvPr id="12" name="Flowchart: Document 11">
              <a:extLst>
                <a:ext uri="{FF2B5EF4-FFF2-40B4-BE49-F238E27FC236}">
                  <a16:creationId xmlns:a16="http://schemas.microsoft.com/office/drawing/2014/main" id="{D97F73DC-CE25-4691-892F-C83FB9526D2D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A050CA-F752-46A0-8406-BC4F93965687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46130A-A5AE-4422-AB9F-3C297E2794D8}"/>
              </a:ext>
            </a:extLst>
          </p:cNvPr>
          <p:cNvSpPr txBox="1"/>
          <p:nvPr/>
        </p:nvSpPr>
        <p:spPr>
          <a:xfrm>
            <a:off x="4319384" y="2142061"/>
            <a:ext cx="590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9" name="Rectangle: Rounded Corners 186">
            <a:extLst>
              <a:ext uri="{FF2B5EF4-FFF2-40B4-BE49-F238E27FC236}">
                <a16:creationId xmlns:a16="http://schemas.microsoft.com/office/drawing/2014/main" id="{57DC832F-3CB6-4882-B3CD-48EBC8277449}"/>
              </a:ext>
            </a:extLst>
          </p:cNvPr>
          <p:cNvSpPr/>
          <p:nvPr/>
        </p:nvSpPr>
        <p:spPr>
          <a:xfrm>
            <a:off x="7496175" y="555773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430366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83551" y="-27384"/>
            <a:ext cx="406037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None/>
            </a:pP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53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27383"/>
            <a:ext cx="11137237" cy="66631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720757" y="-795469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819" y="180668"/>
            <a:ext cx="10845800" cy="6096000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30929" y="1416157"/>
            <a:ext cx="3767151" cy="3767151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0924" y="1411684"/>
            <a:ext cx="3767151" cy="37671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41" y="3919883"/>
            <a:ext cx="3767151" cy="291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738" y="133097"/>
            <a:ext cx="4400547" cy="2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D3EE7B61-CA26-4CBC-9FEB-515D9943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90800" y="752475"/>
            <a:ext cx="7410449" cy="4423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83888-CBDA-427F-9A38-D4B8EC919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51" y="1059159"/>
            <a:ext cx="5928123" cy="3253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EE0FD-2525-4E99-B2BF-F6889D967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" y="29150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0928" y="2144002"/>
            <a:ext cx="983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35: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kumimoji="0" lang="en-US" altLang="zh-CN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sz="4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altLang="zh-CN" sz="4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  <a:endParaRPr kumimoji="0" lang="zh-CN" alt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1" name="Google Shape;644;p6">
            <a:extLst>
              <a:ext uri="{FF2B5EF4-FFF2-40B4-BE49-F238E27FC236}">
                <a16:creationId xmlns:a16="http://schemas.microsoft.com/office/drawing/2014/main" id="{F22C05A8-E5EB-4DD1-A7B4-F0D90D9350F6}"/>
              </a:ext>
            </a:extLst>
          </p:cNvPr>
          <p:cNvSpPr txBox="1"/>
          <p:nvPr/>
        </p:nvSpPr>
        <p:spPr>
          <a:xfrm>
            <a:off x="602172" y="556570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49" y="115379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3F62B-D80A-4BA3-8DE6-851210BFA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" y="-176728"/>
            <a:ext cx="9291109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8230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56424" y="1253438"/>
            <a:ext cx="8521701" cy="15696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Tìm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đường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về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nhà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756425" y="3143813"/>
            <a:ext cx="902500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>
            <a:fillRect/>
          </a:stretch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>
            <a:fillRect/>
          </a:stretch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>
            <a:fillRect/>
          </a:stretch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6864086" y="647299"/>
            <a:ext cx="4929733" cy="602370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539</Words>
  <Application>Microsoft Office PowerPoint</Application>
  <PresentationFormat>Widescreen</PresentationFormat>
  <Paragraphs>162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字魂59号-创粗黑</vt:lpstr>
      <vt:lpstr>.VnArial</vt:lpstr>
      <vt:lpstr>.VnTimeH</vt:lpstr>
      <vt:lpstr>Arial</vt:lpstr>
      <vt:lpstr>Calibri</vt:lpstr>
      <vt:lpstr>Calibri Light</vt:lpstr>
      <vt:lpstr>Cambria</vt:lpstr>
      <vt:lpstr>HP001 4 hàng</vt:lpstr>
      <vt:lpstr>Tahoma</vt:lpstr>
      <vt:lpstr>Times New Roman</vt:lpstr>
      <vt:lpstr>Wingdings</vt:lpstr>
      <vt:lpstr>Office Theme</vt:lpstr>
      <vt:lpstr>1_Office 主题​​</vt:lpstr>
      <vt:lpstr>1_Office Theme</vt:lpstr>
      <vt:lpstr>8_Office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6</cp:revision>
  <dcterms:created xsi:type="dcterms:W3CDTF">2022-01-03T10:53:00Z</dcterms:created>
  <dcterms:modified xsi:type="dcterms:W3CDTF">2022-10-25T14:04:28Z</dcterms:modified>
</cp:coreProperties>
</file>