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19"/>
  </p:notesMasterIdLst>
  <p:sldIdLst>
    <p:sldId id="267" r:id="rId5"/>
    <p:sldId id="262" r:id="rId6"/>
    <p:sldId id="263" r:id="rId7"/>
    <p:sldId id="258" r:id="rId8"/>
    <p:sldId id="257" r:id="rId9"/>
    <p:sldId id="275" r:id="rId10"/>
    <p:sldId id="276" r:id="rId11"/>
    <p:sldId id="261" r:id="rId12"/>
    <p:sldId id="259" r:id="rId13"/>
    <p:sldId id="301" r:id="rId14"/>
    <p:sldId id="306" r:id="rId15"/>
    <p:sldId id="288" r:id="rId16"/>
    <p:sldId id="298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A87A7-D2B3-4D87-8B18-742C1B25402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7FF3F-209D-4939-80FD-02B22FAE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4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6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8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55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8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3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78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67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78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54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3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microsoft.com/office/2007/relationships/hdphoto" Target="../media/hdphoto3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3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microsoft.com/office/2007/relationships/hdphoto" Target="../media/hdphoto13.wdp"/><Relationship Id="rId30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1.wdp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.wdp"/><Relationship Id="rId1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9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22.wdp"/><Relationship Id="rId12" Type="http://schemas.microsoft.com/office/2007/relationships/hdphoto" Target="../media/hdphoto2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microsoft.com/office/2007/relationships/hdphoto" Target="../media/hdphoto24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26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25.wdp"/><Relationship Id="rId14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29.wdp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4.xml"/><Relationship Id="rId10" Type="http://schemas.microsoft.com/office/2007/relationships/hdphoto" Target="../media/hdphoto28.wdp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hdphoto" Target="../media/hdphoto30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31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microsoft.com/office/2007/relationships/hdphoto" Target="../media/hdphoto3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9.wdp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36" Type="http://schemas.openxmlformats.org/officeDocument/2006/relationships/image" Target="../media/image41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Relationship Id="rId35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68300" y="1354517"/>
            <a:ext cx="11277600" cy="2248461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087706" y="1792846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22" y="4088754"/>
            <a:ext cx="5383968" cy="189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114669" y="6170896"/>
            <a:ext cx="29464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Trang 82/SGK</a:t>
            </a:r>
          </a:p>
        </p:txBody>
      </p:sp>
    </p:spTree>
    <p:extLst>
      <p:ext uri="{BB962C8B-B14F-4D97-AF65-F5344CB8AC3E}">
        <p14:creationId xmlns:p14="http://schemas.microsoft.com/office/powerpoint/2010/main" val="10437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895465" y="-25399"/>
            <a:ext cx="10986655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Rùa và thỏ.</a:t>
            </a:r>
          </a:p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quan sát các bức tranh và trả lời.</a:t>
            </a:r>
          </a:p>
        </p:txBody>
      </p:sp>
      <p:sp>
        <p:nvSpPr>
          <p:cNvPr id="31" name="Oval 30"/>
          <p:cNvSpPr/>
          <p:nvPr/>
        </p:nvSpPr>
        <p:spPr>
          <a:xfrm>
            <a:off x="184264" y="762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3" t="32291" r="37702" b="25131"/>
          <a:stretch/>
        </p:blipFill>
        <p:spPr bwMode="auto">
          <a:xfrm>
            <a:off x="6192519" y="1461844"/>
            <a:ext cx="5689600" cy="537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4" t="30904" r="25293" b="40476"/>
          <a:stretch/>
        </p:blipFill>
        <p:spPr bwMode="auto">
          <a:xfrm>
            <a:off x="8094534" y="2185833"/>
            <a:ext cx="1159860" cy="119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8" t="30006" b="41120"/>
          <a:stretch/>
        </p:blipFill>
        <p:spPr bwMode="auto">
          <a:xfrm>
            <a:off x="10668000" y="2152352"/>
            <a:ext cx="1115621" cy="120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8" r="77161" b="7008"/>
          <a:stretch/>
        </p:blipFill>
        <p:spPr bwMode="auto">
          <a:xfrm>
            <a:off x="8128001" y="4000334"/>
            <a:ext cx="1168857" cy="125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4603" r="50000" b="9287"/>
          <a:stretch/>
        </p:blipFill>
        <p:spPr bwMode="auto">
          <a:xfrm>
            <a:off x="10652159" y="4066702"/>
            <a:ext cx="1279456" cy="111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066" y1="5455" x2="75000" y2="13182"/>
                        <a14:foregroundMark x1="91393" y1="43182" x2="91393" y2="53182"/>
                        <a14:foregroundMark x1="29918" y1="28182" x2="19672" y2="36364"/>
                        <a14:foregroundMark x1="18852" y1="46818" x2="18852" y2="54091"/>
                        <a14:foregroundMark x1="22131" y1="62727" x2="34016" y2="72727"/>
                        <a14:foregroundMark x1="11885" y1="27273" x2="8607" y2="40909"/>
                        <a14:foregroundMark x1="81967" y1="45909" x2="71721" y2="76818"/>
                        <a14:foregroundMark x1="75000" y1="31818" x2="78689" y2="39545"/>
                        <a14:foregroundMark x1="47951" y1="16818" x2="56967" y2="17273"/>
                        <a14:foregroundMark x1="6967" y1="35000" x2="5738" y2="45455"/>
                        <a14:foregroundMark x1="5738" y1="46364" x2="5738" y2="53182"/>
                        <a14:foregroundMark x1="36475" y1="41364" x2="52459" y2="52727"/>
                        <a14:foregroundMark x1="48770" y1="20909" x2="50000" y2="50909"/>
                        <a14:foregroundMark x1="40574" y1="98182" x2="52459" y2="99545"/>
                        <a14:foregroundMark x1="36475" y1="96364" x2="61885" y2="98636"/>
                        <a14:backgroundMark x1="39754" y1="98182" x2="43033" y2="99545"/>
                        <a14:backgroundMark x1="65164" y1="98182" x2="56967" y2="9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97" y="5744761"/>
            <a:ext cx="1185199" cy="106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59" y="5744761"/>
            <a:ext cx="1201636" cy="155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4"/>
          <p:cNvSpPr txBox="1">
            <a:spLocks/>
          </p:cNvSpPr>
          <p:nvPr/>
        </p:nvSpPr>
        <p:spPr>
          <a:xfrm>
            <a:off x="305233" y="1408730"/>
            <a:ext cx="6083559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Rùa và thỏ xuất phát lúc mấy giờ?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339099" y="2640734"/>
            <a:ext cx="6083559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Thỏ bắt bướm lúc mấy giờ?</a:t>
            </a:r>
          </a:p>
        </p:txBody>
      </p:sp>
      <p:sp>
        <p:nvSpPr>
          <p:cNvPr id="30" name="Title 4"/>
          <p:cNvSpPr txBox="1">
            <a:spLocks/>
          </p:cNvSpPr>
          <p:nvPr/>
        </p:nvSpPr>
        <p:spPr>
          <a:xfrm>
            <a:off x="356033" y="3872157"/>
            <a:ext cx="6083559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Thỏ ngủ quên lúc mấy giờ?</a:t>
            </a:r>
          </a:p>
        </p:txBody>
      </p:sp>
      <p:sp>
        <p:nvSpPr>
          <p:cNvPr id="32" name="Title 4"/>
          <p:cNvSpPr txBox="1">
            <a:spLocks/>
          </p:cNvSpPr>
          <p:nvPr/>
        </p:nvSpPr>
        <p:spPr>
          <a:xfrm>
            <a:off x="372966" y="5103579"/>
            <a:ext cx="6083559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d) Rùa về đích lúc mấy giờ?</a:t>
            </a:r>
          </a:p>
        </p:txBody>
      </p:sp>
    </p:spTree>
    <p:extLst>
      <p:ext uri="{BB962C8B-B14F-4D97-AF65-F5344CB8AC3E}">
        <p14:creationId xmlns:p14="http://schemas.microsoft.com/office/powerpoint/2010/main" val="778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905384" y="50800"/>
            <a:ext cx="11134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 sát tranh và bảng thông tin chuyến bay rồi trả lời.</a:t>
            </a:r>
          </a:p>
        </p:txBody>
      </p:sp>
      <p:sp>
        <p:nvSpPr>
          <p:cNvPr id="11" name="Oval 10"/>
          <p:cNvSpPr/>
          <p:nvPr/>
        </p:nvSpPr>
        <p:spPr>
          <a:xfrm>
            <a:off x="221674" y="260929"/>
            <a:ext cx="646545" cy="64654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189345" y="5339080"/>
            <a:ext cx="11490419" cy="8128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Xác định tên của các thành phố                     . 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189346" y="5969000"/>
            <a:ext cx="11494655" cy="8128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Em sẽ lên máy bay màu nào để đi từ Hà Nội đến Đà Nẵng?</a:t>
            </a:r>
          </a:p>
        </p:txBody>
      </p:sp>
      <p:sp>
        <p:nvSpPr>
          <p:cNvPr id="12" name="Oval 11"/>
          <p:cNvSpPr/>
          <p:nvPr/>
        </p:nvSpPr>
        <p:spPr>
          <a:xfrm>
            <a:off x="6612776" y="5422209"/>
            <a:ext cx="646545" cy="646545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ln w="3810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379856" y="5422209"/>
            <a:ext cx="646545" cy="646545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ln w="3810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8152016" y="5422209"/>
            <a:ext cx="646545" cy="646545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ln w="3810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rial" pitchFamily="34" charset="0"/>
              </a:rPr>
              <a:t>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4" t="31419" r="35871" b="42857"/>
          <a:stretch/>
        </p:blipFill>
        <p:spPr bwMode="auto">
          <a:xfrm>
            <a:off x="5667599" y="1295401"/>
            <a:ext cx="6261923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2153" y="1397000"/>
          <a:ext cx="536448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Chuyến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bay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C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Giờ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khởi hành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Hà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Nội – Thành phố</a:t>
                      </a:r>
                    </a:p>
                    <a:p>
                      <a:pPr algn="just"/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Hồ Chí Minh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 giờ</a:t>
                      </a: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Hà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Nội – Đà Nẵng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 giờ</a:t>
                      </a: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Hà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Nội – Huế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giờ</a:t>
                      </a: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231" y="15910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08591" y="76200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 sát tranh rồi trả lời.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406400" y="5871989"/>
            <a:ext cx="11785600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Gia đình bạn Mai đi từ nhà về đến quê hết mấy giờ?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2200"/>
            <a:ext cx="8940800" cy="4479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553C45-9BB3-6403-F776-194C0315F964}"/>
              </a:ext>
            </a:extLst>
          </p:cNvPr>
          <p:cNvSpPr txBox="1"/>
          <p:nvPr/>
        </p:nvSpPr>
        <p:spPr>
          <a:xfrm>
            <a:off x="6330373" y="5009916"/>
            <a:ext cx="29464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648" y="4241316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4149447" y="60226"/>
            <a:ext cx="3954636" cy="1600200"/>
          </a:xfrm>
          <a:prstGeom prst="wedgeEllipseCallout">
            <a:avLst>
              <a:gd name="adj1" fmla="val -20688"/>
              <a:gd name="adj2" fmla="val 116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386674" y="288308"/>
            <a:ext cx="2233523" cy="1372637"/>
          </a:xfrm>
          <a:prstGeom prst="wedgeEllipseCallout">
            <a:avLst>
              <a:gd name="adj1" fmla="val 6605"/>
              <a:gd name="adj2" fmla="val 92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843124" y="5153778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9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77200" y="1562100"/>
            <a:ext cx="206864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2774" y="1562100"/>
            <a:ext cx="233709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6643" y="1562100"/>
            <a:ext cx="209253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9852" y="1562100"/>
            <a:ext cx="2182034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2" y="1504950"/>
            <a:ext cx="223615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47 C 0.00226 0.01945 0.00469 0.01389 0.00469 0.00764 C 0.00365 -0.05787 0.00833 -0.15208 -0.01719 -0.21389 C -0.01979 -0.23078 -0.02378 -0.24722 -0.03003 -0.26111 C -0.0316 -0.26458 -0.03403 -0.26666 -0.03542 -0.27014 C -0.03785 -0.27523 -0.03941 -0.28611 -0.04271 -0.29074 C -0.05295 -0.30532 -0.06719 -0.31435 -0.07917 -0.32338 C -0.08906 -0.33032 -0.09861 -0.33912 -0.10833 -0.34699 C -0.11076 -0.34884 -0.11163 -0.3537 -0.11389 -0.35578 C -0.12101 -0.36227 -0.12656 -0.36134 -0.13385 -0.36458 C -0.1625 -0.37731 -0.19097 -0.38842 -0.21962 -0.4 C -0.26198 -0.39815 -0.30313 -0.39444 -0.34531 -0.3912 C -0.35781 -0.38727 -0.37205 -0.38588 -0.38368 -0.37639 C -0.38993 -0.37129 -0.39514 -0.36527 -0.40191 -0.3618 C -0.40781 -0.33264 -0.39826 -0.37384 -0.4092 -0.34699 C -0.41753 -0.32639 -0.40434 -0.34305 -0.41458 -0.32615 C -0.42205 -0.31412 -0.425 -0.31365 -0.42917 -0.29676 C -0.44201 -0.24514 -0.44913 -0.19213 -0.45295 -0.13703 C -0.45399 -0.09722 -0.45208 -0.0794 -0.45833 -0.04838 C -0.46059 -0.01597 -0.46649 0.01158 -0.46024 0.04607 C -0.45938 0.05093 -0.45417 0.04607 -0.45104 0.04607 " pathEditMode="relative" rAng="0" ptsTypes="ffffffffffffffffffff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1983" y="1562100"/>
            <a:ext cx="252990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C 0.01458 -0.05834 0.00469 -0.01436 2.22222E-6 -0.16089 C -0.00104 -0.19607 -0.00851 -0.25718 -0.03247 -0.27848 C -0.03438 -0.28635 -0.03646 -0.29422 -0.03837 -0.30209 C -0.03941 -0.30649 -0.04444 -0.30695 -0.04705 -0.30996 C -0.05017 -0.31343 -0.05226 -0.31899 -0.0559 -0.32177 C -0.06632 -0.32941 -0.07726 -0.32987 -0.08837 -0.33334 C -0.10712 -0.33913 -0.12222 -0.34538 -0.14132 -0.34908 C -0.17431 -0.3639 -0.20833 -0.37385 -0.24132 -0.38843 C -0.2599 -0.39677 -0.28038 -0.39422 -0.3 -0.3963 C -0.34028 -0.39492 -0.38038 -0.39468 -0.42066 -0.39237 C -0.4441 -0.39098 -0.46372 -0.37316 -0.48542 -0.36482 C -0.4974 -0.36019 -0.51319 -0.35834 -0.52361 -0.34908 C -0.53663 -0.33751 -0.55052 -0.32987 -0.56476 -0.32177 C -0.56875 -0.31945 -0.57274 -0.31691 -0.57656 -0.3139 C -0.57969 -0.31158 -0.58212 -0.30788 -0.58542 -0.30603 C -0.59097 -0.30255 -0.59774 -0.30279 -0.60295 -0.29816 C -0.64219 -0.2632 -0.58403 -0.31343 -0.62066 -0.28635 C -0.62691 -0.28172 -0.63837 -0.27061 -0.63837 -0.27061 C -0.6474 -0.25279 -0.65191 -0.23334 -0.66181 -0.21575 C -0.66806 -0.19121 -0.66771 -0.2007 -0.66771 -0.18843 " pathEditMode="relative" ptsTypes="ffffffffffffffffffff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B0197-C35B-4862-89EE-22ED803B0894}"/>
              </a:ext>
            </a:extLst>
          </p:cNvPr>
          <p:cNvSpPr txBox="1"/>
          <p:nvPr/>
        </p:nvSpPr>
        <p:spPr>
          <a:xfrm>
            <a:off x="5466695" y="4600575"/>
            <a:ext cx="238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Tiết</a:t>
            </a:r>
            <a:r>
              <a:rPr lang="en-US" sz="44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383</Words>
  <Application>Microsoft Office PowerPoint</Application>
  <PresentationFormat>Widescreen</PresentationFormat>
  <Paragraphs>65</Paragraphs>
  <Slides>14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.VnArial</vt:lpstr>
      <vt:lpstr>Arial</vt:lpstr>
      <vt:lpstr>Calibri</vt:lpstr>
      <vt:lpstr>Times New Roman</vt:lpstr>
      <vt:lpstr>1_Office Theme</vt:lpstr>
      <vt:lpstr>2_Office Theme</vt:lpstr>
      <vt:lpstr>Office Theme</vt:lpstr>
      <vt:lpstr>3_Office Theme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7</cp:revision>
  <dcterms:created xsi:type="dcterms:W3CDTF">2022-01-03T15:15:50Z</dcterms:created>
  <dcterms:modified xsi:type="dcterms:W3CDTF">2023-10-06T07:12:50Z</dcterms:modified>
</cp:coreProperties>
</file>