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9" r:id="rId3"/>
    <p:sldMasterId id="2147483710" r:id="rId4"/>
    <p:sldMasterId id="2147483722" r:id="rId5"/>
    <p:sldMasterId id="2147483734" r:id="rId6"/>
  </p:sldMasterIdLst>
  <p:notesMasterIdLst>
    <p:notesMasterId r:id="rId35"/>
  </p:notesMasterIdLst>
  <p:sldIdLst>
    <p:sldId id="2007577134" r:id="rId7"/>
    <p:sldId id="267" r:id="rId8"/>
    <p:sldId id="2007577127" r:id="rId9"/>
    <p:sldId id="262" r:id="rId10"/>
    <p:sldId id="268" r:id="rId11"/>
    <p:sldId id="269" r:id="rId12"/>
    <p:sldId id="270" r:id="rId13"/>
    <p:sldId id="271" r:id="rId14"/>
    <p:sldId id="259" r:id="rId15"/>
    <p:sldId id="257" r:id="rId16"/>
    <p:sldId id="2007577135" r:id="rId17"/>
    <p:sldId id="2007577112" r:id="rId18"/>
    <p:sldId id="1123" r:id="rId19"/>
    <p:sldId id="313" r:id="rId20"/>
    <p:sldId id="2007577128" r:id="rId21"/>
    <p:sldId id="2007577129" r:id="rId22"/>
    <p:sldId id="2007577123" r:id="rId23"/>
    <p:sldId id="2007577130" r:id="rId24"/>
    <p:sldId id="2007577119" r:id="rId25"/>
    <p:sldId id="2007577131" r:id="rId26"/>
    <p:sldId id="260" r:id="rId27"/>
    <p:sldId id="1138" r:id="rId28"/>
    <p:sldId id="1125" r:id="rId29"/>
    <p:sldId id="2007577132" r:id="rId30"/>
    <p:sldId id="2007577133" r:id="rId31"/>
    <p:sldId id="1140" r:id="rId32"/>
    <p:sldId id="2007577126" r:id="rId33"/>
    <p:sldId id="261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5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6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mp3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microsoft.com/office/2007/relationships/hdphoto" Target="../media/hdphoto20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47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1.svg"/><Relationship Id="rId9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image" Target="../media/image33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45.png"/><Relationship Id="rId2" Type="http://schemas.openxmlformats.org/officeDocument/2006/relationships/image" Target="../media/image32.jpg"/><Relationship Id="rId16" Type="http://schemas.microsoft.com/office/2007/relationships/hdphoto" Target="../media/hdphoto9.wdp"/><Relationship Id="rId20" Type="http://schemas.openxmlformats.org/officeDocument/2006/relationships/image" Target="../media/image39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24" Type="http://schemas.openxmlformats.org/officeDocument/2006/relationships/image" Target="../media/image41.png"/><Relationship Id="rId32" Type="http://schemas.openxmlformats.org/officeDocument/2006/relationships/image" Target="../media/image44.gif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23" Type="http://schemas.microsoft.com/office/2007/relationships/hdphoto" Target="../media/hdphoto12.wdp"/><Relationship Id="rId28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image" Target="../media/image40.png"/><Relationship Id="rId27" Type="http://schemas.microsoft.com/office/2007/relationships/hdphoto" Target="../media/hdphoto14.wdp"/><Relationship Id="rId30" Type="http://schemas.openxmlformats.org/officeDocument/2006/relationships/image" Target="../media/image43.png"/><Relationship Id="rId35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11" Type="http://schemas.openxmlformats.org/officeDocument/2006/relationships/image" Target="../media/image51.gif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3141505" y="2390886"/>
            <a:ext cx="590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3B5C0-702C-4E56-803E-E80C5B16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125" y="1118223"/>
            <a:ext cx="4217933" cy="35898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00701" y="4734714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388135"/>
            <a:ext cx="38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94" y="4213135"/>
            <a:ext cx="2866554" cy="26448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9" y="726167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615" y="3461150"/>
            <a:ext cx="4238849" cy="423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2582171" y="2184537"/>
            <a:ext cx="6968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9507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pic>
        <p:nvPicPr>
          <p:cNvPr id="3" name="[hanhtrangso.nxbgd.vn] Đọc_ Hoa Phượng_HTS">
            <a:hlinkClick r:id="" action="ppaction://media"/>
            <a:extLst>
              <a:ext uri="{FF2B5EF4-FFF2-40B4-BE49-F238E27FC236}">
                <a16:creationId xmlns:a16="http://schemas.microsoft.com/office/drawing/2014/main" id="{2628E538-735E-4C78-984A-998963F8D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030" y="559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185542" y="1674397"/>
            <a:ext cx="3820915" cy="851654"/>
          </a:xfrm>
          <a:prstGeom prst="roundRect">
            <a:avLst>
              <a:gd name="adj" fmla="val 296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202076" y="3213336"/>
            <a:ext cx="1067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nở rộ, nở rất nhanh và nhiều;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</a:t>
            </a:r>
            <a:r>
              <a:rPr lang="vi-VN" sz="36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hoa phượng như những ngọn lửa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4242FA-C5C6-4B80-ADE4-B20C04FCF4A8}"/>
              </a:ext>
            </a:extLst>
          </p:cNvPr>
          <p:cNvCxnSpPr>
            <a:cxnSpLocks/>
          </p:cNvCxnSpPr>
          <p:nvPr/>
        </p:nvCxnSpPr>
        <p:spPr>
          <a:xfrm flipH="1">
            <a:off x="558018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56AAA-3952-4467-8AC1-1BA3DA9488CF}"/>
              </a:ext>
            </a:extLst>
          </p:cNvPr>
          <p:cNvCxnSpPr>
            <a:cxnSpLocks/>
          </p:cNvCxnSpPr>
          <p:nvPr/>
        </p:nvCxnSpPr>
        <p:spPr>
          <a:xfrm flipH="1">
            <a:off x="5454226" y="2182913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F82871-8E2C-44A3-9613-2EF7685032A4}"/>
              </a:ext>
            </a:extLst>
          </p:cNvPr>
          <p:cNvCxnSpPr>
            <a:cxnSpLocks/>
          </p:cNvCxnSpPr>
          <p:nvPr/>
        </p:nvCxnSpPr>
        <p:spPr>
          <a:xfrm flipH="1">
            <a:off x="5813890" y="261222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E882B5-291C-4952-A324-2929C682B53C}"/>
              </a:ext>
            </a:extLst>
          </p:cNvPr>
          <p:cNvCxnSpPr>
            <a:cxnSpLocks/>
          </p:cNvCxnSpPr>
          <p:nvPr/>
        </p:nvCxnSpPr>
        <p:spPr>
          <a:xfrm flipH="1">
            <a:off x="5813890" y="29996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9C8BC-E3FA-47F0-86A9-DD255594EC82}"/>
              </a:ext>
            </a:extLst>
          </p:cNvPr>
          <p:cNvCxnSpPr>
            <a:cxnSpLocks/>
          </p:cNvCxnSpPr>
          <p:nvPr/>
        </p:nvCxnSpPr>
        <p:spPr>
          <a:xfrm flipH="1">
            <a:off x="5570805" y="380349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E0A0FD-3309-4B90-A61A-19C1FC8331A0}"/>
              </a:ext>
            </a:extLst>
          </p:cNvPr>
          <p:cNvCxnSpPr>
            <a:cxnSpLocks/>
          </p:cNvCxnSpPr>
          <p:nvPr/>
        </p:nvCxnSpPr>
        <p:spPr>
          <a:xfrm flipH="1">
            <a:off x="5958278" y="430852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48D8BA-6E9E-49F0-8310-E6C08B4F3884}"/>
              </a:ext>
            </a:extLst>
          </p:cNvPr>
          <p:cNvCxnSpPr>
            <a:cxnSpLocks/>
          </p:cNvCxnSpPr>
          <p:nvPr/>
        </p:nvCxnSpPr>
        <p:spPr>
          <a:xfrm flipH="1">
            <a:off x="5475612" y="4700748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F5C918-9189-4E28-8247-0F1F3214F83B}"/>
              </a:ext>
            </a:extLst>
          </p:cNvPr>
          <p:cNvCxnSpPr>
            <a:cxnSpLocks/>
          </p:cNvCxnSpPr>
          <p:nvPr/>
        </p:nvCxnSpPr>
        <p:spPr>
          <a:xfrm flipH="1">
            <a:off x="5750911" y="513006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B3B642-81D1-4AA3-90F9-552C94C46173}"/>
              </a:ext>
            </a:extLst>
          </p:cNvPr>
          <p:cNvCxnSpPr>
            <a:cxnSpLocks/>
          </p:cNvCxnSpPr>
          <p:nvPr/>
        </p:nvCxnSpPr>
        <p:spPr>
          <a:xfrm flipH="1">
            <a:off x="1046671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3F6F9-57BC-43DF-A03B-FB37CD4D0B23}"/>
              </a:ext>
            </a:extLst>
          </p:cNvPr>
          <p:cNvCxnSpPr>
            <a:cxnSpLocks/>
          </p:cNvCxnSpPr>
          <p:nvPr/>
        </p:nvCxnSpPr>
        <p:spPr>
          <a:xfrm flipH="1">
            <a:off x="9914814" y="2179271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46B78A-A83D-4A96-A9AE-D989E3607D7D}"/>
              </a:ext>
            </a:extLst>
          </p:cNvPr>
          <p:cNvCxnSpPr>
            <a:cxnSpLocks/>
          </p:cNvCxnSpPr>
          <p:nvPr/>
        </p:nvCxnSpPr>
        <p:spPr>
          <a:xfrm flipH="1">
            <a:off x="9429192" y="260292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0FAF1-0A6D-43D4-A457-3A677A7D8E9D}"/>
              </a:ext>
            </a:extLst>
          </p:cNvPr>
          <p:cNvGrpSpPr/>
          <p:nvPr/>
        </p:nvGrpSpPr>
        <p:grpSpPr>
          <a:xfrm>
            <a:off x="10403735" y="3031844"/>
            <a:ext cx="188937" cy="429314"/>
            <a:chOff x="10403735" y="3031844"/>
            <a:chExt cx="188937" cy="4293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EB9E90-DF67-4AAE-9AC4-9E93FBBD2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3735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C7EFC3-8FF6-459F-804D-20E57E0C6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714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86DCE8-EE0C-4603-94D2-79CCF3D2E532}"/>
              </a:ext>
            </a:extLst>
          </p:cNvPr>
          <p:cNvCxnSpPr>
            <a:cxnSpLocks/>
          </p:cNvCxnSpPr>
          <p:nvPr/>
        </p:nvCxnSpPr>
        <p:spPr>
          <a:xfrm flipH="1">
            <a:off x="5886528" y="302061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60F533-DBBC-4514-B397-52936909A303}"/>
              </a:ext>
            </a:extLst>
          </p:cNvPr>
          <p:cNvCxnSpPr>
            <a:cxnSpLocks/>
          </p:cNvCxnSpPr>
          <p:nvPr/>
        </p:nvCxnSpPr>
        <p:spPr>
          <a:xfrm flipH="1">
            <a:off x="5832853" y="513221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1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54" y="1071548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9241612" y="117464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55158"/>
            <a:ext cx="2055999" cy="1483667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31410" y="235124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-102286" y="4408387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494254" y="2022632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395476" y="53617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052831" y="39612"/>
            <a:ext cx="4572000" cy="22069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Cùng nhau ôn và khởi động cùng ếch xanh  nhé!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240542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</p:spTree>
    <p:extLst>
      <p:ext uri="{BB962C8B-B14F-4D97-AF65-F5344CB8AC3E}">
        <p14:creationId xmlns:p14="http://schemas.microsoft.com/office/powerpoint/2010/main" val="407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2855135" y="117468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3346251" y="1156618"/>
            <a:ext cx="588152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CD6789-7095-4FF4-BEBE-3D364B55E87F}"/>
              </a:ext>
            </a:extLst>
          </p:cNvPr>
          <p:cNvSpPr txBox="1"/>
          <p:nvPr/>
        </p:nvSpPr>
        <p:spPr>
          <a:xfrm>
            <a:off x="2193178" y="3271732"/>
            <a:ext cx="8531395" cy="176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bánh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3065584" y="2270080"/>
            <a:ext cx="6060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3627120" y="2513639"/>
            <a:ext cx="5783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6629548" cy="1652270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785092" y="174882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5394692" y="165053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892668" y="2351782"/>
            <a:ext cx="6406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46790" y="3821722"/>
            <a:ext cx="6078563" cy="1992923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4BC918-6DEF-4F9D-A20E-2ED4373DBDD1}"/>
              </a:ext>
            </a:extLst>
          </p:cNvPr>
          <p:cNvSpPr/>
          <p:nvPr/>
        </p:nvSpPr>
        <p:spPr>
          <a:xfrm>
            <a:off x="4433249" y="1691271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lowchart: Document 7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07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ạo quanh khu vườn xinh đẹp qua những bức tranh tô màu bông hoa cho bé -  Kids Art&amp;amp;Music Saigon">
            <a:extLst>
              <a:ext uri="{FF2B5EF4-FFF2-40B4-BE49-F238E27FC236}">
                <a16:creationId xmlns:a16="http://schemas.microsoft.com/office/drawing/2014/main" id="{FBBBA6BD-C55C-400F-9D49-A7E3E727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275" y="1352512"/>
            <a:ext cx="3479463" cy="48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97" y="152156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124201" y="246662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92769" y="2784288"/>
            <a:ext cx="7776340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5171"/>
            <a:ext cx="6172200" cy="32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52400" y="1988804"/>
            <a:ext cx="115824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838200" y="317572"/>
            <a:ext cx="2971800" cy="1469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80196" y="8416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1500" y="1113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699373"/>
            <a:ext cx="3429000" cy="1158627"/>
          </a:xfrm>
          <a:prstGeom prst="wedgeRectCallout">
            <a:avLst>
              <a:gd name="adj1" fmla="val 44013"/>
              <a:gd name="adj2" fmla="val -1660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2 con: Con bò và con bướm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075010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4845"/>
            <a:ext cx="8382000" cy="3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990600"/>
            <a:ext cx="6599462" cy="29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-27214" y="2011825"/>
            <a:ext cx="12039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162050" y="254407"/>
            <a:ext cx="3028951" cy="17739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38013" y="25924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473" y="134349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chủ đề 7 bài nào nói về loài cò, hãy nêu tên bài đọc đó.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70798"/>
            <a:ext cx="2362200" cy="1158627"/>
          </a:xfrm>
          <a:prstGeom prst="wedgeRectCallout">
            <a:avLst>
              <a:gd name="adj1" fmla="val 67846"/>
              <a:gd name="adj2" fmla="val -135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cánh cò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817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3246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228600" y="1988804"/>
            <a:ext cx="11811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066800" y="262734"/>
            <a:ext cx="2930236" cy="182514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101105" y="228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971" y="685289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cho thấy buổi trưa hè rất yên tĩnh?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17029"/>
            <a:ext cx="3295650" cy="1158627"/>
          </a:xfrm>
          <a:prstGeom prst="wedgeRectCallout">
            <a:avLst>
              <a:gd name="adj1" fmla="val 57688"/>
              <a:gd name="adj2" fmla="val -1968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ngữ: lim dim, êm ả, vắng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7858" y="613512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"/>
            <a:ext cx="6400800" cy="3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533400" y="1850660"/>
            <a:ext cx="11658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2181598" y="0"/>
            <a:ext cx="2793174" cy="17509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657114" y="31928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0972" y="1346154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Tranh vẽ hoa gì?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410199"/>
            <a:ext cx="3124200" cy="1447801"/>
          </a:xfrm>
          <a:prstGeom prst="wedgeRectCallout">
            <a:avLst>
              <a:gd name="adj1" fmla="val 46232"/>
              <a:gd name="adj2" fmla="val -14627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hoa phượng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08630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3719"/>
            <a:ext cx="6172200" cy="371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304800" y="1964112"/>
            <a:ext cx="11772158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943100" y="30371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498529" y="17715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55" y="79319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biết gì về loài hoa này? Thành phố nào của nước ta được mệnh danh là thành phố “Hoa phượng đỏ”?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29201"/>
            <a:ext cx="4495800" cy="1817962"/>
          </a:xfrm>
          <a:prstGeom prst="wedgeRectCallout">
            <a:avLst>
              <a:gd name="adj1" fmla="val 13342"/>
              <a:gd name="adj2" fmla="val -11811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 là loài hoa đặc trưng báo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mùa hè đến, học sinh sắp được nghỉ hè. Thành phố Hải Phòng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275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1029</Words>
  <Application>Microsoft Office PowerPoint</Application>
  <PresentationFormat>Widescreen</PresentationFormat>
  <Paragraphs>193</Paragraphs>
  <Slides>28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等线 Light</vt:lpstr>
      <vt:lpstr>字魂107号-萌趣欢乐体</vt:lpstr>
      <vt:lpstr>Arial</vt:lpstr>
      <vt:lpstr>Arial Rounded MT Bold</vt:lpstr>
      <vt:lpstr>Arial-Rounded</vt:lpstr>
      <vt:lpstr>Calibri</vt:lpstr>
      <vt:lpstr>Calibri Light</vt:lpstr>
      <vt:lpstr>Coiny</vt:lpstr>
      <vt:lpstr>Times New Roman</vt:lpstr>
      <vt:lpstr>Office 主题</vt:lpstr>
      <vt:lpstr>Office 主题​​</vt:lpstr>
      <vt:lpstr>4_Office 主题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Thao Tran</cp:lastModifiedBy>
  <cp:revision>104</cp:revision>
  <dcterms:modified xsi:type="dcterms:W3CDTF">2024-03-28T01:44:34Z</dcterms:modified>
</cp:coreProperties>
</file>