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3" r:id="rId4"/>
    <p:sldMasterId id="2147483695" r:id="rId5"/>
  </p:sldMasterIdLst>
  <p:notesMasterIdLst>
    <p:notesMasterId r:id="rId36"/>
  </p:notesMasterIdLst>
  <p:sldIdLst>
    <p:sldId id="351" r:id="rId6"/>
    <p:sldId id="290" r:id="rId7"/>
    <p:sldId id="256" r:id="rId8"/>
    <p:sldId id="257" r:id="rId9"/>
    <p:sldId id="258" r:id="rId10"/>
    <p:sldId id="259" r:id="rId11"/>
    <p:sldId id="350" r:id="rId12"/>
    <p:sldId id="261" r:id="rId13"/>
    <p:sldId id="260" r:id="rId14"/>
    <p:sldId id="287" r:id="rId15"/>
    <p:sldId id="299" r:id="rId16"/>
    <p:sldId id="334" r:id="rId17"/>
    <p:sldId id="294" r:id="rId18"/>
    <p:sldId id="296" r:id="rId19"/>
    <p:sldId id="347" r:id="rId20"/>
    <p:sldId id="348" r:id="rId21"/>
    <p:sldId id="306" r:id="rId22"/>
    <p:sldId id="344" r:id="rId23"/>
    <p:sldId id="342" r:id="rId24"/>
    <p:sldId id="343" r:id="rId25"/>
    <p:sldId id="263" r:id="rId26"/>
    <p:sldId id="345" r:id="rId27"/>
    <p:sldId id="346" r:id="rId28"/>
    <p:sldId id="300" r:id="rId29"/>
    <p:sldId id="298" r:id="rId30"/>
    <p:sldId id="305" r:id="rId31"/>
    <p:sldId id="349" r:id="rId32"/>
    <p:sldId id="304" r:id="rId33"/>
    <p:sldId id="264" r:id="rId34"/>
    <p:sldId id="284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6BE"/>
    <a:srgbClr val="F9A601"/>
    <a:srgbClr val="FF8599"/>
    <a:srgbClr val="FFD1E1"/>
    <a:srgbClr val="1CD8EC"/>
    <a:srgbClr val="19B4C9"/>
    <a:srgbClr val="D6F133"/>
    <a:srgbClr val="FDDF03"/>
    <a:srgbClr val="22F1F6"/>
    <a:srgbClr val="9FB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5" autoAdjust="0"/>
    <p:restoredTop sz="96578" autoAdjust="0"/>
  </p:normalViewPr>
  <p:slideViewPr>
    <p:cSldViewPr snapToGrid="0">
      <p:cViewPr varScale="1">
        <p:scale>
          <a:sx n="67" d="100"/>
          <a:sy n="67" d="100"/>
        </p:scale>
        <p:origin x="556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B96E-16FD-4B24-BE2E-4DCAE475A1A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4A65-FED2-458F-8760-D4B912626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05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967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49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2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548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501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17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37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355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110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03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1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9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68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229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24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41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61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55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4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31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7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35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28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09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5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976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8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70891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8911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0075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8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17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6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9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092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6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5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5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6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9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1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95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4.gif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20.jpg"/><Relationship Id="rId10" Type="http://schemas.openxmlformats.org/officeDocument/2006/relationships/image" Target="../media/image22.gif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70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661933" cy="5608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6" y="289918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50" y="1864522"/>
            <a:ext cx="2025823" cy="49934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7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30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3" y="268894"/>
            <a:ext cx="1292003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2"/>
            <a:ext cx="573751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8802" y="2806902"/>
            <a:ext cx="6997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mừng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thầy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cô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và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em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!</a:t>
            </a:r>
            <a:endParaRPr lang="zh-CN" altLang="en-US" sz="5400" b="1" dirty="0"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09" y="1967594"/>
            <a:ext cx="3521251" cy="43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/>
        </p:nvSpPr>
        <p:spPr>
          <a:xfrm>
            <a:off x="0" y="0"/>
            <a:ext cx="12192000" cy="6950242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 flipV="1">
            <a:off x="1" y="0"/>
            <a:ext cx="12191999" cy="2464420"/>
            <a:chOff x="1" y="4408094"/>
            <a:chExt cx="12191999" cy="2464420"/>
          </a:xfrm>
        </p:grpSpPr>
        <p:sp>
          <p:nvSpPr>
            <p:cNvPr id="35" name="任意多边形 3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1" y="4408094"/>
              <a:ext cx="12191999" cy="2464420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 rot="1845734">
            <a:off x="2460382" y="1429374"/>
            <a:ext cx="1270929" cy="938559"/>
            <a:chOff x="467955" y="825830"/>
            <a:chExt cx="1688486" cy="1246918"/>
          </a:xfrm>
        </p:grpSpPr>
        <p:sp>
          <p:nvSpPr>
            <p:cNvPr id="46" name="梯形 96"/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梯形 96"/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48" name="组合 47"/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5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五角星 2"/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9" b="42760"/>
          <a:stretch/>
        </p:blipFill>
        <p:spPr>
          <a:xfrm>
            <a:off x="1084768" y="5872253"/>
            <a:ext cx="10058400" cy="107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BBB08-8989-4673-9349-BE60BD270F85}"/>
              </a:ext>
            </a:extLst>
          </p:cNvPr>
          <p:cNvSpPr txBox="1"/>
          <p:nvPr/>
        </p:nvSpPr>
        <p:spPr>
          <a:xfrm>
            <a:off x="3305745" y="1683709"/>
            <a:ext cx="60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472F9-84DB-4DE5-A776-70A143598DB5}"/>
              </a:ext>
            </a:extLst>
          </p:cNvPr>
          <p:cNvSpPr txBox="1"/>
          <p:nvPr/>
        </p:nvSpPr>
        <p:spPr>
          <a:xfrm>
            <a:off x="3980819" y="1622153"/>
            <a:ext cx="542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60845-B09E-4DC9-91CD-AA4DF6EAC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2"/>
          <a:stretch/>
        </p:blipFill>
        <p:spPr>
          <a:xfrm>
            <a:off x="2597228" y="2510215"/>
            <a:ext cx="6997544" cy="3767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44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935376" y="3005626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503630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381370" y="4395205"/>
            <a:ext cx="3919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Xuân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4" name="[hanhtrangso.nxbgd.vn] Đọc_ Hỏi mẹ_HTS">
            <a:hlinkClick r:id="" action="ppaction://media"/>
            <a:extLst>
              <a:ext uri="{FF2B5EF4-FFF2-40B4-BE49-F238E27FC236}">
                <a16:creationId xmlns:a16="http://schemas.microsoft.com/office/drawing/2014/main" id="{86FF9913-818C-4D2C-9FF6-252BD946F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841" y="125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23855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3" grpId="0" animBg="1"/>
          <p:bldP spid="7" grpId="0" animBg="1"/>
          <p:bldP spid="2" grpId="0"/>
          <p:bldP spid="13" grpId="0"/>
          <p:bldP spid="84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23855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3" grpId="0" animBg="1"/>
          <p:bldP spid="7" grpId="0" animBg="1"/>
          <p:bldP spid="2" grpId="0"/>
          <p:bldP spid="13" grpId="0"/>
          <p:bldP spid="84" grpId="0"/>
          <p:bldP spid="8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627737" y="566882"/>
            <a:ext cx="570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zh-CN" altLang="en-US" sz="5400" b="1" dirty="0">
              <a:solidFill>
                <a:srgbClr val="20B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658257" y="386268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6D83606-F77B-42CF-8302-935B88390575}"/>
              </a:ext>
            </a:extLst>
          </p:cNvPr>
          <p:cNvSpPr txBox="1"/>
          <p:nvPr/>
        </p:nvSpPr>
        <p:spPr>
          <a:xfrm>
            <a:off x="3025772" y="3172008"/>
            <a:ext cx="8137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thẫm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627737" y="566882"/>
            <a:ext cx="570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zh-CN" altLang="en-US" sz="5400" b="1" dirty="0">
              <a:solidFill>
                <a:srgbClr val="20B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658257" y="386268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6D83606-F77B-42CF-8302-935B88390575}"/>
              </a:ext>
            </a:extLst>
          </p:cNvPr>
          <p:cNvSpPr txBox="1"/>
          <p:nvPr/>
        </p:nvSpPr>
        <p:spPr>
          <a:xfrm>
            <a:off x="1962150" y="2572539"/>
            <a:ext cx="885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tội phạm thường gia tăng hành động vào những đêm trăng tròn?">
            <a:extLst>
              <a:ext uri="{FF2B5EF4-FFF2-40B4-BE49-F238E27FC236}">
                <a16:creationId xmlns:a16="http://schemas.microsoft.com/office/drawing/2014/main" id="{2DA24A7E-2F00-47E9-8F6A-68B824DB3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41" y="3501230"/>
            <a:ext cx="3630529" cy="21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7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627737" y="566882"/>
            <a:ext cx="570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zh-CN" altLang="en-US" sz="5400" b="1" dirty="0">
              <a:solidFill>
                <a:srgbClr val="20B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658257" y="386268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6D83606-F77B-42CF-8302-935B88390575}"/>
              </a:ext>
            </a:extLst>
          </p:cNvPr>
          <p:cNvSpPr txBox="1"/>
          <p:nvPr/>
        </p:nvSpPr>
        <p:spPr>
          <a:xfrm>
            <a:off x="1685792" y="3157314"/>
            <a:ext cx="45816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một hình ảnh trên Mặt Trăng do người xưa nghĩ ra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050" name="Picture 2" descr="Sự tích chú Cuội cung trăng lớp 3, sự tích chú Cuội chị Hằng - META.vn">
            <a:extLst>
              <a:ext uri="{FF2B5EF4-FFF2-40B4-BE49-F238E27FC236}">
                <a16:creationId xmlns:a16="http://schemas.microsoft.com/office/drawing/2014/main" id="{C0A9FD8D-FB48-4183-808D-821C8FE3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19" y="2551799"/>
            <a:ext cx="4138864" cy="311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693197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269860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EA1669-0564-4130-ABE6-54FEF0808101}"/>
              </a:ext>
            </a:extLst>
          </p:cNvPr>
          <p:cNvSpPr/>
          <p:nvPr/>
        </p:nvSpPr>
        <p:spPr>
          <a:xfrm>
            <a:off x="3624924" y="5368522"/>
            <a:ext cx="3242553" cy="7837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B0F519-4615-4E1A-B406-2650CDEDA3E4}"/>
              </a:ext>
            </a:extLst>
          </p:cNvPr>
          <p:cNvCxnSpPr>
            <a:cxnSpLocks/>
          </p:cNvCxnSpPr>
          <p:nvPr/>
        </p:nvCxnSpPr>
        <p:spPr>
          <a:xfrm flipH="1">
            <a:off x="7393256" y="591015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F420BE4-8FE3-4C57-B929-0ABD9A240F66}"/>
              </a:ext>
            </a:extLst>
          </p:cNvPr>
          <p:cNvCxnSpPr>
            <a:cxnSpLocks/>
          </p:cNvCxnSpPr>
          <p:nvPr/>
        </p:nvCxnSpPr>
        <p:spPr>
          <a:xfrm flipH="1">
            <a:off x="7895942" y="1029061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F6C40DA-97CF-4300-A69B-7957FA610789}"/>
              </a:ext>
            </a:extLst>
          </p:cNvPr>
          <p:cNvCxnSpPr>
            <a:cxnSpLocks/>
          </p:cNvCxnSpPr>
          <p:nvPr/>
        </p:nvCxnSpPr>
        <p:spPr>
          <a:xfrm flipH="1">
            <a:off x="7182264" y="1449130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FA83EE-A956-46C5-8E24-CA24ED617203}"/>
              </a:ext>
            </a:extLst>
          </p:cNvPr>
          <p:cNvCxnSpPr>
            <a:cxnSpLocks/>
          </p:cNvCxnSpPr>
          <p:nvPr/>
        </p:nvCxnSpPr>
        <p:spPr>
          <a:xfrm flipH="1">
            <a:off x="7393256" y="1874639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AF638F-C5EF-46A5-81DC-0087554D89D5}"/>
              </a:ext>
            </a:extLst>
          </p:cNvPr>
          <p:cNvCxnSpPr>
            <a:cxnSpLocks/>
          </p:cNvCxnSpPr>
          <p:nvPr/>
        </p:nvCxnSpPr>
        <p:spPr>
          <a:xfrm flipH="1">
            <a:off x="8809465" y="2541145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66E80D-B186-48A4-A94B-91670B5A1477}"/>
              </a:ext>
            </a:extLst>
          </p:cNvPr>
          <p:cNvCxnSpPr>
            <a:cxnSpLocks/>
          </p:cNvCxnSpPr>
          <p:nvPr/>
        </p:nvCxnSpPr>
        <p:spPr>
          <a:xfrm flipH="1">
            <a:off x="9276545" y="2994434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C516C4C-489A-4A4C-A1BB-2E39D72AB7F1}"/>
              </a:ext>
            </a:extLst>
          </p:cNvPr>
          <p:cNvCxnSpPr>
            <a:cxnSpLocks/>
          </p:cNvCxnSpPr>
          <p:nvPr/>
        </p:nvCxnSpPr>
        <p:spPr>
          <a:xfrm flipH="1">
            <a:off x="9187336" y="3417656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0CCC9CD-F2AD-464B-9B87-7159300A32BE}"/>
              </a:ext>
            </a:extLst>
          </p:cNvPr>
          <p:cNvCxnSpPr>
            <a:cxnSpLocks/>
          </p:cNvCxnSpPr>
          <p:nvPr/>
        </p:nvCxnSpPr>
        <p:spPr>
          <a:xfrm flipH="1">
            <a:off x="9479855" y="3838062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EB9F2A-3120-4B22-895C-BB1903ECE58A}"/>
              </a:ext>
            </a:extLst>
          </p:cNvPr>
          <p:cNvCxnSpPr>
            <a:cxnSpLocks/>
          </p:cNvCxnSpPr>
          <p:nvPr/>
        </p:nvCxnSpPr>
        <p:spPr>
          <a:xfrm flipH="1">
            <a:off x="10516918" y="4537708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85C484A-0525-452A-8977-9BB16B212C6A}"/>
              </a:ext>
            </a:extLst>
          </p:cNvPr>
          <p:cNvCxnSpPr>
            <a:cxnSpLocks/>
          </p:cNvCxnSpPr>
          <p:nvPr/>
        </p:nvCxnSpPr>
        <p:spPr>
          <a:xfrm flipH="1">
            <a:off x="11733977" y="4863585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D7A2314-0802-4C98-8094-CA408C3FA6D5}"/>
              </a:ext>
            </a:extLst>
          </p:cNvPr>
          <p:cNvCxnSpPr>
            <a:cxnSpLocks/>
          </p:cNvCxnSpPr>
          <p:nvPr/>
        </p:nvCxnSpPr>
        <p:spPr>
          <a:xfrm flipH="1">
            <a:off x="11097988" y="5333517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78C1590-6004-4390-BE99-D096084BC239}"/>
              </a:ext>
            </a:extLst>
          </p:cNvPr>
          <p:cNvCxnSpPr>
            <a:cxnSpLocks/>
          </p:cNvCxnSpPr>
          <p:nvPr/>
        </p:nvCxnSpPr>
        <p:spPr>
          <a:xfrm flipH="1">
            <a:off x="11221513" y="5760377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29C7917-4915-424D-AA53-D2AA68056029}"/>
              </a:ext>
            </a:extLst>
          </p:cNvPr>
          <p:cNvCxnSpPr>
            <a:cxnSpLocks/>
          </p:cNvCxnSpPr>
          <p:nvPr/>
        </p:nvCxnSpPr>
        <p:spPr>
          <a:xfrm flipH="1">
            <a:off x="11266594" y="5777559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E7E1589-DA15-4A8D-96F7-FD3A6AD51E55}"/>
              </a:ext>
            </a:extLst>
          </p:cNvPr>
          <p:cNvCxnSpPr>
            <a:cxnSpLocks/>
          </p:cNvCxnSpPr>
          <p:nvPr/>
        </p:nvCxnSpPr>
        <p:spPr>
          <a:xfrm flipH="1">
            <a:off x="7437860" y="1880550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C968D6D-DE68-40DB-B112-2112776BE38B}"/>
              </a:ext>
            </a:extLst>
          </p:cNvPr>
          <p:cNvCxnSpPr>
            <a:cxnSpLocks/>
          </p:cNvCxnSpPr>
          <p:nvPr/>
        </p:nvCxnSpPr>
        <p:spPr>
          <a:xfrm flipH="1">
            <a:off x="9546311" y="3838844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6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852001" y="48057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281011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EA1669-0564-4130-ABE6-54FEF0808101}"/>
              </a:ext>
            </a:extLst>
          </p:cNvPr>
          <p:cNvSpPr/>
          <p:nvPr/>
        </p:nvSpPr>
        <p:spPr>
          <a:xfrm>
            <a:off x="3624924" y="5368522"/>
            <a:ext cx="3242553" cy="7837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1B7EC5-1799-4071-9936-1FC490C98612}"/>
              </a:ext>
            </a:extLst>
          </p:cNvPr>
          <p:cNvSpPr/>
          <p:nvPr/>
        </p:nvSpPr>
        <p:spPr>
          <a:xfrm>
            <a:off x="4433801" y="566985"/>
            <a:ext cx="428501" cy="3984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849BEAE-7ABC-4632-8B64-29BDF88815C5}"/>
              </a:ext>
            </a:extLst>
          </p:cNvPr>
          <p:cNvSpPr/>
          <p:nvPr/>
        </p:nvSpPr>
        <p:spPr>
          <a:xfrm>
            <a:off x="6120022" y="2569552"/>
            <a:ext cx="428501" cy="39840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7CF818-A3A5-4EFA-B77E-121961C8EC0A}"/>
              </a:ext>
            </a:extLst>
          </p:cNvPr>
          <p:cNvSpPr/>
          <p:nvPr/>
        </p:nvSpPr>
        <p:spPr>
          <a:xfrm>
            <a:off x="7843739" y="4533119"/>
            <a:ext cx="428501" cy="398409"/>
          </a:xfrm>
          <a:prstGeom prst="ellipse">
            <a:avLst/>
          </a:prstGeom>
          <a:solidFill>
            <a:srgbClr val="FFD1E1"/>
          </a:solidFill>
          <a:ln>
            <a:solidFill>
              <a:srgbClr val="FF8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51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79" y="1604555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600">
              <a:solidFill>
                <a:srgbClr val="FFFFFF"/>
              </a:solidFill>
              <a:latin typeface="Arial-Rounded"/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3486618" y="3336610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defTabSz="914377">
              <a:defRPr/>
            </a:pPr>
            <a:r>
              <a:rPr lang="en-US" altLang="zh-CN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681" y="1408948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endParaRPr lang="zh-CN" altLang="en-US" sz="4267" dirty="0">
              <a:solidFill>
                <a:srgbClr val="FFFFFF"/>
              </a:solidFill>
              <a:latin typeface="Arial-Rounded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503630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381370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9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sp>
        <p:nvSpPr>
          <p:cNvPr id="85" name="圆角矩形 84"/>
          <p:cNvSpPr/>
          <p:nvPr/>
        </p:nvSpPr>
        <p:spPr>
          <a:xfrm>
            <a:off x="2213811" y="1220743"/>
            <a:ext cx="8133348" cy="4523874"/>
          </a:xfrm>
          <a:prstGeom prst="roundRect">
            <a:avLst>
              <a:gd name="adj" fmla="val 732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0894092" y="4435129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261225" y="177744"/>
            <a:ext cx="5867400" cy="102875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62708" y="3216714"/>
            <a:ext cx="1321220" cy="2897414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757215" y="4369775"/>
            <a:ext cx="1148113" cy="1482591"/>
            <a:chOff x="0" y="0"/>
            <a:chExt cx="3604899" cy="4899660"/>
          </a:xfrm>
        </p:grpSpPr>
        <p:grpSp>
          <p:nvGrpSpPr>
            <p:cNvPr id="25" name="组合 24"/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" name="梯形 55"/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同侧圆角矩形 58"/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梯形 48"/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等腰三角形 49"/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同侧圆角矩形 51"/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梯形 30"/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同侧圆角矩形 33"/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 flipH="1">
            <a:off x="9564503" y="5215861"/>
            <a:ext cx="2230454" cy="1398934"/>
            <a:chOff x="594424" y="1153191"/>
            <a:chExt cx="2605976" cy="1634460"/>
          </a:xfrm>
        </p:grpSpPr>
        <p:sp>
          <p:nvSpPr>
            <p:cNvPr id="87" name="任意多边形 86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 87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Rounded Rectangle 19">
            <a:extLst>
              <a:ext uri="{FF2B5EF4-FFF2-40B4-BE49-F238E27FC236}">
                <a16:creationId xmlns:a16="http://schemas.microsoft.com/office/drawing/2014/main" id="{DC438C12-EC70-45BD-8AA2-4B01C4316F82}"/>
              </a:ext>
            </a:extLst>
          </p:cNvPr>
          <p:cNvSpPr/>
          <p:nvPr/>
        </p:nvSpPr>
        <p:spPr>
          <a:xfrm>
            <a:off x="4161702" y="342788"/>
            <a:ext cx="4610159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toàn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6656FB6-3B5B-4FA3-AFAA-6A6082CA3D99}"/>
              </a:ext>
            </a:extLst>
          </p:cNvPr>
          <p:cNvGrpSpPr/>
          <p:nvPr/>
        </p:nvGrpSpPr>
        <p:grpSpPr>
          <a:xfrm>
            <a:off x="3326942" y="1403825"/>
            <a:ext cx="6056142" cy="3985116"/>
            <a:chOff x="4157491" y="584830"/>
            <a:chExt cx="6701881" cy="456616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DCCDCCC-6E74-4978-882B-CCD0D7443736}"/>
                </a:ext>
              </a:extLst>
            </p:cNvPr>
            <p:cNvGrpSpPr/>
            <p:nvPr/>
          </p:nvGrpSpPr>
          <p:grpSpPr>
            <a:xfrm>
              <a:off x="4157492" y="584830"/>
              <a:ext cx="6701880" cy="4566168"/>
              <a:chOff x="4125653" y="563419"/>
              <a:chExt cx="6701880" cy="4566168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DB57C62-34E7-455A-8116-F83AF53AA268}"/>
                  </a:ext>
                </a:extLst>
              </p:cNvPr>
              <p:cNvGrpSpPr/>
              <p:nvPr/>
            </p:nvGrpSpPr>
            <p:grpSpPr>
              <a:xfrm>
                <a:off x="4125653" y="563419"/>
                <a:ext cx="6644954" cy="3527074"/>
                <a:chOff x="7603399" y="2514103"/>
                <a:chExt cx="4140991" cy="2513323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94FF132B-3D60-4AD3-AD90-1337611EAECE}"/>
                    </a:ext>
                  </a:extLst>
                </p:cNvPr>
                <p:cNvGrpSpPr/>
                <p:nvPr/>
              </p:nvGrpSpPr>
              <p:grpSpPr>
                <a:xfrm>
                  <a:off x="7603399" y="2514103"/>
                  <a:ext cx="4140991" cy="1825790"/>
                  <a:chOff x="8047282" y="81502"/>
                  <a:chExt cx="4140991" cy="1825790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5151C584-DDDA-4DA5-9EB6-58E23957308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140991" cy="1292033"/>
                    <a:chOff x="8047282" y="615259"/>
                    <a:chExt cx="4140991" cy="1292033"/>
                  </a:xfrm>
                </p:grpSpPr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427DCD0A-83BC-48F8-9618-04CF571A2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104" name="Rectangle: Rounded Corners 103">
                        <a:extLst>
                          <a:ext uri="{FF2B5EF4-FFF2-40B4-BE49-F238E27FC236}">
                            <a16:creationId xmlns:a16="http://schemas.microsoft.com/office/drawing/2014/main" id="{BD4B0898-54B2-48D6-9463-34955E7FF7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05" name="Oval 104">
                        <a:extLst>
                          <a:ext uri="{FF2B5EF4-FFF2-40B4-BE49-F238E27FC236}">
                            <a16:creationId xmlns:a16="http://schemas.microsoft.com/office/drawing/2014/main" id="{E2E87A94-5B4E-474A-B3B4-FC9214FB0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2F9EAB1B-414F-4A21-81D5-C710011D17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114753" cy="532791"/>
                      <a:chOff x="8047282" y="615259"/>
                      <a:chExt cx="4114753" cy="532791"/>
                    </a:xfrm>
                  </p:grpSpPr>
                  <p:grpSp>
                    <p:nvGrpSpPr>
                      <p:cNvPr id="96" name="Group 95">
                        <a:extLst>
                          <a:ext uri="{FF2B5EF4-FFF2-40B4-BE49-F238E27FC236}">
                            <a16:creationId xmlns:a16="http://schemas.microsoft.com/office/drawing/2014/main" id="{A160C019-77C1-45D4-A7C7-CA03FD3492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102" name="Rectangle: Rounded Corners 101">
                          <a:extLst>
                            <a:ext uri="{FF2B5EF4-FFF2-40B4-BE49-F238E27FC236}">
                              <a16:creationId xmlns:a16="http://schemas.microsoft.com/office/drawing/2014/main" id="{453BE764-4946-47C1-A0B5-5E429DAAAD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03" name="Oval 102">
                          <a:extLst>
                            <a:ext uri="{FF2B5EF4-FFF2-40B4-BE49-F238E27FC236}">
                              <a16:creationId xmlns:a16="http://schemas.microsoft.com/office/drawing/2014/main" id="{70BA4D16-1222-4120-A7AD-6443EB5E4C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7" name="Picture 96">
                        <a:extLst>
                          <a:ext uri="{FF2B5EF4-FFF2-40B4-BE49-F238E27FC236}">
                            <a16:creationId xmlns:a16="http://schemas.microsoft.com/office/drawing/2014/main" id="{C70F4865-84A1-4A02-80E7-7C81C96A50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586831" y="646024"/>
                        <a:ext cx="42151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0" name="Picture 99">
                        <a:extLst>
                          <a:ext uri="{FF2B5EF4-FFF2-40B4-BE49-F238E27FC236}">
                            <a16:creationId xmlns:a16="http://schemas.microsoft.com/office/drawing/2014/main" id="{52E835C4-DF57-4EB6-911D-75224B646D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163676" y="646022"/>
                        <a:ext cx="42151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1" name="Picture 100">
                        <a:extLst>
                          <a:ext uri="{FF2B5EF4-FFF2-40B4-BE49-F238E27FC236}">
                            <a16:creationId xmlns:a16="http://schemas.microsoft.com/office/drawing/2014/main" id="{42C9AB14-BA65-44A7-8F86-002655BFC8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40520" y="653651"/>
                        <a:ext cx="421515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3" name="Picture 92">
                      <a:extLst>
                        <a:ext uri="{FF2B5EF4-FFF2-40B4-BE49-F238E27FC236}">
                          <a16:creationId xmlns:a16="http://schemas.microsoft.com/office/drawing/2014/main" id="{7A7BC23A-28D5-42D6-9A56-6DB85FD76B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13068" y="1296043"/>
                      <a:ext cx="42151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>
                      <a:extLst>
                        <a:ext uri="{FF2B5EF4-FFF2-40B4-BE49-F238E27FC236}">
                          <a16:creationId xmlns:a16="http://schemas.microsoft.com/office/drawing/2014/main" id="{78454471-EA22-4506-A8EA-F0C7190346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189913" y="1296041"/>
                      <a:ext cx="42151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Picture 94">
                      <a:extLst>
                        <a:ext uri="{FF2B5EF4-FFF2-40B4-BE49-F238E27FC236}">
                          <a16:creationId xmlns:a16="http://schemas.microsoft.com/office/drawing/2014/main" id="{91789674-339E-464A-9A17-A582B56782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766758" y="1303670"/>
                      <a:ext cx="421515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15F0C0E0-CDAE-442D-866B-81E1C3E05BD7}"/>
                      </a:ext>
                    </a:extLst>
                  </p:cNvPr>
                  <p:cNvSpPr txBox="1"/>
                  <p:nvPr/>
                </p:nvSpPr>
                <p:spPr>
                  <a:xfrm>
                    <a:off x="9195036" y="81502"/>
                    <a:ext cx="2205635" cy="4774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D724D65A-A302-430A-AF52-4856045FB34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8038534F-6EA4-476D-A4F5-5E25BF1051B9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9FD56CB2-24F3-4E70-8B6B-3967F069C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169185" y="4517982"/>
                  <a:ext cx="421515" cy="399405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877F5239-7FA9-446E-9A54-D7A35E6FA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46030" y="4517982"/>
                  <a:ext cx="421515" cy="399405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1E91D22E-880F-4700-9AC0-7970F3BD09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22874" y="4525609"/>
                  <a:ext cx="421515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3CF1880C-40DA-4BE4-A035-6D25F1ACFDDF}"/>
                  </a:ext>
                </a:extLst>
              </p:cNvPr>
              <p:cNvSpPr/>
              <p:nvPr/>
            </p:nvSpPr>
            <p:spPr>
              <a:xfrm>
                <a:off x="4489850" y="4307649"/>
                <a:ext cx="3174053" cy="82193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1DC2CA65-3113-4869-85ED-84E19F5A86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299839" y="4352887"/>
                <a:ext cx="676395" cy="64884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9508CE2-3A8B-4C1F-9C42-80591C768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225488" y="4352885"/>
                <a:ext cx="676395" cy="64884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27E8D54-9501-4DD3-90E3-F9FAB03406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151138" y="4363591"/>
                <a:ext cx="676395" cy="648845"/>
              </a:xfrm>
              <a:prstGeom prst="rect">
                <a:avLst/>
              </a:prstGeom>
            </p:spPr>
          </p:pic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2968175-E37B-4D2A-8D47-F5630EA7597E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7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2000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  <p:bldP spid="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7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  <p:bldP spid="66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804712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180650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1E2C1A-07F8-40A8-8FE9-72E58010A747}"/>
              </a:ext>
            </a:extLst>
          </p:cNvPr>
          <p:cNvSpPr txBox="1"/>
          <p:nvPr/>
        </p:nvSpPr>
        <p:spPr>
          <a:xfrm>
            <a:off x="2820017" y="5841431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3724506" y="0"/>
            <a:ext cx="846749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/>
          </a:p>
        </p:txBody>
      </p:sp>
      <p:grpSp>
        <p:nvGrpSpPr>
          <p:cNvPr id="93" name="组合 92"/>
          <p:cNvGrpSpPr/>
          <p:nvPr/>
        </p:nvGrpSpPr>
        <p:grpSpPr>
          <a:xfrm>
            <a:off x="1303342" y="1134964"/>
            <a:ext cx="4173688" cy="4615904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1502539" y="804710"/>
            <a:ext cx="1975995" cy="4981072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600" dirty="0"/>
          </a:p>
        </p:txBody>
      </p:sp>
      <p:grpSp>
        <p:nvGrpSpPr>
          <p:cNvPr id="3" name="组合 2"/>
          <p:cNvGrpSpPr/>
          <p:nvPr/>
        </p:nvGrpSpPr>
        <p:grpSpPr>
          <a:xfrm>
            <a:off x="3792389" y="2729493"/>
            <a:ext cx="896680" cy="932270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92D05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45384" y="4355455"/>
              <a:ext cx="887134" cy="8177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03</a:t>
              </a:r>
              <a:endParaRPr lang="zh-CN" altLang="en-US" sz="3600" b="1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3542877" y="2617805"/>
            <a:ext cx="1256745" cy="1299014"/>
          </a:xfrm>
          <a:prstGeom prst="ellipse">
            <a:avLst/>
          </a:prstGeom>
          <a:noFill/>
          <a:ln>
            <a:solidFill>
              <a:srgbClr val="D6F1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7" name="十字星 6"/>
          <p:cNvSpPr/>
          <p:nvPr/>
        </p:nvSpPr>
        <p:spPr>
          <a:xfrm rot="20953261">
            <a:off x="5243645" y="686467"/>
            <a:ext cx="566841" cy="566841"/>
          </a:xfrm>
          <a:prstGeom prst="star4">
            <a:avLst/>
          </a:prstGeom>
          <a:solidFill>
            <a:srgbClr val="FF8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/>
          </a:p>
        </p:txBody>
      </p:sp>
      <p:grpSp>
        <p:nvGrpSpPr>
          <p:cNvPr id="78" name="组合 77"/>
          <p:cNvGrpSpPr/>
          <p:nvPr/>
        </p:nvGrpSpPr>
        <p:grpSpPr>
          <a:xfrm>
            <a:off x="6625838" y="3650954"/>
            <a:ext cx="1177219" cy="1194956"/>
            <a:chOff x="9272337" y="-1404832"/>
            <a:chExt cx="1597009" cy="1621072"/>
          </a:xfrm>
        </p:grpSpPr>
        <p:sp>
          <p:nvSpPr>
            <p:cNvPr id="66" name="椭圆 65"/>
            <p:cNvSpPr/>
            <p:nvPr/>
          </p:nvSpPr>
          <p:spPr>
            <a:xfrm>
              <a:off x="9272337" y="-1377658"/>
              <a:ext cx="1593898" cy="1593898"/>
            </a:xfrm>
            <a:prstGeom prst="ellipse">
              <a:avLst/>
            </a:prstGeom>
            <a:solidFill>
              <a:srgbClr val="20B6BE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9272337" y="-1404832"/>
              <a:ext cx="1597009" cy="1597009"/>
              <a:chOff x="9437178" y="1562958"/>
              <a:chExt cx="1597009" cy="1597009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22F1F6"/>
                  </a:gs>
                  <a:gs pos="40000">
                    <a:srgbClr val="22F1F6"/>
                  </a:gs>
                  <a:gs pos="100000">
                    <a:srgbClr val="20B6BE">
                      <a:alpha val="0"/>
                    </a:srgb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22F1F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37" name="弧形 3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38" name="弧形 3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5970085" y="602166"/>
            <a:ext cx="1180837" cy="1183131"/>
            <a:chOff x="11934016" y="4450536"/>
            <a:chExt cx="1601919" cy="1605030"/>
          </a:xfrm>
        </p:grpSpPr>
        <p:sp>
          <p:nvSpPr>
            <p:cNvPr id="71" name="椭圆 70"/>
            <p:cNvSpPr/>
            <p:nvPr/>
          </p:nvSpPr>
          <p:spPr>
            <a:xfrm>
              <a:off x="11934016" y="4450536"/>
              <a:ext cx="1593898" cy="1593898"/>
            </a:xfrm>
            <a:prstGeom prst="ellipse">
              <a:avLst/>
            </a:prstGeom>
            <a:solidFill>
              <a:srgbClr val="FF97B8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1938926" y="4458557"/>
              <a:ext cx="1597009" cy="1597009"/>
              <a:chOff x="9437178" y="1562958"/>
              <a:chExt cx="1597009" cy="159700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0000">
                    <a:srgbClr val="FFA3C4"/>
                  </a:gs>
                  <a:gs pos="100000">
                    <a:srgbClr val="FF7593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D1E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44" name="弧形 43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45" name="弧形 44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8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5541018" y="4998099"/>
            <a:ext cx="1182525" cy="1177947"/>
            <a:chOff x="7953284" y="6299301"/>
            <a:chExt cx="1604209" cy="1597996"/>
          </a:xfrm>
        </p:grpSpPr>
        <p:sp>
          <p:nvSpPr>
            <p:cNvPr id="72" name="椭圆 71"/>
            <p:cNvSpPr/>
            <p:nvPr/>
          </p:nvSpPr>
          <p:spPr>
            <a:xfrm>
              <a:off x="7963595" y="6303399"/>
              <a:ext cx="1593898" cy="15938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953284" y="6299301"/>
              <a:ext cx="1597010" cy="1597008"/>
              <a:chOff x="9437178" y="1562958"/>
              <a:chExt cx="1597009" cy="1597009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40000">
                    <a:srgbClr val="FFFF00"/>
                  </a:gs>
                  <a:gs pos="96000">
                    <a:srgbClr val="FFC00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7" name="弧形 5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8" name="弧形 5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6782602" y="2006281"/>
            <a:ext cx="1177219" cy="1183132"/>
            <a:chOff x="6204695" y="728767"/>
            <a:chExt cx="1597009" cy="1605031"/>
          </a:xfrm>
        </p:grpSpPr>
        <p:sp>
          <p:nvSpPr>
            <p:cNvPr id="75" name="椭圆 74"/>
            <p:cNvSpPr/>
            <p:nvPr/>
          </p:nvSpPr>
          <p:spPr>
            <a:xfrm>
              <a:off x="6206985" y="728767"/>
              <a:ext cx="1593898" cy="1593898"/>
            </a:xfrm>
            <a:prstGeom prst="ellipse">
              <a:avLst/>
            </a:prstGeom>
            <a:solidFill>
              <a:srgbClr val="9FB70D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6204695" y="736789"/>
              <a:ext cx="1597009" cy="1597009"/>
              <a:chOff x="9437178" y="1562958"/>
              <a:chExt cx="1597009" cy="1597009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40000">
                    <a:srgbClr val="D6F133"/>
                  </a:gs>
                  <a:gs pos="100000">
                    <a:srgbClr val="92D05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D6F13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2" name="弧形 51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3" name="弧形 52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4248101" y="2231894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4150899" y="3272548"/>
            <a:ext cx="1846307" cy="1196946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E53A41-EB2E-4CFD-ACA2-089C89A4E747}"/>
              </a:ext>
            </a:extLst>
          </p:cNvPr>
          <p:cNvSpPr txBox="1"/>
          <p:nvPr/>
        </p:nvSpPr>
        <p:spPr>
          <a:xfrm>
            <a:off x="7317049" y="814747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85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FF85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B6CE211-0B7B-4E49-9D0A-48E9714FFC27}"/>
              </a:ext>
            </a:extLst>
          </p:cNvPr>
          <p:cNvSpPr txBox="1"/>
          <p:nvPr/>
        </p:nvSpPr>
        <p:spPr>
          <a:xfrm>
            <a:off x="9836017" y="842576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85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3600" dirty="0">
              <a:solidFill>
                <a:srgbClr val="FF85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9B7E774-61C5-4518-886C-F0EBF1F94046}"/>
              </a:ext>
            </a:extLst>
          </p:cNvPr>
          <p:cNvSpPr txBox="1"/>
          <p:nvPr/>
        </p:nvSpPr>
        <p:spPr>
          <a:xfrm>
            <a:off x="8314090" y="2335514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E4C0919-78A8-4E78-B2A8-61062B6C37DD}"/>
              </a:ext>
            </a:extLst>
          </p:cNvPr>
          <p:cNvSpPr txBox="1"/>
          <p:nvPr/>
        </p:nvSpPr>
        <p:spPr>
          <a:xfrm>
            <a:off x="10400904" y="2356343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6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C794235-8E11-4E5D-9B09-B9CF9FF114D6}"/>
              </a:ext>
            </a:extLst>
          </p:cNvPr>
          <p:cNvSpPr txBox="1"/>
          <p:nvPr/>
        </p:nvSpPr>
        <p:spPr>
          <a:xfrm>
            <a:off x="7992714" y="3948321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E434E7-C0A5-4FBE-8A4B-A846F0A5BA73}"/>
              </a:ext>
            </a:extLst>
          </p:cNvPr>
          <p:cNvSpPr txBox="1"/>
          <p:nvPr/>
        </p:nvSpPr>
        <p:spPr>
          <a:xfrm>
            <a:off x="10319732" y="3941330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3E8277D-8D97-49D5-BA02-30B02F63577C}"/>
              </a:ext>
            </a:extLst>
          </p:cNvPr>
          <p:cNvSpPr txBox="1"/>
          <p:nvPr/>
        </p:nvSpPr>
        <p:spPr>
          <a:xfrm>
            <a:off x="7043043" y="5264344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9A60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solidFill>
                <a:srgbClr val="F9A60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C40F2E5-7449-42E7-8002-DEAC311C4319}"/>
              </a:ext>
            </a:extLst>
          </p:cNvPr>
          <p:cNvSpPr txBox="1"/>
          <p:nvPr/>
        </p:nvSpPr>
        <p:spPr>
          <a:xfrm>
            <a:off x="9236992" y="5289865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9A60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5CFF59-183A-48FC-9772-89BEC69F4FF6}"/>
              </a:ext>
            </a:extLst>
          </p:cNvPr>
          <p:cNvCxnSpPr/>
          <p:nvPr/>
        </p:nvCxnSpPr>
        <p:spPr>
          <a:xfrm>
            <a:off x="8679539" y="1134963"/>
            <a:ext cx="1114905" cy="0"/>
          </a:xfrm>
          <a:prstGeom prst="straightConnector1">
            <a:avLst/>
          </a:prstGeom>
          <a:ln w="19050">
            <a:solidFill>
              <a:srgbClr val="FF85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C6047D7-ED06-4AAB-8899-A8FC9F726812}"/>
              </a:ext>
            </a:extLst>
          </p:cNvPr>
          <p:cNvCxnSpPr/>
          <p:nvPr/>
        </p:nvCxnSpPr>
        <p:spPr>
          <a:xfrm>
            <a:off x="9178905" y="2669797"/>
            <a:ext cx="1114905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60C3E14-D1E8-40B4-B8E0-291CCF1D8E4D}"/>
              </a:ext>
            </a:extLst>
          </p:cNvPr>
          <p:cNvCxnSpPr/>
          <p:nvPr/>
        </p:nvCxnSpPr>
        <p:spPr>
          <a:xfrm>
            <a:off x="8989607" y="4257966"/>
            <a:ext cx="1114905" cy="0"/>
          </a:xfrm>
          <a:prstGeom prst="straightConnector1">
            <a:avLst/>
          </a:prstGeom>
          <a:ln w="190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1665AE7-7AF1-4A85-9AD0-5DB6233D9697}"/>
              </a:ext>
            </a:extLst>
          </p:cNvPr>
          <p:cNvCxnSpPr/>
          <p:nvPr/>
        </p:nvCxnSpPr>
        <p:spPr>
          <a:xfrm>
            <a:off x="7949528" y="5629581"/>
            <a:ext cx="1114905" cy="0"/>
          </a:xfrm>
          <a:prstGeom prst="straightConnector1">
            <a:avLst/>
          </a:prstGeom>
          <a:ln w="19050">
            <a:solidFill>
              <a:srgbClr val="F9A60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52A88B-385E-48BA-B741-143A0EADBDAB}"/>
              </a:ext>
            </a:extLst>
          </p:cNvPr>
          <p:cNvSpPr txBox="1"/>
          <p:nvPr/>
        </p:nvSpPr>
        <p:spPr>
          <a:xfrm>
            <a:off x="87491" y="2531824"/>
            <a:ext cx="3411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83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6" grpId="0" animBg="1"/>
      <p:bldP spid="6" grpId="1" animBg="1"/>
      <p:bldP spid="7" grpId="0" animBg="1"/>
      <p:bldP spid="8" grpId="0"/>
      <p:bldP spid="80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620644" y="2886517"/>
            <a:ext cx="1640980" cy="2678485"/>
            <a:chOff x="2216634" y="1360170"/>
            <a:chExt cx="2583966" cy="4217670"/>
          </a:xfrm>
        </p:grpSpPr>
        <p:sp>
          <p:nvSpPr>
            <p:cNvPr id="98" name="矩形 97"/>
            <p:cNvSpPr/>
            <p:nvPr/>
          </p:nvSpPr>
          <p:spPr>
            <a:xfrm>
              <a:off x="2217420" y="4320540"/>
              <a:ext cx="1085850" cy="1257300"/>
            </a:xfrm>
            <a:prstGeom prst="rect">
              <a:avLst/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2216634" y="3771900"/>
              <a:ext cx="1082397" cy="541199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圆角矩形 99"/>
            <p:cNvSpPr/>
            <p:nvPr/>
          </p:nvSpPr>
          <p:spPr>
            <a:xfrm>
              <a:off x="2621280" y="447294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梯形 100"/>
            <p:cNvSpPr/>
            <p:nvPr/>
          </p:nvSpPr>
          <p:spPr>
            <a:xfrm>
              <a:off x="3040380" y="3131820"/>
              <a:ext cx="1760220" cy="2446020"/>
            </a:xfrm>
            <a:prstGeom prst="trapezoid">
              <a:avLst>
                <a:gd name="adj" fmla="val 25000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3489403" y="2533222"/>
              <a:ext cx="871217" cy="495728"/>
            </a:xfrm>
            <a:prstGeom prst="rect">
              <a:avLst/>
            </a:prstGeom>
            <a:solidFill>
              <a:srgbClr val="FDDF0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矩形 102"/>
            <p:cNvSpPr/>
            <p:nvPr/>
          </p:nvSpPr>
          <p:spPr>
            <a:xfrm>
              <a:off x="3524250" y="2506552"/>
              <a:ext cx="121920" cy="495728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103"/>
            <p:cNvSpPr/>
            <p:nvPr/>
          </p:nvSpPr>
          <p:spPr>
            <a:xfrm>
              <a:off x="4011930" y="2548462"/>
              <a:ext cx="329640" cy="495728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任意多边形 104"/>
            <p:cNvSpPr/>
            <p:nvPr/>
          </p:nvSpPr>
          <p:spPr>
            <a:xfrm>
              <a:off x="3481554" y="1983806"/>
              <a:ext cx="879065" cy="439533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圆角矩形 105"/>
            <p:cNvSpPr/>
            <p:nvPr/>
          </p:nvSpPr>
          <p:spPr>
            <a:xfrm>
              <a:off x="3426613" y="2384095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3421380" y="2997933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任意多边形 107"/>
            <p:cNvSpPr/>
            <p:nvPr/>
          </p:nvSpPr>
          <p:spPr>
            <a:xfrm>
              <a:off x="3771900" y="5005819"/>
              <a:ext cx="308610" cy="572021"/>
            </a:xfrm>
            <a:custGeom>
              <a:avLst/>
              <a:gdLst>
                <a:gd name="connsiteX0" fmla="*/ 140458 w 308610"/>
                <a:gd name="connsiteY0" fmla="*/ 0 h 572021"/>
                <a:gd name="connsiteX1" fmla="*/ 168152 w 308610"/>
                <a:gd name="connsiteY1" fmla="*/ 0 h 572021"/>
                <a:gd name="connsiteX2" fmla="*/ 308610 w 308610"/>
                <a:gd name="connsiteY2" fmla="*/ 140458 h 572021"/>
                <a:gd name="connsiteX3" fmla="*/ 308610 w 308610"/>
                <a:gd name="connsiteY3" fmla="*/ 572021 h 572021"/>
                <a:gd name="connsiteX4" fmla="*/ 0 w 308610"/>
                <a:gd name="connsiteY4" fmla="*/ 572021 h 572021"/>
                <a:gd name="connsiteX5" fmla="*/ 0 w 308610"/>
                <a:gd name="connsiteY5" fmla="*/ 140458 h 572021"/>
                <a:gd name="connsiteX6" fmla="*/ 140458 w 308610"/>
                <a:gd name="connsiteY6" fmla="*/ 0 h 57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610" h="572021">
                  <a:moveTo>
                    <a:pt x="140458" y="0"/>
                  </a:moveTo>
                  <a:lnTo>
                    <a:pt x="168152" y="0"/>
                  </a:lnTo>
                  <a:cubicBezTo>
                    <a:pt x="245725" y="0"/>
                    <a:pt x="308610" y="62885"/>
                    <a:pt x="308610" y="140458"/>
                  </a:cubicBezTo>
                  <a:lnTo>
                    <a:pt x="308610" y="572021"/>
                  </a:lnTo>
                  <a:lnTo>
                    <a:pt x="0" y="572021"/>
                  </a:lnTo>
                  <a:lnTo>
                    <a:pt x="0" y="140458"/>
                  </a:lnTo>
                  <a:cubicBezTo>
                    <a:pt x="0" y="62885"/>
                    <a:pt x="62885" y="0"/>
                    <a:pt x="1404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3802380" y="331089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0" name="直接连接符 109"/>
            <p:cNvCxnSpPr>
              <a:stCxn id="105" idx="0"/>
            </p:cNvCxnSpPr>
            <p:nvPr/>
          </p:nvCxnSpPr>
          <p:spPr>
            <a:xfrm flipH="1" flipV="1">
              <a:off x="3920490" y="1360170"/>
              <a:ext cx="597" cy="623636"/>
            </a:xfrm>
            <a:prstGeom prst="line">
              <a:avLst/>
            </a:prstGeom>
            <a:ln w="508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平行四边形 113"/>
            <p:cNvSpPr/>
            <p:nvPr/>
          </p:nvSpPr>
          <p:spPr>
            <a:xfrm>
              <a:off x="3063240" y="3166110"/>
              <a:ext cx="537210" cy="2377440"/>
            </a:xfrm>
            <a:prstGeom prst="parallelogram">
              <a:avLst>
                <a:gd name="adj" fmla="val 833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任意多边形 114"/>
            <p:cNvSpPr/>
            <p:nvPr/>
          </p:nvSpPr>
          <p:spPr>
            <a:xfrm>
              <a:off x="3519654" y="2008585"/>
              <a:ext cx="366546" cy="372844"/>
            </a:xfrm>
            <a:custGeom>
              <a:avLst/>
              <a:gdLst>
                <a:gd name="connsiteX0" fmla="*/ 431292 w 431292"/>
                <a:gd name="connsiteY0" fmla="*/ 0 h 438702"/>
                <a:gd name="connsiteX1" fmla="*/ 377333 w 431292"/>
                <a:gd name="connsiteY1" fmla="*/ 16750 h 438702"/>
                <a:gd name="connsiteX2" fmla="*/ 82534 w 431292"/>
                <a:gd name="connsiteY2" fmla="*/ 376178 h 438702"/>
                <a:gd name="connsiteX3" fmla="*/ 76231 w 431292"/>
                <a:gd name="connsiteY3" fmla="*/ 438702 h 438702"/>
                <a:gd name="connsiteX4" fmla="*/ 0 w 431292"/>
                <a:gd name="connsiteY4" fmla="*/ 438702 h 438702"/>
                <a:gd name="connsiteX5" fmla="*/ 350952 w 431292"/>
                <a:gd name="connsiteY5" fmla="*/ 8099 h 43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292" h="438702">
                  <a:moveTo>
                    <a:pt x="431292" y="0"/>
                  </a:moveTo>
                  <a:lnTo>
                    <a:pt x="377333" y="16750"/>
                  </a:lnTo>
                  <a:cubicBezTo>
                    <a:pt x="227998" y="79913"/>
                    <a:pt x="115789" y="213665"/>
                    <a:pt x="82534" y="376178"/>
                  </a:cubicBezTo>
                  <a:lnTo>
                    <a:pt x="76231" y="438702"/>
                  </a:lnTo>
                  <a:lnTo>
                    <a:pt x="0" y="438702"/>
                  </a:lnTo>
                  <a:cubicBezTo>
                    <a:pt x="0" y="226298"/>
                    <a:pt x="150664" y="49084"/>
                    <a:pt x="350952" y="8099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>
              <a:off x="2244090" y="4347210"/>
              <a:ext cx="99060" cy="1196340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2243304" y="3806190"/>
              <a:ext cx="492191" cy="476429"/>
            </a:xfrm>
            <a:custGeom>
              <a:avLst/>
              <a:gdLst>
                <a:gd name="connsiteX0" fmla="*/ 492191 w 492191"/>
                <a:gd name="connsiteY0" fmla="*/ 0 h 536259"/>
                <a:gd name="connsiteX1" fmla="*/ 414360 w 492191"/>
                <a:gd name="connsiteY1" fmla="*/ 26542 h 536259"/>
                <a:gd name="connsiteX2" fmla="*/ 94815 w 492191"/>
                <a:gd name="connsiteY2" fmla="*/ 454539 h 536259"/>
                <a:gd name="connsiteX3" fmla="*/ 87316 w 492191"/>
                <a:gd name="connsiteY3" fmla="*/ 536259 h 536259"/>
                <a:gd name="connsiteX4" fmla="*/ 0 w 492191"/>
                <a:gd name="connsiteY4" fmla="*/ 536259 h 536259"/>
                <a:gd name="connsiteX5" fmla="*/ 432128 w 492191"/>
                <a:gd name="connsiteY5" fmla="*/ 6055 h 53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191" h="536259">
                  <a:moveTo>
                    <a:pt x="492191" y="0"/>
                  </a:moveTo>
                  <a:lnTo>
                    <a:pt x="414360" y="26542"/>
                  </a:lnTo>
                  <a:cubicBezTo>
                    <a:pt x="252489" y="101755"/>
                    <a:pt x="130862" y="261023"/>
                    <a:pt x="94815" y="454539"/>
                  </a:cubicBezTo>
                  <a:lnTo>
                    <a:pt x="87316" y="536259"/>
                  </a:lnTo>
                  <a:lnTo>
                    <a:pt x="0" y="536259"/>
                  </a:lnTo>
                  <a:cubicBezTo>
                    <a:pt x="0" y="274725"/>
                    <a:pt x="185513" y="56520"/>
                    <a:pt x="432128" y="6055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39" name="任意多边形 38"/>
          <p:cNvSpPr/>
          <p:nvPr/>
        </p:nvSpPr>
        <p:spPr>
          <a:xfrm>
            <a:off x="-106321" y="4009732"/>
            <a:ext cx="12298321" cy="2580760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1" y="4527525"/>
            <a:ext cx="12642271" cy="2180863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0B6BE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1" y="4771718"/>
            <a:ext cx="12642271" cy="1907363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0B6BE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5008550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998065" y="1117830"/>
            <a:ext cx="1862063" cy="1142683"/>
            <a:chOff x="8726219" y="-661205"/>
            <a:chExt cx="2154936" cy="1322409"/>
          </a:xfrm>
        </p:grpSpPr>
        <p:sp>
          <p:nvSpPr>
            <p:cNvPr id="42" name="任意多边形 4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8" name="组合 2">
            <a:extLst>
              <a:ext uri="{FF2B5EF4-FFF2-40B4-BE49-F238E27FC236}">
                <a16:creationId xmlns:a16="http://schemas.microsoft.com/office/drawing/2014/main" id="{7CEC1B5A-EA5D-4531-9684-8E5C424A8F61}"/>
              </a:ext>
            </a:extLst>
          </p:cNvPr>
          <p:cNvGrpSpPr/>
          <p:nvPr/>
        </p:nvGrpSpPr>
        <p:grpSpPr>
          <a:xfrm>
            <a:off x="566841" y="586338"/>
            <a:ext cx="1041494" cy="1067518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89" name="椭圆 3">
              <a:extLst>
                <a:ext uri="{FF2B5EF4-FFF2-40B4-BE49-F238E27FC236}">
                  <a16:creationId xmlns:a16="http://schemas.microsoft.com/office/drawing/2014/main" id="{697F82CD-1176-4034-8B8B-01F12B1367E3}"/>
                </a:ext>
              </a:extLst>
            </p:cNvPr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0" name="椭圆 4">
              <a:extLst>
                <a:ext uri="{FF2B5EF4-FFF2-40B4-BE49-F238E27FC236}">
                  <a16:creationId xmlns:a16="http://schemas.microsoft.com/office/drawing/2014/main" id="{50F32297-52E4-41D1-BD81-D971C205BAAD}"/>
                </a:ext>
              </a:extLst>
            </p:cNvPr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91" name="组合 56">
            <a:extLst>
              <a:ext uri="{FF2B5EF4-FFF2-40B4-BE49-F238E27FC236}">
                <a16:creationId xmlns:a16="http://schemas.microsoft.com/office/drawing/2014/main" id="{B369137B-ABA2-4FB2-B32F-E522A92F5796}"/>
              </a:ext>
            </a:extLst>
          </p:cNvPr>
          <p:cNvGrpSpPr/>
          <p:nvPr/>
        </p:nvGrpSpPr>
        <p:grpSpPr>
          <a:xfrm>
            <a:off x="49195" y="1308759"/>
            <a:ext cx="1830288" cy="1077595"/>
            <a:chOff x="8726219" y="-661205"/>
            <a:chExt cx="2154936" cy="1322409"/>
          </a:xfrm>
        </p:grpSpPr>
        <p:sp>
          <p:nvSpPr>
            <p:cNvPr id="92" name="任意多边形 57">
              <a:extLst>
                <a:ext uri="{FF2B5EF4-FFF2-40B4-BE49-F238E27FC236}">
                  <a16:creationId xmlns:a16="http://schemas.microsoft.com/office/drawing/2014/main" id="{312AE76C-FE64-4160-9186-CF8CAEF75EDC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4" name="任意多边形 58">
              <a:extLst>
                <a:ext uri="{FF2B5EF4-FFF2-40B4-BE49-F238E27FC236}">
                  <a16:creationId xmlns:a16="http://schemas.microsoft.com/office/drawing/2014/main" id="{0B68734C-C1CC-4EFC-A038-391EE56AC489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7D98141-8879-4C20-97EC-0D866F0828CD}"/>
              </a:ext>
            </a:extLst>
          </p:cNvPr>
          <p:cNvSpPr txBox="1"/>
          <p:nvPr/>
        </p:nvSpPr>
        <p:spPr>
          <a:xfrm>
            <a:off x="785294" y="665522"/>
            <a:ext cx="648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96" name="矩形 66">
            <a:extLst>
              <a:ext uri="{FF2B5EF4-FFF2-40B4-BE49-F238E27FC236}">
                <a16:creationId xmlns:a16="http://schemas.microsoft.com/office/drawing/2014/main" id="{254DDE60-66C4-4245-B545-C176EDADFF57}"/>
              </a:ext>
            </a:extLst>
          </p:cNvPr>
          <p:cNvSpPr/>
          <p:nvPr/>
        </p:nvSpPr>
        <p:spPr>
          <a:xfrm>
            <a:off x="3252015" y="1203248"/>
            <a:ext cx="7034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AD75ECF-ADF8-4235-9309-BCA6DD649AF8}"/>
              </a:ext>
            </a:extLst>
          </p:cNvPr>
          <p:cNvSpPr txBox="1"/>
          <p:nvPr/>
        </p:nvSpPr>
        <p:spPr>
          <a:xfrm>
            <a:off x="4450945" y="473432"/>
            <a:ext cx="36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20B6B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8A22C6-09D0-4067-B489-1298B7092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94" y="2056746"/>
            <a:ext cx="1704975" cy="150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6EBD3C-A127-434D-BB45-2D03BCAEE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974" y="2141839"/>
            <a:ext cx="1885950" cy="1304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13339-FD05-4F60-979A-1F853877E3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38" t="6345" r="3164" b="2951"/>
          <a:stretch/>
        </p:blipFill>
        <p:spPr>
          <a:xfrm>
            <a:off x="7278175" y="2035603"/>
            <a:ext cx="1582873" cy="16072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11B10D-0430-4571-A850-2ECFD44EE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0226" y="2150263"/>
            <a:ext cx="2152650" cy="145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5F2107-3575-4E6D-8A8B-9DC6ACF638ED}"/>
              </a:ext>
            </a:extLst>
          </p:cNvPr>
          <p:cNvSpPr txBox="1"/>
          <p:nvPr/>
        </p:nvSpPr>
        <p:spPr>
          <a:xfrm>
            <a:off x="3392833" y="3960805"/>
            <a:ext cx="7868407" cy="1384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ai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34" grpId="0" animBg="1"/>
      <p:bldP spid="28" grpId="0" animBg="1"/>
      <p:bldP spid="96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0" y="0"/>
            <a:ext cx="5832389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110230" y="1226561"/>
            <a:ext cx="4118464" cy="4118464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1003137" y="1131824"/>
            <a:ext cx="4334981" cy="433498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38159" r="23316" b="42760"/>
          <a:stretch/>
        </p:blipFill>
        <p:spPr>
          <a:xfrm>
            <a:off x="-234778" y="5778500"/>
            <a:ext cx="6054810" cy="1079500"/>
          </a:xfrm>
          <a:prstGeom prst="rect">
            <a:avLst/>
          </a:prstGeom>
        </p:spPr>
      </p:pic>
      <p:grpSp>
        <p:nvGrpSpPr>
          <p:cNvPr id="103" name="组合 102"/>
          <p:cNvGrpSpPr/>
          <p:nvPr/>
        </p:nvGrpSpPr>
        <p:grpSpPr>
          <a:xfrm rot="20532747">
            <a:off x="710482" y="329063"/>
            <a:ext cx="635853" cy="842784"/>
            <a:chOff x="517082" y="722140"/>
            <a:chExt cx="635853" cy="842784"/>
          </a:xfrm>
        </p:grpSpPr>
        <p:sp>
          <p:nvSpPr>
            <p:cNvPr id="104" name="椭圆 103"/>
            <p:cNvSpPr/>
            <p:nvPr/>
          </p:nvSpPr>
          <p:spPr>
            <a:xfrm flipV="1">
              <a:off x="1012258" y="1424247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6" name="直接连接符 105"/>
            <p:cNvCxnSpPr>
              <a:stCxn id="105" idx="0"/>
              <a:endCxn id="104" idx="3"/>
            </p:cNvCxnSpPr>
            <p:nvPr/>
          </p:nvCxnSpPr>
          <p:spPr>
            <a:xfrm rot="1067253">
              <a:off x="517082" y="943528"/>
              <a:ext cx="594227" cy="42061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4971996" y="860914"/>
            <a:ext cx="530493" cy="1204586"/>
            <a:chOff x="3019253" y="1093136"/>
            <a:chExt cx="530493" cy="1204586"/>
          </a:xfrm>
        </p:grpSpPr>
        <p:sp>
          <p:nvSpPr>
            <p:cNvPr id="108" name="椭圆 107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1" name="直接连接符 110"/>
            <p:cNvCxnSpPr>
              <a:stCxn id="108" idx="7"/>
              <a:endCxn id="109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109" idx="5"/>
              <a:endCxn id="110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 rot="1255243">
            <a:off x="2534424" y="151351"/>
            <a:ext cx="2400156" cy="1044411"/>
            <a:chOff x="1529791" y="613025"/>
            <a:chExt cx="2400156" cy="1044411"/>
          </a:xfrm>
        </p:grpSpPr>
        <p:sp>
          <p:nvSpPr>
            <p:cNvPr id="114" name="椭圆 113"/>
            <p:cNvSpPr/>
            <p:nvPr/>
          </p:nvSpPr>
          <p:spPr>
            <a:xfrm flipV="1">
              <a:off x="1529791" y="1516759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6" name="直接连接符 115"/>
            <p:cNvCxnSpPr>
              <a:stCxn id="114" idx="5"/>
              <a:endCxn id="115" idx="1"/>
            </p:cNvCxnSpPr>
            <p:nvPr/>
          </p:nvCxnSpPr>
          <p:spPr>
            <a:xfrm rot="20344757" flipV="1">
              <a:off x="1564916" y="1077233"/>
              <a:ext cx="612609" cy="362710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>
              <a:stCxn id="108" idx="3"/>
              <a:endCxn id="115" idx="6"/>
            </p:cNvCxnSpPr>
            <p:nvPr/>
          </p:nvCxnSpPr>
          <p:spPr>
            <a:xfrm rot="20344757" flipH="1" flipV="1">
              <a:off x="2261985" y="613025"/>
              <a:ext cx="1667962" cy="584274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矩形 66">
            <a:extLst>
              <a:ext uri="{FF2B5EF4-FFF2-40B4-BE49-F238E27FC236}">
                <a16:creationId xmlns:a16="http://schemas.microsoft.com/office/drawing/2014/main" id="{0BE99AD4-6358-4902-9C3D-89BB0252EE59}"/>
              </a:ext>
            </a:extLst>
          </p:cNvPr>
          <p:cNvSpPr/>
          <p:nvPr/>
        </p:nvSpPr>
        <p:spPr>
          <a:xfrm>
            <a:off x="6359613" y="1713780"/>
            <a:ext cx="5414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Theo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52C9C5E-1FAF-4742-9398-72510E892A7D}"/>
              </a:ext>
            </a:extLst>
          </p:cNvPr>
          <p:cNvSpPr txBox="1"/>
          <p:nvPr/>
        </p:nvSpPr>
        <p:spPr>
          <a:xfrm>
            <a:off x="7166158" y="963727"/>
            <a:ext cx="36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20B6B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20285D74-6A2F-4CE5-9DCD-01280A5EB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8" t="6345" r="3164" b="2951"/>
          <a:stretch/>
        </p:blipFill>
        <p:spPr>
          <a:xfrm>
            <a:off x="1145102" y="1209320"/>
            <a:ext cx="4055931" cy="4118464"/>
          </a:xfrm>
          <a:prstGeom prst="ellipse">
            <a:avLst/>
          </a:prstGeom>
        </p:spPr>
      </p:pic>
      <p:grpSp>
        <p:nvGrpSpPr>
          <p:cNvPr id="77" name="组合 76"/>
          <p:cNvGrpSpPr/>
          <p:nvPr/>
        </p:nvGrpSpPr>
        <p:grpSpPr>
          <a:xfrm rot="19652793">
            <a:off x="4849741" y="2412150"/>
            <a:ext cx="601603" cy="609821"/>
            <a:chOff x="2817684" y="410418"/>
            <a:chExt cx="604235" cy="612489"/>
          </a:xfrm>
        </p:grpSpPr>
        <p:grpSp>
          <p:nvGrpSpPr>
            <p:cNvPr id="78" name="组合 77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8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81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79" name="弧形 78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 rot="2224307">
            <a:off x="4148579" y="1309747"/>
            <a:ext cx="609094" cy="597894"/>
            <a:chOff x="10646778" y="4753862"/>
            <a:chExt cx="751521" cy="737702"/>
          </a:xfrm>
        </p:grpSpPr>
        <p:sp>
          <p:nvSpPr>
            <p:cNvPr id="8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rot="1562261">
            <a:off x="4106106" y="4568476"/>
            <a:ext cx="636949" cy="625237"/>
            <a:chOff x="10646778" y="4753862"/>
            <a:chExt cx="751521" cy="737702"/>
          </a:xfrm>
        </p:grpSpPr>
        <p:sp>
          <p:nvSpPr>
            <p:cNvPr id="8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 rot="920444">
            <a:off x="4912600" y="3623036"/>
            <a:ext cx="577446" cy="566828"/>
            <a:chOff x="10646778" y="4753862"/>
            <a:chExt cx="751521" cy="737702"/>
          </a:xfrm>
        </p:grpSpPr>
        <p:sp>
          <p:nvSpPr>
            <p:cNvPr id="9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26207" y="1512975"/>
            <a:ext cx="1114625" cy="1059846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4" name="椭圆 3"/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5171" y="2302303"/>
            <a:ext cx="1501013" cy="875850"/>
            <a:chOff x="8726219" y="-661205"/>
            <a:chExt cx="2154936" cy="1322409"/>
          </a:xfrm>
        </p:grpSpPr>
        <p:sp>
          <p:nvSpPr>
            <p:cNvPr id="58" name="任意多边形 5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B141B3-A1CD-4B52-AEF4-46C5C607CFE6}"/>
              </a:ext>
            </a:extLst>
          </p:cNvPr>
          <p:cNvSpPr txBox="1"/>
          <p:nvPr/>
        </p:nvSpPr>
        <p:spPr>
          <a:xfrm>
            <a:off x="918758" y="1530216"/>
            <a:ext cx="694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FF593EA-BEA0-4248-B594-B69BD41E0D3C}"/>
              </a:ext>
            </a:extLst>
          </p:cNvPr>
          <p:cNvSpPr txBox="1"/>
          <p:nvPr/>
        </p:nvSpPr>
        <p:spPr>
          <a:xfrm>
            <a:off x="6713889" y="3432474"/>
            <a:ext cx="4595745" cy="138499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32" dur="8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2" grpId="0" animBg="1"/>
      <p:bldP spid="102" grpId="0" animBg="1"/>
      <p:bldP spid="102" grpId="1" animBg="1"/>
      <p:bldP spid="100" grpId="0"/>
      <p:bldP spid="1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0" y="0"/>
            <a:ext cx="5832389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110230" y="1226561"/>
            <a:ext cx="4118464" cy="4118464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1003137" y="1131824"/>
            <a:ext cx="4334981" cy="433498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38159" r="23316" b="42760"/>
          <a:stretch/>
        </p:blipFill>
        <p:spPr>
          <a:xfrm>
            <a:off x="-234778" y="5778500"/>
            <a:ext cx="6054810" cy="1079500"/>
          </a:xfrm>
          <a:prstGeom prst="rect">
            <a:avLst/>
          </a:prstGeom>
        </p:spPr>
      </p:pic>
      <p:grpSp>
        <p:nvGrpSpPr>
          <p:cNvPr id="103" name="组合 102"/>
          <p:cNvGrpSpPr/>
          <p:nvPr/>
        </p:nvGrpSpPr>
        <p:grpSpPr>
          <a:xfrm rot="20532747">
            <a:off x="710482" y="329063"/>
            <a:ext cx="635853" cy="842784"/>
            <a:chOff x="517082" y="722140"/>
            <a:chExt cx="635853" cy="842784"/>
          </a:xfrm>
        </p:grpSpPr>
        <p:sp>
          <p:nvSpPr>
            <p:cNvPr id="104" name="椭圆 103"/>
            <p:cNvSpPr/>
            <p:nvPr/>
          </p:nvSpPr>
          <p:spPr>
            <a:xfrm flipV="1">
              <a:off x="1012258" y="1424247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6" name="直接连接符 105"/>
            <p:cNvCxnSpPr>
              <a:stCxn id="105" idx="0"/>
              <a:endCxn id="104" idx="3"/>
            </p:cNvCxnSpPr>
            <p:nvPr/>
          </p:nvCxnSpPr>
          <p:spPr>
            <a:xfrm rot="1067253">
              <a:off x="517082" y="943528"/>
              <a:ext cx="594227" cy="42061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4971996" y="860914"/>
            <a:ext cx="530493" cy="1204586"/>
            <a:chOff x="3019253" y="1093136"/>
            <a:chExt cx="530493" cy="1204586"/>
          </a:xfrm>
        </p:grpSpPr>
        <p:sp>
          <p:nvSpPr>
            <p:cNvPr id="108" name="椭圆 107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1" name="直接连接符 110"/>
            <p:cNvCxnSpPr>
              <a:stCxn id="108" idx="7"/>
              <a:endCxn id="109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109" idx="5"/>
              <a:endCxn id="110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 rot="1255243">
            <a:off x="2534424" y="151351"/>
            <a:ext cx="2400156" cy="1044411"/>
            <a:chOff x="1529791" y="613025"/>
            <a:chExt cx="2400156" cy="1044411"/>
          </a:xfrm>
        </p:grpSpPr>
        <p:sp>
          <p:nvSpPr>
            <p:cNvPr id="114" name="椭圆 113"/>
            <p:cNvSpPr/>
            <p:nvPr/>
          </p:nvSpPr>
          <p:spPr>
            <a:xfrm flipV="1">
              <a:off x="1529791" y="1516759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6" name="直接连接符 115"/>
            <p:cNvCxnSpPr>
              <a:stCxn id="114" idx="5"/>
              <a:endCxn id="115" idx="1"/>
            </p:cNvCxnSpPr>
            <p:nvPr/>
          </p:nvCxnSpPr>
          <p:spPr>
            <a:xfrm rot="20344757" flipV="1">
              <a:off x="1564916" y="1077233"/>
              <a:ext cx="612609" cy="362710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>
              <a:stCxn id="108" idx="3"/>
              <a:endCxn id="115" idx="6"/>
            </p:cNvCxnSpPr>
            <p:nvPr/>
          </p:nvCxnSpPr>
          <p:spPr>
            <a:xfrm rot="20344757" flipH="1" flipV="1">
              <a:off x="2261985" y="613025"/>
              <a:ext cx="1667962" cy="584274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矩形 66">
            <a:extLst>
              <a:ext uri="{FF2B5EF4-FFF2-40B4-BE49-F238E27FC236}">
                <a16:creationId xmlns:a16="http://schemas.microsoft.com/office/drawing/2014/main" id="{0BE99AD4-6358-4902-9C3D-89BB0252EE59}"/>
              </a:ext>
            </a:extLst>
          </p:cNvPr>
          <p:cNvSpPr/>
          <p:nvPr/>
        </p:nvSpPr>
        <p:spPr>
          <a:xfrm>
            <a:off x="6394327" y="1413587"/>
            <a:ext cx="5414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52C9C5E-1FAF-4742-9398-72510E892A7D}"/>
              </a:ext>
            </a:extLst>
          </p:cNvPr>
          <p:cNvSpPr txBox="1"/>
          <p:nvPr/>
        </p:nvSpPr>
        <p:spPr>
          <a:xfrm>
            <a:off x="7200872" y="663534"/>
            <a:ext cx="36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20B6B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20285D74-6A2F-4CE5-9DCD-01280A5EB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8" t="6345" r="3164" b="2951"/>
          <a:stretch/>
        </p:blipFill>
        <p:spPr>
          <a:xfrm>
            <a:off x="1145102" y="1209320"/>
            <a:ext cx="4055931" cy="4118464"/>
          </a:xfrm>
          <a:prstGeom prst="ellipse">
            <a:avLst/>
          </a:prstGeom>
        </p:spPr>
      </p:pic>
      <p:grpSp>
        <p:nvGrpSpPr>
          <p:cNvPr id="77" name="组合 76"/>
          <p:cNvGrpSpPr/>
          <p:nvPr/>
        </p:nvGrpSpPr>
        <p:grpSpPr>
          <a:xfrm rot="19652793">
            <a:off x="4849741" y="2412150"/>
            <a:ext cx="601603" cy="609821"/>
            <a:chOff x="2817684" y="410418"/>
            <a:chExt cx="604235" cy="612489"/>
          </a:xfrm>
        </p:grpSpPr>
        <p:grpSp>
          <p:nvGrpSpPr>
            <p:cNvPr id="78" name="组合 77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8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81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79" name="弧形 78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 rot="2224307">
            <a:off x="4148579" y="1309747"/>
            <a:ext cx="609094" cy="597894"/>
            <a:chOff x="10646778" y="4753862"/>
            <a:chExt cx="751521" cy="737702"/>
          </a:xfrm>
        </p:grpSpPr>
        <p:sp>
          <p:nvSpPr>
            <p:cNvPr id="8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rot="1562261">
            <a:off x="4106106" y="4568476"/>
            <a:ext cx="636949" cy="625237"/>
            <a:chOff x="10646778" y="4753862"/>
            <a:chExt cx="751521" cy="737702"/>
          </a:xfrm>
        </p:grpSpPr>
        <p:sp>
          <p:nvSpPr>
            <p:cNvPr id="8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 rot="920444">
            <a:off x="4912600" y="3623036"/>
            <a:ext cx="577446" cy="566828"/>
            <a:chOff x="10646778" y="4753862"/>
            <a:chExt cx="751521" cy="737702"/>
          </a:xfrm>
        </p:grpSpPr>
        <p:sp>
          <p:nvSpPr>
            <p:cNvPr id="9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26207" y="1512975"/>
            <a:ext cx="1114625" cy="1059846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4" name="椭圆 3"/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5171" y="2302303"/>
            <a:ext cx="1501013" cy="875850"/>
            <a:chOff x="8726219" y="-661205"/>
            <a:chExt cx="2154936" cy="1322409"/>
          </a:xfrm>
        </p:grpSpPr>
        <p:sp>
          <p:nvSpPr>
            <p:cNvPr id="58" name="任意多边形 5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B141B3-A1CD-4B52-AEF4-46C5C607CFE6}"/>
              </a:ext>
            </a:extLst>
          </p:cNvPr>
          <p:cNvSpPr txBox="1"/>
          <p:nvPr/>
        </p:nvSpPr>
        <p:spPr>
          <a:xfrm>
            <a:off x="918758" y="1530216"/>
            <a:ext cx="694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B824A-0C05-4CBD-9894-FBEF2D73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383" y="2823240"/>
            <a:ext cx="1733550" cy="115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7356F6-C575-4758-9489-020252B87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416" y="2969501"/>
            <a:ext cx="1885950" cy="100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9DC17-1858-4C05-8B64-DDB6E3352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0142" y="4589542"/>
            <a:ext cx="1571625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5B8D81-B409-4BF3-8298-B2352E9A7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1650" y="4578842"/>
            <a:ext cx="1295400" cy="111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8C0D0F-41B6-4E27-83FA-49373EBB7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27" y="4622196"/>
            <a:ext cx="1396669" cy="1077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AE265A-5751-4727-816A-E5CE2DA647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6850" y="2885878"/>
            <a:ext cx="1724025" cy="1266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9DF3BF-BBCD-429B-9F64-240C540AE8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7628" y="4503816"/>
            <a:ext cx="14763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32" dur="8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2" grpId="0" animBg="1"/>
      <p:bldP spid="102" grpId="0" animBg="1"/>
      <p:bldP spid="102" grpId="1" animBg="1"/>
      <p:bldP spid="10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任意多边形 29"/>
          <p:cNvSpPr/>
          <p:nvPr/>
        </p:nvSpPr>
        <p:spPr>
          <a:xfrm flipH="1">
            <a:off x="0" y="6355554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CD8E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9" b="42760"/>
          <a:stretch/>
        </p:blipFill>
        <p:spPr>
          <a:xfrm flipH="1">
            <a:off x="3248857" y="1836014"/>
            <a:ext cx="5641661" cy="605481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29733" y="2445543"/>
            <a:ext cx="10932534" cy="3240311"/>
          </a:xfrm>
          <a:prstGeom prst="roundRect">
            <a:avLst>
              <a:gd name="adj" fmla="val 732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3672904" y="1017798"/>
            <a:ext cx="5501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91820" y="482602"/>
            <a:ext cx="1042824" cy="951953"/>
            <a:chOff x="2132930" y="1035327"/>
            <a:chExt cx="1307248" cy="1307248"/>
          </a:xfrm>
        </p:grpSpPr>
        <p:grpSp>
          <p:nvGrpSpPr>
            <p:cNvPr id="13" name="组合 12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0" name="直接连接符 1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弧形 13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439536" y="829071"/>
            <a:ext cx="1850225" cy="1059334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9731C1-8395-41F0-A468-9228BF55EEB8}"/>
              </a:ext>
            </a:extLst>
          </p:cNvPr>
          <p:cNvSpPr txBox="1"/>
          <p:nvPr/>
        </p:nvSpPr>
        <p:spPr>
          <a:xfrm>
            <a:off x="1103696" y="3046981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73681A-39C3-49E1-8BEA-FB26E8C31189}"/>
              </a:ext>
            </a:extLst>
          </p:cNvPr>
          <p:cNvSpPr txBox="1"/>
          <p:nvPr/>
        </p:nvSpPr>
        <p:spPr>
          <a:xfrm>
            <a:off x="4610695" y="305097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ADB890-0413-4E7C-81CC-F6A54F1AB87F}"/>
              </a:ext>
            </a:extLst>
          </p:cNvPr>
          <p:cNvSpPr txBox="1"/>
          <p:nvPr/>
        </p:nvSpPr>
        <p:spPr>
          <a:xfrm>
            <a:off x="7735849" y="3046981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22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5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4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组合 93"/>
          <p:cNvGrpSpPr/>
          <p:nvPr/>
        </p:nvGrpSpPr>
        <p:grpSpPr>
          <a:xfrm flipH="1">
            <a:off x="-180444" y="-108857"/>
            <a:ext cx="4759233" cy="4497976"/>
            <a:chOff x="7620003" y="-95794"/>
            <a:chExt cx="4759233" cy="4497976"/>
          </a:xfrm>
        </p:grpSpPr>
        <p:grpSp>
          <p:nvGrpSpPr>
            <p:cNvPr id="95" name="组合 94"/>
            <p:cNvGrpSpPr/>
            <p:nvPr/>
          </p:nvGrpSpPr>
          <p:grpSpPr>
            <a:xfrm>
              <a:off x="8203475" y="-95794"/>
              <a:ext cx="4175761" cy="3570514"/>
              <a:chOff x="8203475" y="-95794"/>
              <a:chExt cx="4175761" cy="3570514"/>
            </a:xfrm>
          </p:grpSpPr>
          <p:sp>
            <p:nvSpPr>
              <p:cNvPr id="97" name="矩形 96"/>
              <p:cNvSpPr/>
              <p:nvPr/>
            </p:nvSpPr>
            <p:spPr>
              <a:xfrm>
                <a:off x="8660674" y="0"/>
                <a:ext cx="3531326" cy="2769326"/>
              </a:xfrm>
              <a:prstGeom prst="rect">
                <a:avLst/>
              </a:prstGeom>
              <a:solidFill>
                <a:srgbClr val="19B4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任意多边形 97"/>
              <p:cNvSpPr/>
              <p:nvPr/>
            </p:nvSpPr>
            <p:spPr>
              <a:xfrm>
                <a:off x="8212184" y="-95794"/>
                <a:ext cx="4167052" cy="3566160"/>
              </a:xfrm>
              <a:custGeom>
                <a:avLst/>
                <a:gdLst>
                  <a:gd name="connsiteX0" fmla="*/ 66171 w 3897085"/>
                  <a:gd name="connsiteY0" fmla="*/ 0 h 3474720"/>
                  <a:gd name="connsiteX1" fmla="*/ 913544 w 3897085"/>
                  <a:gd name="connsiteY1" fmla="*/ 0 h 3474720"/>
                  <a:gd name="connsiteX2" fmla="*/ 941219 w 3897085"/>
                  <a:gd name="connsiteY2" fmla="*/ 50987 h 3474720"/>
                  <a:gd name="connsiteX3" fmla="*/ 979714 w 3897085"/>
                  <a:gd name="connsiteY3" fmla="*/ 241662 h 3474720"/>
                  <a:gd name="connsiteX4" fmla="*/ 941219 w 3897085"/>
                  <a:gd name="connsiteY4" fmla="*/ 432337 h 3474720"/>
                  <a:gd name="connsiteX5" fmla="*/ 940094 w 3897085"/>
                  <a:gd name="connsiteY5" fmla="*/ 434410 h 3474720"/>
                  <a:gd name="connsiteX6" fmla="*/ 973181 w 3897085"/>
                  <a:gd name="connsiteY6" fmla="*/ 431074 h 3474720"/>
                  <a:gd name="connsiteX7" fmla="*/ 1508797 w 3897085"/>
                  <a:gd name="connsiteY7" fmla="*/ 786104 h 3474720"/>
                  <a:gd name="connsiteX8" fmla="*/ 1526368 w 3897085"/>
                  <a:gd name="connsiteY8" fmla="*/ 842708 h 3474720"/>
                  <a:gd name="connsiteX9" fmla="*/ 1579016 w 3897085"/>
                  <a:gd name="connsiteY9" fmla="*/ 799269 h 3474720"/>
                  <a:gd name="connsiteX10" fmla="*/ 2057400 w 3897085"/>
                  <a:gd name="connsiteY10" fmla="*/ 653143 h 3474720"/>
                  <a:gd name="connsiteX11" fmla="*/ 2913018 w 3897085"/>
                  <a:gd name="connsiteY11" fmla="*/ 1508761 h 3474720"/>
                  <a:gd name="connsiteX12" fmla="*/ 2845779 w 3897085"/>
                  <a:gd name="connsiteY12" fmla="*/ 1841806 h 3474720"/>
                  <a:gd name="connsiteX13" fmla="*/ 2789968 w 3897085"/>
                  <a:gd name="connsiteY13" fmla="*/ 1944631 h 3474720"/>
                  <a:gd name="connsiteX14" fmla="*/ 2857646 w 3897085"/>
                  <a:gd name="connsiteY14" fmla="*/ 1965639 h 3474720"/>
                  <a:gd name="connsiteX15" fmla="*/ 3038685 w 3897085"/>
                  <a:gd name="connsiteY15" fmla="*/ 2114721 h 3474720"/>
                  <a:gd name="connsiteX16" fmla="*/ 3070970 w 3897085"/>
                  <a:gd name="connsiteY16" fmla="*/ 2174202 h 3474720"/>
                  <a:gd name="connsiteX17" fmla="*/ 3120278 w 3897085"/>
                  <a:gd name="connsiteY17" fmla="*/ 2114440 h 3474720"/>
                  <a:gd name="connsiteX18" fmla="*/ 3683725 w 3897085"/>
                  <a:gd name="connsiteY18" fmla="*/ 1881052 h 3474720"/>
                  <a:gd name="connsiteX19" fmla="*/ 3844315 w 3897085"/>
                  <a:gd name="connsiteY19" fmla="*/ 1897241 h 3474720"/>
                  <a:gd name="connsiteX20" fmla="*/ 3897085 w 3897085"/>
                  <a:gd name="connsiteY20" fmla="*/ 1910810 h 3474720"/>
                  <a:gd name="connsiteX21" fmla="*/ 3897085 w 3897085"/>
                  <a:gd name="connsiteY21" fmla="*/ 3444963 h 3474720"/>
                  <a:gd name="connsiteX22" fmla="*/ 3844315 w 3897085"/>
                  <a:gd name="connsiteY22" fmla="*/ 3458531 h 3474720"/>
                  <a:gd name="connsiteX23" fmla="*/ 3683725 w 3897085"/>
                  <a:gd name="connsiteY23" fmla="*/ 3474720 h 3474720"/>
                  <a:gd name="connsiteX24" fmla="*/ 2903080 w 3897085"/>
                  <a:gd name="connsiteY24" fmla="*/ 2838476 h 3474720"/>
                  <a:gd name="connsiteX25" fmla="*/ 2889774 w 3897085"/>
                  <a:gd name="connsiteY25" fmla="*/ 2706488 h 3474720"/>
                  <a:gd name="connsiteX26" fmla="*/ 2857646 w 3897085"/>
                  <a:gd name="connsiteY26" fmla="*/ 2723927 h 3474720"/>
                  <a:gd name="connsiteX27" fmla="*/ 2697479 w 3897085"/>
                  <a:gd name="connsiteY27" fmla="*/ 2756263 h 3474720"/>
                  <a:gd name="connsiteX28" fmla="*/ 2285999 w 3897085"/>
                  <a:gd name="connsiteY28" fmla="*/ 2344783 h 3474720"/>
                  <a:gd name="connsiteX29" fmla="*/ 2287265 w 3897085"/>
                  <a:gd name="connsiteY29" fmla="*/ 2332230 h 3474720"/>
                  <a:gd name="connsiteX30" fmla="*/ 2229837 w 3897085"/>
                  <a:gd name="connsiteY30" fmla="*/ 2346996 h 3474720"/>
                  <a:gd name="connsiteX31" fmla="*/ 2057400 w 3897085"/>
                  <a:gd name="connsiteY31" fmla="*/ 2364379 h 3474720"/>
                  <a:gd name="connsiteX32" fmla="*/ 1219165 w 3897085"/>
                  <a:gd name="connsiteY32" fmla="*/ 1681198 h 3474720"/>
                  <a:gd name="connsiteX33" fmla="*/ 1205410 w 3897085"/>
                  <a:gd name="connsiteY33" fmla="*/ 1544751 h 3474720"/>
                  <a:gd name="connsiteX34" fmla="*/ 1199448 w 3897085"/>
                  <a:gd name="connsiteY34" fmla="*/ 1547987 h 3474720"/>
                  <a:gd name="connsiteX35" fmla="*/ 973181 w 3897085"/>
                  <a:gd name="connsiteY35" fmla="*/ 1593668 h 3474720"/>
                  <a:gd name="connsiteX36" fmla="*/ 391884 w 3897085"/>
                  <a:gd name="connsiteY36" fmla="*/ 1012371 h 3474720"/>
                  <a:gd name="connsiteX37" fmla="*/ 437565 w 3897085"/>
                  <a:gd name="connsiteY37" fmla="*/ 786104 h 3474720"/>
                  <a:gd name="connsiteX38" fmla="*/ 468369 w 3897085"/>
                  <a:gd name="connsiteY38" fmla="*/ 729353 h 3474720"/>
                  <a:gd name="connsiteX39" fmla="*/ 391134 w 3897085"/>
                  <a:gd name="connsiteY39" fmla="*/ 721567 h 3474720"/>
                  <a:gd name="connsiteX40" fmla="*/ 0 w 3897085"/>
                  <a:gd name="connsiteY40" fmla="*/ 241662 h 3474720"/>
                  <a:gd name="connsiteX41" fmla="*/ 38496 w 3897085"/>
                  <a:gd name="connsiteY41" fmla="*/ 50987 h 347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97085" h="3474720">
                    <a:moveTo>
                      <a:pt x="66171" y="0"/>
                    </a:moveTo>
                    <a:lnTo>
                      <a:pt x="913544" y="0"/>
                    </a:lnTo>
                    <a:lnTo>
                      <a:pt x="941219" y="50987"/>
                    </a:lnTo>
                    <a:cubicBezTo>
                      <a:pt x="966007" y="109593"/>
                      <a:pt x="979714" y="174027"/>
                      <a:pt x="979714" y="241662"/>
                    </a:cubicBezTo>
                    <a:cubicBezTo>
                      <a:pt x="979714" y="309297"/>
                      <a:pt x="966007" y="373731"/>
                      <a:pt x="941219" y="432337"/>
                    </a:cubicBezTo>
                    <a:lnTo>
                      <a:pt x="940094" y="434410"/>
                    </a:lnTo>
                    <a:lnTo>
                      <a:pt x="973181" y="431074"/>
                    </a:lnTo>
                    <a:cubicBezTo>
                      <a:pt x="1213962" y="431074"/>
                      <a:pt x="1420551" y="577468"/>
                      <a:pt x="1508797" y="786104"/>
                    </a:cubicBezTo>
                    <a:lnTo>
                      <a:pt x="1526368" y="842708"/>
                    </a:lnTo>
                    <a:lnTo>
                      <a:pt x="1579016" y="799269"/>
                    </a:lnTo>
                    <a:cubicBezTo>
                      <a:pt x="1715573" y="707013"/>
                      <a:pt x="1880196" y="653143"/>
                      <a:pt x="2057400" y="653143"/>
                    </a:cubicBezTo>
                    <a:cubicBezTo>
                      <a:pt x="2529945" y="653143"/>
                      <a:pt x="2913018" y="1036216"/>
                      <a:pt x="2913018" y="1508761"/>
                    </a:cubicBezTo>
                    <a:cubicBezTo>
                      <a:pt x="2913018" y="1626897"/>
                      <a:pt x="2889076" y="1739442"/>
                      <a:pt x="2845779" y="1841806"/>
                    </a:cubicBezTo>
                    <a:lnTo>
                      <a:pt x="2789968" y="1944631"/>
                    </a:lnTo>
                    <a:lnTo>
                      <a:pt x="2857646" y="1965639"/>
                    </a:lnTo>
                    <a:cubicBezTo>
                      <a:pt x="2931489" y="1996872"/>
                      <a:pt x="2994317" y="2049048"/>
                      <a:pt x="3038685" y="2114721"/>
                    </a:cubicBezTo>
                    <a:lnTo>
                      <a:pt x="3070970" y="2174202"/>
                    </a:lnTo>
                    <a:lnTo>
                      <a:pt x="3120278" y="2114440"/>
                    </a:lnTo>
                    <a:cubicBezTo>
                      <a:pt x="3264477" y="1970241"/>
                      <a:pt x="3463685" y="1881052"/>
                      <a:pt x="3683725" y="1881052"/>
                    </a:cubicBezTo>
                    <a:cubicBezTo>
                      <a:pt x="3738735" y="1881052"/>
                      <a:pt x="3792443" y="1886626"/>
                      <a:pt x="3844315" y="1897241"/>
                    </a:cubicBezTo>
                    <a:lnTo>
                      <a:pt x="3897085" y="1910810"/>
                    </a:lnTo>
                    <a:lnTo>
                      <a:pt x="3897085" y="3444963"/>
                    </a:lnTo>
                    <a:lnTo>
                      <a:pt x="3844315" y="3458531"/>
                    </a:lnTo>
                    <a:cubicBezTo>
                      <a:pt x="3792443" y="3469146"/>
                      <a:pt x="3738735" y="3474720"/>
                      <a:pt x="3683725" y="3474720"/>
                    </a:cubicBezTo>
                    <a:cubicBezTo>
                      <a:pt x="3298656" y="3474720"/>
                      <a:pt x="2977382" y="3201580"/>
                      <a:pt x="2903080" y="2838476"/>
                    </a:cubicBezTo>
                    <a:lnTo>
                      <a:pt x="2889774" y="2706488"/>
                    </a:lnTo>
                    <a:lnTo>
                      <a:pt x="2857646" y="2723927"/>
                    </a:lnTo>
                    <a:cubicBezTo>
                      <a:pt x="2808417" y="2744749"/>
                      <a:pt x="2754293" y="2756263"/>
                      <a:pt x="2697479" y="2756263"/>
                    </a:cubicBezTo>
                    <a:cubicBezTo>
                      <a:pt x="2470225" y="2756263"/>
                      <a:pt x="2285999" y="2572037"/>
                      <a:pt x="2285999" y="2344783"/>
                    </a:cubicBezTo>
                    <a:lnTo>
                      <a:pt x="2287265" y="2332230"/>
                    </a:lnTo>
                    <a:lnTo>
                      <a:pt x="2229837" y="2346996"/>
                    </a:lnTo>
                    <a:cubicBezTo>
                      <a:pt x="2174138" y="2358394"/>
                      <a:pt x="2116468" y="2364379"/>
                      <a:pt x="2057400" y="2364379"/>
                    </a:cubicBezTo>
                    <a:cubicBezTo>
                      <a:pt x="1643923" y="2364379"/>
                      <a:pt x="1298948" y="2071089"/>
                      <a:pt x="1219165" y="1681198"/>
                    </a:cubicBezTo>
                    <a:lnTo>
                      <a:pt x="1205410" y="1544751"/>
                    </a:lnTo>
                    <a:lnTo>
                      <a:pt x="1199448" y="1547987"/>
                    </a:lnTo>
                    <a:cubicBezTo>
                      <a:pt x="1129903" y="1577402"/>
                      <a:pt x="1053441" y="1593668"/>
                      <a:pt x="973181" y="1593668"/>
                    </a:cubicBezTo>
                    <a:cubicBezTo>
                      <a:pt x="652140" y="1593668"/>
                      <a:pt x="391884" y="1333412"/>
                      <a:pt x="391884" y="1012371"/>
                    </a:cubicBezTo>
                    <a:cubicBezTo>
                      <a:pt x="391884" y="932111"/>
                      <a:pt x="408150" y="855650"/>
                      <a:pt x="437565" y="786104"/>
                    </a:cubicBezTo>
                    <a:lnTo>
                      <a:pt x="468369" y="729353"/>
                    </a:lnTo>
                    <a:lnTo>
                      <a:pt x="391134" y="721567"/>
                    </a:lnTo>
                    <a:cubicBezTo>
                      <a:pt x="167914" y="675890"/>
                      <a:pt x="0" y="478385"/>
                      <a:pt x="0" y="241662"/>
                    </a:cubicBezTo>
                    <a:cubicBezTo>
                      <a:pt x="0" y="174027"/>
                      <a:pt x="13708" y="109593"/>
                      <a:pt x="38496" y="509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65100" dist="88900" algn="l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任意多边形 98"/>
              <p:cNvSpPr/>
              <p:nvPr/>
            </p:nvSpPr>
            <p:spPr>
              <a:xfrm>
                <a:off x="8203475" y="-91440"/>
                <a:ext cx="4167052" cy="3566160"/>
              </a:xfrm>
              <a:custGeom>
                <a:avLst/>
                <a:gdLst>
                  <a:gd name="connsiteX0" fmla="*/ 66171 w 3897085"/>
                  <a:gd name="connsiteY0" fmla="*/ 0 h 3474720"/>
                  <a:gd name="connsiteX1" fmla="*/ 913544 w 3897085"/>
                  <a:gd name="connsiteY1" fmla="*/ 0 h 3474720"/>
                  <a:gd name="connsiteX2" fmla="*/ 941219 w 3897085"/>
                  <a:gd name="connsiteY2" fmla="*/ 50987 h 3474720"/>
                  <a:gd name="connsiteX3" fmla="*/ 979714 w 3897085"/>
                  <a:gd name="connsiteY3" fmla="*/ 241662 h 3474720"/>
                  <a:gd name="connsiteX4" fmla="*/ 941219 w 3897085"/>
                  <a:gd name="connsiteY4" fmla="*/ 432337 h 3474720"/>
                  <a:gd name="connsiteX5" fmla="*/ 940094 w 3897085"/>
                  <a:gd name="connsiteY5" fmla="*/ 434410 h 3474720"/>
                  <a:gd name="connsiteX6" fmla="*/ 973181 w 3897085"/>
                  <a:gd name="connsiteY6" fmla="*/ 431074 h 3474720"/>
                  <a:gd name="connsiteX7" fmla="*/ 1508797 w 3897085"/>
                  <a:gd name="connsiteY7" fmla="*/ 786104 h 3474720"/>
                  <a:gd name="connsiteX8" fmla="*/ 1526368 w 3897085"/>
                  <a:gd name="connsiteY8" fmla="*/ 842708 h 3474720"/>
                  <a:gd name="connsiteX9" fmla="*/ 1579016 w 3897085"/>
                  <a:gd name="connsiteY9" fmla="*/ 799269 h 3474720"/>
                  <a:gd name="connsiteX10" fmla="*/ 2057400 w 3897085"/>
                  <a:gd name="connsiteY10" fmla="*/ 653143 h 3474720"/>
                  <a:gd name="connsiteX11" fmla="*/ 2913018 w 3897085"/>
                  <a:gd name="connsiteY11" fmla="*/ 1508761 h 3474720"/>
                  <a:gd name="connsiteX12" fmla="*/ 2845779 w 3897085"/>
                  <a:gd name="connsiteY12" fmla="*/ 1841806 h 3474720"/>
                  <a:gd name="connsiteX13" fmla="*/ 2789968 w 3897085"/>
                  <a:gd name="connsiteY13" fmla="*/ 1944631 h 3474720"/>
                  <a:gd name="connsiteX14" fmla="*/ 2857646 w 3897085"/>
                  <a:gd name="connsiteY14" fmla="*/ 1965639 h 3474720"/>
                  <a:gd name="connsiteX15" fmla="*/ 3038685 w 3897085"/>
                  <a:gd name="connsiteY15" fmla="*/ 2114721 h 3474720"/>
                  <a:gd name="connsiteX16" fmla="*/ 3070970 w 3897085"/>
                  <a:gd name="connsiteY16" fmla="*/ 2174202 h 3474720"/>
                  <a:gd name="connsiteX17" fmla="*/ 3120278 w 3897085"/>
                  <a:gd name="connsiteY17" fmla="*/ 2114440 h 3474720"/>
                  <a:gd name="connsiteX18" fmla="*/ 3683725 w 3897085"/>
                  <a:gd name="connsiteY18" fmla="*/ 1881052 h 3474720"/>
                  <a:gd name="connsiteX19" fmla="*/ 3844315 w 3897085"/>
                  <a:gd name="connsiteY19" fmla="*/ 1897241 h 3474720"/>
                  <a:gd name="connsiteX20" fmla="*/ 3897085 w 3897085"/>
                  <a:gd name="connsiteY20" fmla="*/ 1910810 h 3474720"/>
                  <a:gd name="connsiteX21" fmla="*/ 3897085 w 3897085"/>
                  <a:gd name="connsiteY21" fmla="*/ 3444963 h 3474720"/>
                  <a:gd name="connsiteX22" fmla="*/ 3844315 w 3897085"/>
                  <a:gd name="connsiteY22" fmla="*/ 3458531 h 3474720"/>
                  <a:gd name="connsiteX23" fmla="*/ 3683725 w 3897085"/>
                  <a:gd name="connsiteY23" fmla="*/ 3474720 h 3474720"/>
                  <a:gd name="connsiteX24" fmla="*/ 2903080 w 3897085"/>
                  <a:gd name="connsiteY24" fmla="*/ 2838476 h 3474720"/>
                  <a:gd name="connsiteX25" fmla="*/ 2889774 w 3897085"/>
                  <a:gd name="connsiteY25" fmla="*/ 2706488 h 3474720"/>
                  <a:gd name="connsiteX26" fmla="*/ 2857646 w 3897085"/>
                  <a:gd name="connsiteY26" fmla="*/ 2723927 h 3474720"/>
                  <a:gd name="connsiteX27" fmla="*/ 2697479 w 3897085"/>
                  <a:gd name="connsiteY27" fmla="*/ 2756263 h 3474720"/>
                  <a:gd name="connsiteX28" fmla="*/ 2285999 w 3897085"/>
                  <a:gd name="connsiteY28" fmla="*/ 2344783 h 3474720"/>
                  <a:gd name="connsiteX29" fmla="*/ 2287265 w 3897085"/>
                  <a:gd name="connsiteY29" fmla="*/ 2332230 h 3474720"/>
                  <a:gd name="connsiteX30" fmla="*/ 2229837 w 3897085"/>
                  <a:gd name="connsiteY30" fmla="*/ 2346996 h 3474720"/>
                  <a:gd name="connsiteX31" fmla="*/ 2057400 w 3897085"/>
                  <a:gd name="connsiteY31" fmla="*/ 2364379 h 3474720"/>
                  <a:gd name="connsiteX32" fmla="*/ 1219165 w 3897085"/>
                  <a:gd name="connsiteY32" fmla="*/ 1681198 h 3474720"/>
                  <a:gd name="connsiteX33" fmla="*/ 1205410 w 3897085"/>
                  <a:gd name="connsiteY33" fmla="*/ 1544751 h 3474720"/>
                  <a:gd name="connsiteX34" fmla="*/ 1199448 w 3897085"/>
                  <a:gd name="connsiteY34" fmla="*/ 1547987 h 3474720"/>
                  <a:gd name="connsiteX35" fmla="*/ 973181 w 3897085"/>
                  <a:gd name="connsiteY35" fmla="*/ 1593668 h 3474720"/>
                  <a:gd name="connsiteX36" fmla="*/ 391884 w 3897085"/>
                  <a:gd name="connsiteY36" fmla="*/ 1012371 h 3474720"/>
                  <a:gd name="connsiteX37" fmla="*/ 437565 w 3897085"/>
                  <a:gd name="connsiteY37" fmla="*/ 786104 h 3474720"/>
                  <a:gd name="connsiteX38" fmla="*/ 468369 w 3897085"/>
                  <a:gd name="connsiteY38" fmla="*/ 729353 h 3474720"/>
                  <a:gd name="connsiteX39" fmla="*/ 391134 w 3897085"/>
                  <a:gd name="connsiteY39" fmla="*/ 721567 h 3474720"/>
                  <a:gd name="connsiteX40" fmla="*/ 0 w 3897085"/>
                  <a:gd name="connsiteY40" fmla="*/ 241662 h 3474720"/>
                  <a:gd name="connsiteX41" fmla="*/ 38496 w 3897085"/>
                  <a:gd name="connsiteY41" fmla="*/ 50987 h 347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97085" h="3474720">
                    <a:moveTo>
                      <a:pt x="66171" y="0"/>
                    </a:moveTo>
                    <a:lnTo>
                      <a:pt x="913544" y="0"/>
                    </a:lnTo>
                    <a:lnTo>
                      <a:pt x="941219" y="50987"/>
                    </a:lnTo>
                    <a:cubicBezTo>
                      <a:pt x="966007" y="109593"/>
                      <a:pt x="979714" y="174027"/>
                      <a:pt x="979714" y="241662"/>
                    </a:cubicBezTo>
                    <a:cubicBezTo>
                      <a:pt x="979714" y="309297"/>
                      <a:pt x="966007" y="373731"/>
                      <a:pt x="941219" y="432337"/>
                    </a:cubicBezTo>
                    <a:lnTo>
                      <a:pt x="940094" y="434410"/>
                    </a:lnTo>
                    <a:lnTo>
                      <a:pt x="973181" y="431074"/>
                    </a:lnTo>
                    <a:cubicBezTo>
                      <a:pt x="1213962" y="431074"/>
                      <a:pt x="1420551" y="577468"/>
                      <a:pt x="1508797" y="786104"/>
                    </a:cubicBezTo>
                    <a:lnTo>
                      <a:pt x="1526368" y="842708"/>
                    </a:lnTo>
                    <a:lnTo>
                      <a:pt x="1579016" y="799269"/>
                    </a:lnTo>
                    <a:cubicBezTo>
                      <a:pt x="1715573" y="707013"/>
                      <a:pt x="1880196" y="653143"/>
                      <a:pt x="2057400" y="653143"/>
                    </a:cubicBezTo>
                    <a:cubicBezTo>
                      <a:pt x="2529945" y="653143"/>
                      <a:pt x="2913018" y="1036216"/>
                      <a:pt x="2913018" y="1508761"/>
                    </a:cubicBezTo>
                    <a:cubicBezTo>
                      <a:pt x="2913018" y="1626897"/>
                      <a:pt x="2889076" y="1739442"/>
                      <a:pt x="2845779" y="1841806"/>
                    </a:cubicBezTo>
                    <a:lnTo>
                      <a:pt x="2789968" y="1944631"/>
                    </a:lnTo>
                    <a:lnTo>
                      <a:pt x="2857646" y="1965639"/>
                    </a:lnTo>
                    <a:cubicBezTo>
                      <a:pt x="2931489" y="1996872"/>
                      <a:pt x="2994317" y="2049048"/>
                      <a:pt x="3038685" y="2114721"/>
                    </a:cubicBezTo>
                    <a:lnTo>
                      <a:pt x="3070970" y="2174202"/>
                    </a:lnTo>
                    <a:lnTo>
                      <a:pt x="3120278" y="2114440"/>
                    </a:lnTo>
                    <a:cubicBezTo>
                      <a:pt x="3264477" y="1970241"/>
                      <a:pt x="3463685" y="1881052"/>
                      <a:pt x="3683725" y="1881052"/>
                    </a:cubicBezTo>
                    <a:cubicBezTo>
                      <a:pt x="3738735" y="1881052"/>
                      <a:pt x="3792443" y="1886626"/>
                      <a:pt x="3844315" y="1897241"/>
                    </a:cubicBezTo>
                    <a:lnTo>
                      <a:pt x="3897085" y="1910810"/>
                    </a:lnTo>
                    <a:lnTo>
                      <a:pt x="3897085" y="3444963"/>
                    </a:lnTo>
                    <a:lnTo>
                      <a:pt x="3844315" y="3458531"/>
                    </a:lnTo>
                    <a:cubicBezTo>
                      <a:pt x="3792443" y="3469146"/>
                      <a:pt x="3738735" y="3474720"/>
                      <a:pt x="3683725" y="3474720"/>
                    </a:cubicBezTo>
                    <a:cubicBezTo>
                      <a:pt x="3298656" y="3474720"/>
                      <a:pt x="2977382" y="3201580"/>
                      <a:pt x="2903080" y="2838476"/>
                    </a:cubicBezTo>
                    <a:lnTo>
                      <a:pt x="2889774" y="2706488"/>
                    </a:lnTo>
                    <a:lnTo>
                      <a:pt x="2857646" y="2723927"/>
                    </a:lnTo>
                    <a:cubicBezTo>
                      <a:pt x="2808417" y="2744749"/>
                      <a:pt x="2754293" y="2756263"/>
                      <a:pt x="2697479" y="2756263"/>
                    </a:cubicBezTo>
                    <a:cubicBezTo>
                      <a:pt x="2470225" y="2756263"/>
                      <a:pt x="2285999" y="2572037"/>
                      <a:pt x="2285999" y="2344783"/>
                    </a:cubicBezTo>
                    <a:lnTo>
                      <a:pt x="2287265" y="2332230"/>
                    </a:lnTo>
                    <a:lnTo>
                      <a:pt x="2229837" y="2346996"/>
                    </a:lnTo>
                    <a:cubicBezTo>
                      <a:pt x="2174138" y="2358394"/>
                      <a:pt x="2116468" y="2364379"/>
                      <a:pt x="2057400" y="2364379"/>
                    </a:cubicBezTo>
                    <a:cubicBezTo>
                      <a:pt x="1643923" y="2364379"/>
                      <a:pt x="1298948" y="2071089"/>
                      <a:pt x="1219165" y="1681198"/>
                    </a:cubicBezTo>
                    <a:lnTo>
                      <a:pt x="1205410" y="1544751"/>
                    </a:lnTo>
                    <a:lnTo>
                      <a:pt x="1199448" y="1547987"/>
                    </a:lnTo>
                    <a:cubicBezTo>
                      <a:pt x="1129903" y="1577402"/>
                      <a:pt x="1053441" y="1593668"/>
                      <a:pt x="973181" y="1593668"/>
                    </a:cubicBezTo>
                    <a:cubicBezTo>
                      <a:pt x="652140" y="1593668"/>
                      <a:pt x="391884" y="1333412"/>
                      <a:pt x="391884" y="1012371"/>
                    </a:cubicBezTo>
                    <a:cubicBezTo>
                      <a:pt x="391884" y="932111"/>
                      <a:pt x="408150" y="855650"/>
                      <a:pt x="437565" y="786104"/>
                    </a:cubicBezTo>
                    <a:lnTo>
                      <a:pt x="468369" y="729353"/>
                    </a:lnTo>
                    <a:lnTo>
                      <a:pt x="391134" y="721567"/>
                    </a:lnTo>
                    <a:cubicBezTo>
                      <a:pt x="167914" y="675890"/>
                      <a:pt x="0" y="478385"/>
                      <a:pt x="0" y="241662"/>
                    </a:cubicBezTo>
                    <a:cubicBezTo>
                      <a:pt x="0" y="174027"/>
                      <a:pt x="13708" y="109593"/>
                      <a:pt x="38496" y="509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444500" dist="50800" dir="18900000">
                  <a:srgbClr val="91F0FD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6" name="任意多边形 95"/>
            <p:cNvSpPr/>
            <p:nvPr/>
          </p:nvSpPr>
          <p:spPr>
            <a:xfrm>
              <a:off x="7620003" y="13063"/>
              <a:ext cx="4563291" cy="4389119"/>
            </a:xfrm>
            <a:custGeom>
              <a:avLst/>
              <a:gdLst>
                <a:gd name="connsiteX0" fmla="*/ 0 w 4563291"/>
                <a:gd name="connsiteY0" fmla="*/ 0 h 4389119"/>
                <a:gd name="connsiteX1" fmla="*/ 1195147 w 4563291"/>
                <a:gd name="connsiteY1" fmla="*/ 0 h 4389119"/>
                <a:gd name="connsiteX2" fmla="*/ 1195147 w 4563291"/>
                <a:gd name="connsiteY2" fmla="*/ 1271847 h 4389119"/>
                <a:gd name="connsiteX3" fmla="*/ 2160923 w 4563291"/>
                <a:gd name="connsiteY3" fmla="*/ 1271847 h 4389119"/>
                <a:gd name="connsiteX4" fmla="*/ 2160923 w 4563291"/>
                <a:gd name="connsiteY4" fmla="*/ 1724298 h 4389119"/>
                <a:gd name="connsiteX5" fmla="*/ 2586445 w 4563291"/>
                <a:gd name="connsiteY5" fmla="*/ 1724298 h 4389119"/>
                <a:gd name="connsiteX6" fmla="*/ 2586445 w 4563291"/>
                <a:gd name="connsiteY6" fmla="*/ 2169621 h 4389119"/>
                <a:gd name="connsiteX7" fmla="*/ 3078410 w 4563291"/>
                <a:gd name="connsiteY7" fmla="*/ 2169621 h 4389119"/>
                <a:gd name="connsiteX8" fmla="*/ 3078410 w 4563291"/>
                <a:gd name="connsiteY8" fmla="*/ 2508070 h 4389119"/>
                <a:gd name="connsiteX9" fmla="*/ 3866605 w 4563291"/>
                <a:gd name="connsiteY9" fmla="*/ 2508070 h 4389119"/>
                <a:gd name="connsiteX10" fmla="*/ 3866605 w 4563291"/>
                <a:gd name="connsiteY10" fmla="*/ 2743200 h 4389119"/>
                <a:gd name="connsiteX11" fmla="*/ 4563291 w 4563291"/>
                <a:gd name="connsiteY11" fmla="*/ 2743200 h 4389119"/>
                <a:gd name="connsiteX12" fmla="*/ 4563291 w 4563291"/>
                <a:gd name="connsiteY12" fmla="*/ 4389119 h 4389119"/>
                <a:gd name="connsiteX13" fmla="*/ 2595523 w 4563291"/>
                <a:gd name="connsiteY13" fmla="*/ 4389119 h 4389119"/>
                <a:gd name="connsiteX14" fmla="*/ 2595523 w 4563291"/>
                <a:gd name="connsiteY14" fmla="*/ 3366654 h 4389119"/>
                <a:gd name="connsiteX15" fmla="*/ 1690108 w 4563291"/>
                <a:gd name="connsiteY15" fmla="*/ 3366654 h 4389119"/>
                <a:gd name="connsiteX16" fmla="*/ 1690108 w 4563291"/>
                <a:gd name="connsiteY16" fmla="*/ 2867890 h 4389119"/>
                <a:gd name="connsiteX17" fmla="*/ 639826 w 4563291"/>
                <a:gd name="connsiteY17" fmla="*/ 2867890 h 4389119"/>
                <a:gd name="connsiteX18" fmla="*/ 639826 w 4563291"/>
                <a:gd name="connsiteY18" fmla="*/ 2019992 h 4389119"/>
                <a:gd name="connsiteX19" fmla="*/ 0 w 4563291"/>
                <a:gd name="connsiteY19" fmla="*/ 2019992 h 438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63291" h="4389119">
                  <a:moveTo>
                    <a:pt x="0" y="0"/>
                  </a:moveTo>
                  <a:lnTo>
                    <a:pt x="1195147" y="0"/>
                  </a:lnTo>
                  <a:lnTo>
                    <a:pt x="1195147" y="1271847"/>
                  </a:lnTo>
                  <a:lnTo>
                    <a:pt x="2160923" y="1271847"/>
                  </a:lnTo>
                  <a:lnTo>
                    <a:pt x="2160923" y="1724298"/>
                  </a:lnTo>
                  <a:lnTo>
                    <a:pt x="2586445" y="1724298"/>
                  </a:lnTo>
                  <a:lnTo>
                    <a:pt x="2586445" y="2169621"/>
                  </a:lnTo>
                  <a:lnTo>
                    <a:pt x="3078410" y="2169621"/>
                  </a:lnTo>
                  <a:lnTo>
                    <a:pt x="3078410" y="2508070"/>
                  </a:lnTo>
                  <a:lnTo>
                    <a:pt x="3866605" y="2508070"/>
                  </a:lnTo>
                  <a:lnTo>
                    <a:pt x="3866605" y="2743200"/>
                  </a:lnTo>
                  <a:lnTo>
                    <a:pt x="4563291" y="2743200"/>
                  </a:lnTo>
                  <a:lnTo>
                    <a:pt x="4563291" y="4389119"/>
                  </a:lnTo>
                  <a:lnTo>
                    <a:pt x="2595523" y="4389119"/>
                  </a:lnTo>
                  <a:lnTo>
                    <a:pt x="2595523" y="3366654"/>
                  </a:lnTo>
                  <a:lnTo>
                    <a:pt x="1690108" y="3366654"/>
                  </a:lnTo>
                  <a:lnTo>
                    <a:pt x="1690108" y="2867890"/>
                  </a:lnTo>
                  <a:lnTo>
                    <a:pt x="639826" y="2867890"/>
                  </a:lnTo>
                  <a:lnTo>
                    <a:pt x="639826" y="2019992"/>
                  </a:lnTo>
                  <a:lnTo>
                    <a:pt x="0" y="20199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7" t="36684" r="58009" b="33815"/>
          <a:stretch/>
        </p:blipFill>
        <p:spPr>
          <a:xfrm rot="15295563">
            <a:off x="935004" y="-96484"/>
            <a:ext cx="580572" cy="83457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42E2F87-6268-41B1-A721-39EF3E741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816" y="2439559"/>
            <a:ext cx="3089247" cy="16538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019AFF-05BA-4973-8616-082F4FC06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118" y="4268532"/>
            <a:ext cx="2574373" cy="201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8155E63-F239-4888-8B36-3AA4C41D3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156" y="4334189"/>
            <a:ext cx="2121907" cy="1825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CF5DE16-D41B-47A4-A112-85388188D0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6748" y="4395135"/>
            <a:ext cx="2287789" cy="17645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1062739-3E94-4544-861B-7F91F6668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2837" y="2193431"/>
            <a:ext cx="2824009" cy="20751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9E6C97F-54F9-44E8-A757-5391273BF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557" y="4006541"/>
            <a:ext cx="2418350" cy="2293532"/>
          </a:xfrm>
          <a:prstGeom prst="rect">
            <a:avLst/>
          </a:prstGeom>
        </p:spPr>
      </p:pic>
      <p:sp>
        <p:nvSpPr>
          <p:cNvPr id="61" name="TextBox 2">
            <a:extLst>
              <a:ext uri="{FF2B5EF4-FFF2-40B4-BE49-F238E27FC236}">
                <a16:creationId xmlns:a16="http://schemas.microsoft.com/office/drawing/2014/main" id="{04FD4DF7-92D0-4C47-9518-1D91E7023C51}"/>
              </a:ext>
            </a:extLst>
          </p:cNvPr>
          <p:cNvSpPr txBox="1"/>
          <p:nvPr/>
        </p:nvSpPr>
        <p:spPr>
          <a:xfrm>
            <a:off x="4269488" y="698347"/>
            <a:ext cx="6495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Quan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组合 11">
            <a:extLst>
              <a:ext uri="{FF2B5EF4-FFF2-40B4-BE49-F238E27FC236}">
                <a16:creationId xmlns:a16="http://schemas.microsoft.com/office/drawing/2014/main" id="{4BD2D44F-8104-41F8-8011-64E7E0EB9551}"/>
              </a:ext>
            </a:extLst>
          </p:cNvPr>
          <p:cNvGrpSpPr/>
          <p:nvPr/>
        </p:nvGrpSpPr>
        <p:grpSpPr>
          <a:xfrm>
            <a:off x="2395961" y="2080706"/>
            <a:ext cx="2126033" cy="2012692"/>
            <a:chOff x="2132930" y="1035327"/>
            <a:chExt cx="1307248" cy="1307248"/>
          </a:xfrm>
        </p:grpSpPr>
        <p:grpSp>
          <p:nvGrpSpPr>
            <p:cNvPr id="64" name="组合 12">
              <a:extLst>
                <a:ext uri="{FF2B5EF4-FFF2-40B4-BE49-F238E27FC236}">
                  <a16:creationId xmlns:a16="http://schemas.microsoft.com/office/drawing/2014/main" id="{7EEF2829-9116-4E1C-A6D1-E9A8268D8FDA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66" name="椭圆 14">
                <a:extLst>
                  <a:ext uri="{FF2B5EF4-FFF2-40B4-BE49-F238E27FC236}">
                    <a16:creationId xmlns:a16="http://schemas.microsoft.com/office/drawing/2014/main" id="{6428AB92-D0DC-4538-BA90-D9F1D2506B40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67" name="组合 15">
                <a:extLst>
                  <a:ext uri="{FF2B5EF4-FFF2-40B4-BE49-F238E27FC236}">
                    <a16:creationId xmlns:a16="http://schemas.microsoft.com/office/drawing/2014/main" id="{193F9039-E97F-432D-B20C-C23AD58494AF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12" name="直接连接符 25">
                  <a:extLst>
                    <a:ext uri="{FF2B5EF4-FFF2-40B4-BE49-F238E27FC236}">
                      <a16:creationId xmlns:a16="http://schemas.microsoft.com/office/drawing/2014/main" id="{90208C8A-C9ED-45CC-88B6-9E033468B425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26">
                  <a:extLst>
                    <a:ext uri="{FF2B5EF4-FFF2-40B4-BE49-F238E27FC236}">
                      <a16:creationId xmlns:a16="http://schemas.microsoft.com/office/drawing/2014/main" id="{C3B8AE4C-B36D-4421-AE50-94677EEEC0E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组合 16">
                <a:extLst>
                  <a:ext uri="{FF2B5EF4-FFF2-40B4-BE49-F238E27FC236}">
                    <a16:creationId xmlns:a16="http://schemas.microsoft.com/office/drawing/2014/main" id="{88FEECB5-25AC-4DB9-A539-0358763DD0D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10" name="直接连接符 23">
                  <a:extLst>
                    <a:ext uri="{FF2B5EF4-FFF2-40B4-BE49-F238E27FC236}">
                      <a16:creationId xmlns:a16="http://schemas.microsoft.com/office/drawing/2014/main" id="{11D1B4CA-E256-4C2D-AEC7-E07760F81305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24">
                  <a:extLst>
                    <a:ext uri="{FF2B5EF4-FFF2-40B4-BE49-F238E27FC236}">
                      <a16:creationId xmlns:a16="http://schemas.microsoft.com/office/drawing/2014/main" id="{731F8ED6-8314-4639-8341-EA67C1C9B58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组合 17">
                <a:extLst>
                  <a:ext uri="{FF2B5EF4-FFF2-40B4-BE49-F238E27FC236}">
                    <a16:creationId xmlns:a16="http://schemas.microsoft.com/office/drawing/2014/main" id="{3A15FC9E-AAF1-426D-AD7A-C32B66FE5D18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08" name="直接连接符 21">
                  <a:extLst>
                    <a:ext uri="{FF2B5EF4-FFF2-40B4-BE49-F238E27FC236}">
                      <a16:creationId xmlns:a16="http://schemas.microsoft.com/office/drawing/2014/main" id="{7C007260-C4D6-42C1-BDED-9672ECCB5570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22">
                  <a:extLst>
                    <a:ext uri="{FF2B5EF4-FFF2-40B4-BE49-F238E27FC236}">
                      <a16:creationId xmlns:a16="http://schemas.microsoft.com/office/drawing/2014/main" id="{7BF090D5-0B5C-47E4-AA68-0912E8645449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组合 18">
                <a:extLst>
                  <a:ext uri="{FF2B5EF4-FFF2-40B4-BE49-F238E27FC236}">
                    <a16:creationId xmlns:a16="http://schemas.microsoft.com/office/drawing/2014/main" id="{B18C0A16-13A8-4EDB-B44F-078342E32F62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01" name="直接连接符 19">
                  <a:extLst>
                    <a:ext uri="{FF2B5EF4-FFF2-40B4-BE49-F238E27FC236}">
                      <a16:creationId xmlns:a16="http://schemas.microsoft.com/office/drawing/2014/main" id="{6A509255-DB62-4C44-9B3E-E61CED60C14B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20">
                  <a:extLst>
                    <a:ext uri="{FF2B5EF4-FFF2-40B4-BE49-F238E27FC236}">
                      <a16:creationId xmlns:a16="http://schemas.microsoft.com/office/drawing/2014/main" id="{8CAFC26E-8D18-444E-806E-C8ED17B0C138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5" name="弧形 13">
              <a:extLst>
                <a:ext uri="{FF2B5EF4-FFF2-40B4-BE49-F238E27FC236}">
                  <a16:creationId xmlns:a16="http://schemas.microsoft.com/office/drawing/2014/main" id="{D81BD44A-6534-49AD-99C2-BC1B434CE7D9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1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5400000">
                                      <p:cBhvr>
                                        <p:cTn id="14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0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9089387" y="2454894"/>
            <a:ext cx="2813538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3" y="3962400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569539" y="2476401"/>
            <a:ext cx="6003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77800" stA="60000" endA="900" endPos="58000" dist="762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" y="4537569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3749988" y="1523812"/>
            <a:ext cx="601603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8644" y="1208261"/>
            <a:ext cx="2230454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1360629" y="653724"/>
            <a:ext cx="379384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3348263" y="487904"/>
            <a:ext cx="46660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670384" y="1769256"/>
            <a:ext cx="1905358" cy="1905358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弧形 84"/>
          <p:cNvSpPr/>
          <p:nvPr/>
        </p:nvSpPr>
        <p:spPr>
          <a:xfrm rot="6270057" flipH="1">
            <a:off x="922253" y="892771"/>
            <a:ext cx="993004" cy="99300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弧形 85"/>
          <p:cNvSpPr/>
          <p:nvPr/>
        </p:nvSpPr>
        <p:spPr>
          <a:xfrm rot="18280354">
            <a:off x="1985689" y="1135306"/>
            <a:ext cx="2895013" cy="200985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8928545" y="3352533"/>
            <a:ext cx="577446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69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A.Nắng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522143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522143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60" y="587582"/>
            <a:ext cx="2954279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558694" y="1589017"/>
            <a:ext cx="3021982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3202114" y="4087393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827177" y="4673224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D551B-DE4F-4F5E-8094-B3431E612CD0}"/>
              </a:ext>
            </a:extLst>
          </p:cNvPr>
          <p:cNvSpPr txBox="1"/>
          <p:nvPr/>
        </p:nvSpPr>
        <p:spPr>
          <a:xfrm>
            <a:off x="4364738" y="1909648"/>
            <a:ext cx="42816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4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91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8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  <p:bldP spid="2" grpId="0"/>
          <p:bldP spid="6" grpId="0"/>
          <p:bldP spid="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6604</TotalTime>
  <Words>811</Words>
  <Application>Microsoft Office PowerPoint</Application>
  <PresentationFormat>Widescreen</PresentationFormat>
  <Paragraphs>208</Paragraphs>
  <Slides>30</Slides>
  <Notes>23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等线</vt:lpstr>
      <vt:lpstr>方正超粗黑简体</vt:lpstr>
      <vt:lpstr>汉仪帅线体简</vt:lpstr>
      <vt:lpstr>Arial</vt:lpstr>
      <vt:lpstr>Arial-Rounded</vt:lpstr>
      <vt:lpstr>Calibri</vt:lpstr>
      <vt:lpstr>Calibri Light</vt:lpstr>
      <vt:lpstr>Times New Roman</vt:lpstr>
      <vt:lpstr>Office 主题</vt:lpstr>
      <vt:lpstr>1_Office 主题</vt:lpstr>
      <vt:lpstr>4_Office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Thanh Bui</dc:creator>
  <cp:keywords>http:/www.ypppt.com</cp:keywords>
  <dc:description>9Slide.vn</dc:description>
  <cp:lastModifiedBy>Thao Tran</cp:lastModifiedBy>
  <cp:revision>458</cp:revision>
  <dcterms:created xsi:type="dcterms:W3CDTF">2016-08-07T08:11:21Z</dcterms:created>
  <dcterms:modified xsi:type="dcterms:W3CDTF">2024-03-28T01:58:22Z</dcterms:modified>
  <cp:category>9Slide.vn</cp:category>
</cp:coreProperties>
</file>