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3" r:id="rId4"/>
    <p:sldId id="289" r:id="rId5"/>
    <p:sldId id="258" r:id="rId6"/>
    <p:sldId id="286" r:id="rId7"/>
    <p:sldId id="284" r:id="rId8"/>
    <p:sldId id="269" r:id="rId9"/>
    <p:sldId id="261" r:id="rId10"/>
    <p:sldId id="263" r:id="rId11"/>
    <p:sldId id="267" r:id="rId12"/>
    <p:sldId id="264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A2890-A965-1F4C-BC1E-D9289C70A031}" v="1916" dt="2023-12-01T04:20:04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2" autoAdjust="0"/>
  </p:normalViewPr>
  <p:slideViewPr>
    <p:cSldViewPr>
      <p:cViewPr varScale="1">
        <p:scale>
          <a:sx n="56" d="100"/>
          <a:sy n="56" d="100"/>
        </p:scale>
        <p:origin x="1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410E-9E57-1444-AF14-43828921434E}" type="datetimeFigureOut">
              <a:rPr lang="x-none" smtClean="0"/>
              <a:t>4/25/2025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8E2D-7EBF-EE4F-B49D-513EFD88948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48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C8E2D-7EBF-EE4F-B49D-513EFD88948B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071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2702" y="582091"/>
            <a:ext cx="7530989" cy="9157335"/>
            <a:chOff x="0" y="0"/>
            <a:chExt cx="1516344" cy="18438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solidFill>
              <a:srgbClr val="FAB61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246461" y="2247900"/>
            <a:ext cx="889871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</a:t>
            </a:r>
            <a:r>
              <a:rPr lang="en-US" sz="8000" b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MỚI</a:t>
            </a:r>
            <a:r>
              <a:rPr lang="vi-VN" sz="8000" b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8000" b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dirty="0">
              <a:solidFill>
                <a:srgbClr val="141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969400" y="8244870"/>
            <a:ext cx="676949" cy="676949"/>
          </a:xfrm>
          <a:custGeom>
            <a:avLst/>
            <a:gdLst/>
            <a:ahLst/>
            <a:cxnLst/>
            <a:rect l="l" t="t" r="r" b="b"/>
            <a:pathLst>
              <a:path w="676949" h="676949">
                <a:moveTo>
                  <a:pt x="0" y="0"/>
                </a:moveTo>
                <a:lnTo>
                  <a:pt x="676949" y="0"/>
                </a:lnTo>
                <a:lnTo>
                  <a:pt x="676949" y="676949"/>
                </a:lnTo>
                <a:lnTo>
                  <a:pt x="0" y="676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2072639" y="2471691"/>
            <a:ext cx="4702729" cy="6450127"/>
          </a:xfrm>
          <a:custGeom>
            <a:avLst/>
            <a:gdLst/>
            <a:ahLst/>
            <a:cxnLst/>
            <a:rect l="l" t="t" r="r" b="b"/>
            <a:pathLst>
              <a:path w="4702729" h="6450127">
                <a:moveTo>
                  <a:pt x="4702729" y="0"/>
                </a:moveTo>
                <a:lnTo>
                  <a:pt x="0" y="0"/>
                </a:lnTo>
                <a:lnTo>
                  <a:pt x="0" y="6450128"/>
                </a:lnTo>
                <a:lnTo>
                  <a:pt x="4702729" y="6450128"/>
                </a:lnTo>
                <a:lnTo>
                  <a:pt x="47027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79459" y="1128472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275659" y="1038225"/>
            <a:ext cx="321275" cy="321275"/>
          </a:xfrm>
          <a:custGeom>
            <a:avLst/>
            <a:gdLst/>
            <a:ahLst/>
            <a:cxnLst/>
            <a:rect l="l" t="t" r="r" b="b"/>
            <a:pathLst>
              <a:path w="321275" h="321275">
                <a:moveTo>
                  <a:pt x="0" y="0"/>
                </a:moveTo>
                <a:lnTo>
                  <a:pt x="321276" y="0"/>
                </a:lnTo>
                <a:lnTo>
                  <a:pt x="321276" y="321275"/>
                </a:lnTo>
                <a:lnTo>
                  <a:pt x="0" y="321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672702" y="1777708"/>
            <a:ext cx="7530989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979">
              <a:srgbClr val="B569BF"/>
            </a:gs>
            <a:gs pos="67000">
              <a:srgbClr val="D97C88"/>
            </a:gs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79459" y="1080847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F01538C-F3D4-7909-412F-339A3681F6DA}"/>
              </a:ext>
            </a:extLst>
          </p:cNvPr>
          <p:cNvSpPr txBox="1"/>
          <p:nvPr/>
        </p:nvSpPr>
        <p:spPr>
          <a:xfrm>
            <a:off x="2133600" y="635789"/>
            <a:ext cx="57912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SGK –tr92 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0219CFC-45D2-5C6F-3C32-09793177CB9A}"/>
              </a:ext>
            </a:extLst>
          </p:cNvPr>
          <p:cNvSpPr txBox="1"/>
          <p:nvPr/>
        </p:nvSpPr>
        <p:spPr>
          <a:xfrm>
            <a:off x="2166257" y="1803691"/>
            <a:ext cx="5943250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0130969-3C8A-1E95-2045-6BCD8416E6A6}"/>
              </a:ext>
            </a:extLst>
          </p:cNvPr>
          <p:cNvGrpSpPr/>
          <p:nvPr/>
        </p:nvGrpSpPr>
        <p:grpSpPr>
          <a:xfrm>
            <a:off x="1694795" y="2910497"/>
            <a:ext cx="15261615" cy="2990880"/>
            <a:chOff x="1373489" y="3682666"/>
            <a:chExt cx="15261615" cy="2990880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8A8BE9FE-FAE0-C7DA-3BD3-EAD4A6B40590}"/>
                </a:ext>
              </a:extLst>
            </p:cNvPr>
            <p:cNvSpPr/>
            <p:nvPr/>
          </p:nvSpPr>
          <p:spPr>
            <a:xfrm>
              <a:off x="1373489" y="4305463"/>
              <a:ext cx="2368083" cy="23680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EE7ED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C004A93B-2790-193E-14E0-9CE415BCDED5}"/>
                </a:ext>
              </a:extLst>
            </p:cNvPr>
            <p:cNvSpPr/>
            <p:nvPr/>
          </p:nvSpPr>
          <p:spPr>
            <a:xfrm>
              <a:off x="5671333" y="4351844"/>
              <a:ext cx="2368083" cy="2072073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242DB98-A6F2-4A5A-1CEA-50C3C016E934}"/>
                </a:ext>
              </a:extLst>
            </p:cNvPr>
            <p:cNvSpPr/>
            <p:nvPr/>
          </p:nvSpPr>
          <p:spPr>
            <a:xfrm>
              <a:off x="9969177" y="4380242"/>
              <a:ext cx="2368083" cy="2035071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3BAB39B8-7C6C-1762-ADC4-3A74FB33EFD2}"/>
                </a:ext>
              </a:extLst>
            </p:cNvPr>
            <p:cNvSpPr/>
            <p:nvPr/>
          </p:nvSpPr>
          <p:spPr>
            <a:xfrm>
              <a:off x="14267021" y="4165542"/>
              <a:ext cx="2368083" cy="23680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DD19AE4-78D4-1BD9-E5FC-9C78C1CB4671}"/>
                </a:ext>
              </a:extLst>
            </p:cNvPr>
            <p:cNvCxnSpPr/>
            <p:nvPr/>
          </p:nvCxnSpPr>
          <p:spPr>
            <a:xfrm>
              <a:off x="3741572" y="5397777"/>
              <a:ext cx="2506828" cy="0"/>
            </a:xfrm>
            <a:prstGeom prst="straightConnector1">
              <a:avLst/>
            </a:prstGeom>
            <a:ln w="889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E9F5D4B-9CF8-61B9-264B-8B8C38C44C18}"/>
                </a:ext>
              </a:extLst>
            </p:cNvPr>
            <p:cNvCxnSpPr/>
            <p:nvPr/>
          </p:nvCxnSpPr>
          <p:spPr>
            <a:xfrm>
              <a:off x="7462349" y="5402397"/>
              <a:ext cx="2506828" cy="0"/>
            </a:xfrm>
            <a:prstGeom prst="straightConnector1">
              <a:avLst/>
            </a:prstGeom>
            <a:ln w="889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9455BDA-6AE8-5F1E-270B-DBEB0EAF549F}"/>
                </a:ext>
              </a:extLst>
            </p:cNvPr>
            <p:cNvCxnSpPr>
              <a:cxnSpLocks/>
            </p:cNvCxnSpPr>
            <p:nvPr/>
          </p:nvCxnSpPr>
          <p:spPr>
            <a:xfrm>
              <a:off x="12337260" y="5417049"/>
              <a:ext cx="2066728" cy="0"/>
            </a:xfrm>
            <a:prstGeom prst="straightConnector1">
              <a:avLst/>
            </a:prstGeom>
            <a:ln w="889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CDB9142-0802-E1B0-7593-3F99FDE03F08}"/>
                </a:ext>
              </a:extLst>
            </p:cNvPr>
            <p:cNvGrpSpPr/>
            <p:nvPr/>
          </p:nvGrpSpPr>
          <p:grpSpPr>
            <a:xfrm>
              <a:off x="2133600" y="4655302"/>
              <a:ext cx="805302" cy="1523494"/>
              <a:chOff x="12048141" y="4238403"/>
              <a:chExt cx="540757" cy="152349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A9ED00A-4E04-10A6-17E7-A32E8BC7B6CE}"/>
                  </a:ext>
                </a:extLst>
              </p:cNvPr>
              <p:cNvSpPr txBox="1"/>
              <p:nvPr/>
            </p:nvSpPr>
            <p:spPr>
              <a:xfrm>
                <a:off x="12068635" y="4238403"/>
                <a:ext cx="520263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64E84BA-B1EC-F57C-B257-E6AB81A426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C40FCA-C383-8D06-AAA1-DDB569511B50}"/>
                </a:ext>
              </a:extLst>
            </p:cNvPr>
            <p:cNvGrpSpPr/>
            <p:nvPr/>
          </p:nvGrpSpPr>
          <p:grpSpPr>
            <a:xfrm>
              <a:off x="4299760" y="3682666"/>
              <a:ext cx="1224300" cy="1523494"/>
              <a:chOff x="4299760" y="3682666"/>
              <a:chExt cx="1224300" cy="152349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3E22AA1-6F4C-0127-F14E-14A43A4B91D0}"/>
                  </a:ext>
                </a:extLst>
              </p:cNvPr>
              <p:cNvGrpSpPr/>
              <p:nvPr/>
            </p:nvGrpSpPr>
            <p:grpSpPr>
              <a:xfrm>
                <a:off x="4732990" y="3682666"/>
                <a:ext cx="791070" cy="1523494"/>
                <a:chOff x="12027158" y="4238404"/>
                <a:chExt cx="531200" cy="1523494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DC18D60-ECAC-37CB-AECE-8D559A06CC50}"/>
                    </a:ext>
                  </a:extLst>
                </p:cNvPr>
                <p:cNvSpPr txBox="1"/>
                <p:nvPr/>
              </p:nvSpPr>
              <p:spPr>
                <a:xfrm>
                  <a:off x="12051653" y="4238404"/>
                  <a:ext cx="484282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87FE1083-99E6-70B0-88B1-E869A3E679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7647D8-1472-5A1C-024F-9CC25BB3D193}"/>
                  </a:ext>
                </a:extLst>
              </p:cNvPr>
              <p:cNvSpPr txBox="1"/>
              <p:nvPr/>
            </p:nvSpPr>
            <p:spPr>
              <a:xfrm>
                <a:off x="4299760" y="4004231"/>
                <a:ext cx="35959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39B6E5B-0AC6-9A6B-6A56-306C821389A8}"/>
                </a:ext>
              </a:extLst>
            </p:cNvPr>
            <p:cNvGrpSpPr/>
            <p:nvPr/>
          </p:nvGrpSpPr>
          <p:grpSpPr>
            <a:xfrm>
              <a:off x="7930881" y="3682666"/>
              <a:ext cx="1224300" cy="1523494"/>
              <a:chOff x="4299760" y="3682666"/>
              <a:chExt cx="1224300" cy="152349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78E50E1-BFC4-E4B2-8350-1EA4EB769A99}"/>
                  </a:ext>
                </a:extLst>
              </p:cNvPr>
              <p:cNvGrpSpPr/>
              <p:nvPr/>
            </p:nvGrpSpPr>
            <p:grpSpPr>
              <a:xfrm>
                <a:off x="4732990" y="3682666"/>
                <a:ext cx="791070" cy="1523494"/>
                <a:chOff x="12027158" y="4238404"/>
                <a:chExt cx="531200" cy="1523494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02A9FDF-0557-A22A-1E1E-0B04A47ECEE0}"/>
                    </a:ext>
                  </a:extLst>
                </p:cNvPr>
                <p:cNvSpPr txBox="1"/>
                <p:nvPr/>
              </p:nvSpPr>
              <p:spPr>
                <a:xfrm>
                  <a:off x="12051653" y="4238404"/>
                  <a:ext cx="484282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9AD830C-CD38-4AA9-0A8A-2C2A10B38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C843A34-9149-55A0-2570-598C4F19AD5A}"/>
                  </a:ext>
                </a:extLst>
              </p:cNvPr>
              <p:cNvSpPr txBox="1"/>
              <p:nvPr/>
            </p:nvSpPr>
            <p:spPr>
              <a:xfrm>
                <a:off x="4299760" y="4004231"/>
                <a:ext cx="35959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B9C8F03-A6E8-19F4-20F8-0AA35DDA98C9}"/>
                </a:ext>
              </a:extLst>
            </p:cNvPr>
            <p:cNvGrpSpPr/>
            <p:nvPr/>
          </p:nvGrpSpPr>
          <p:grpSpPr>
            <a:xfrm>
              <a:off x="12539106" y="3690097"/>
              <a:ext cx="1224300" cy="1523494"/>
              <a:chOff x="4299760" y="3682666"/>
              <a:chExt cx="1224300" cy="152349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172B0EB-4FA7-3680-54DF-5F42F8DBFBB7}"/>
                  </a:ext>
                </a:extLst>
              </p:cNvPr>
              <p:cNvGrpSpPr/>
              <p:nvPr/>
            </p:nvGrpSpPr>
            <p:grpSpPr>
              <a:xfrm>
                <a:off x="4732990" y="3682666"/>
                <a:ext cx="791070" cy="1523494"/>
                <a:chOff x="12027158" y="4238404"/>
                <a:chExt cx="531200" cy="1523494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D214B96-60E5-55BA-AD08-BEFAA4492987}"/>
                    </a:ext>
                  </a:extLst>
                </p:cNvPr>
                <p:cNvSpPr txBox="1"/>
                <p:nvPr/>
              </p:nvSpPr>
              <p:spPr>
                <a:xfrm>
                  <a:off x="12051653" y="4238404"/>
                  <a:ext cx="484282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E81505B-BD48-7ADD-53AF-126D17384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935663F-B06A-8792-2554-8D487D55BBF7}"/>
                  </a:ext>
                </a:extLst>
              </p:cNvPr>
              <p:cNvSpPr txBox="1"/>
              <p:nvPr/>
            </p:nvSpPr>
            <p:spPr>
              <a:xfrm>
                <a:off x="4299760" y="4004231"/>
                <a:ext cx="35959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CAA71E8-2905-8064-6359-294712A5A829}"/>
                </a:ext>
              </a:extLst>
            </p:cNvPr>
            <p:cNvSpPr txBox="1"/>
            <p:nvPr/>
          </p:nvSpPr>
          <p:spPr>
            <a:xfrm>
              <a:off x="6661843" y="5197414"/>
              <a:ext cx="35959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CDA6F7-75C5-BB96-CF30-0AEA480FD8EB}"/>
                </a:ext>
              </a:extLst>
            </p:cNvPr>
            <p:cNvSpPr txBox="1"/>
            <p:nvPr/>
          </p:nvSpPr>
          <p:spPr>
            <a:xfrm>
              <a:off x="10997474" y="5032328"/>
              <a:ext cx="35959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D3AE49B-E337-E027-79B4-A6200DCD905F}"/>
                </a:ext>
              </a:extLst>
            </p:cNvPr>
            <p:cNvSpPr txBox="1"/>
            <p:nvPr/>
          </p:nvSpPr>
          <p:spPr>
            <a:xfrm>
              <a:off x="15244844" y="4971868"/>
              <a:ext cx="35959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6BFB3B8-1650-AB4F-B880-48042CE27838}"/>
              </a:ext>
            </a:extLst>
          </p:cNvPr>
          <p:cNvGrpSpPr/>
          <p:nvPr/>
        </p:nvGrpSpPr>
        <p:grpSpPr>
          <a:xfrm>
            <a:off x="5998608" y="3572855"/>
            <a:ext cx="2368083" cy="2072073"/>
            <a:chOff x="5556717" y="7256456"/>
            <a:chExt cx="2368083" cy="2072073"/>
          </a:xfrm>
        </p:grpSpPr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EAE0D6B2-90C5-CB31-E487-2799B0A4B3AA}"/>
                </a:ext>
              </a:extLst>
            </p:cNvPr>
            <p:cNvSpPr/>
            <p:nvPr/>
          </p:nvSpPr>
          <p:spPr>
            <a:xfrm>
              <a:off x="5556717" y="7256456"/>
              <a:ext cx="2368083" cy="2072073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E59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B08FF57-6E6C-3BE4-72D3-0ACA7FAFE338}"/>
                </a:ext>
              </a:extLst>
            </p:cNvPr>
            <p:cNvGrpSpPr/>
            <p:nvPr/>
          </p:nvGrpSpPr>
          <p:grpSpPr>
            <a:xfrm>
              <a:off x="6300362" y="7798319"/>
              <a:ext cx="880792" cy="1523494"/>
              <a:chOff x="12048141" y="4238403"/>
              <a:chExt cx="540757" cy="1523494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F93226E-0C92-5F95-D199-09154113EEBB}"/>
                  </a:ext>
                </a:extLst>
              </p:cNvPr>
              <p:cNvSpPr txBox="1"/>
              <p:nvPr/>
            </p:nvSpPr>
            <p:spPr>
              <a:xfrm>
                <a:off x="12048141" y="4238403"/>
                <a:ext cx="540757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9159499-A717-9296-13C1-4C5245FBE4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35E29B5-AB85-152B-22C1-A2276900A5BD}"/>
              </a:ext>
            </a:extLst>
          </p:cNvPr>
          <p:cNvGrpSpPr/>
          <p:nvPr/>
        </p:nvGrpSpPr>
        <p:grpSpPr>
          <a:xfrm>
            <a:off x="10283950" y="3598175"/>
            <a:ext cx="2368083" cy="2035071"/>
            <a:chOff x="9969177" y="8000310"/>
            <a:chExt cx="2368083" cy="2035071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695F0B8C-2EFF-544A-B6A4-C750EE103C63}"/>
                </a:ext>
              </a:extLst>
            </p:cNvPr>
            <p:cNvSpPr/>
            <p:nvPr/>
          </p:nvSpPr>
          <p:spPr>
            <a:xfrm>
              <a:off x="9969177" y="8000310"/>
              <a:ext cx="2368083" cy="2035071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914D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CADE962-E1F8-40AB-2121-CEE7C0200637}"/>
                </a:ext>
              </a:extLst>
            </p:cNvPr>
            <p:cNvGrpSpPr/>
            <p:nvPr/>
          </p:nvGrpSpPr>
          <p:grpSpPr>
            <a:xfrm>
              <a:off x="10750567" y="8240029"/>
              <a:ext cx="805302" cy="1523494"/>
              <a:chOff x="12048141" y="4238403"/>
              <a:chExt cx="540757" cy="1523494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5E24BCA-CB79-F8A5-F9AC-DEE6B3D72B48}"/>
                  </a:ext>
                </a:extLst>
              </p:cNvPr>
              <p:cNvSpPr txBox="1"/>
              <p:nvPr/>
            </p:nvSpPr>
            <p:spPr>
              <a:xfrm>
                <a:off x="12068635" y="4238403"/>
                <a:ext cx="520263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D35C431-1FA5-DB39-EDB4-EA5FE80CDB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2FB94DE-11DA-C643-126D-5006CFA53613}"/>
              </a:ext>
            </a:extLst>
          </p:cNvPr>
          <p:cNvGrpSpPr/>
          <p:nvPr/>
        </p:nvGrpSpPr>
        <p:grpSpPr>
          <a:xfrm>
            <a:off x="14614432" y="3415599"/>
            <a:ext cx="2368083" cy="2368083"/>
            <a:chOff x="14768102" y="7454052"/>
            <a:chExt cx="2368083" cy="236808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888C6441-4517-F203-74C4-C31208A2B5A1}"/>
                </a:ext>
              </a:extLst>
            </p:cNvPr>
            <p:cNvSpPr/>
            <p:nvPr/>
          </p:nvSpPr>
          <p:spPr>
            <a:xfrm>
              <a:off x="14768102" y="7454052"/>
              <a:ext cx="2368083" cy="23680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5BDA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0321AAB-F81A-686C-0F85-EC0321B9DFA0}"/>
                </a:ext>
              </a:extLst>
            </p:cNvPr>
            <p:cNvSpPr txBox="1"/>
            <p:nvPr/>
          </p:nvSpPr>
          <p:spPr>
            <a:xfrm>
              <a:off x="15573335" y="8343900"/>
              <a:ext cx="7747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2B1EA9F-3F19-7FEC-34E3-D011987ABD44}"/>
              </a:ext>
            </a:extLst>
          </p:cNvPr>
          <p:cNvGrpSpPr/>
          <p:nvPr/>
        </p:nvGrpSpPr>
        <p:grpSpPr>
          <a:xfrm>
            <a:off x="3221574" y="6259137"/>
            <a:ext cx="1813541" cy="1461939"/>
            <a:chOff x="6201020" y="6925835"/>
            <a:chExt cx="1813541" cy="146193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4C7B5C-202B-3728-715B-EBD12024BC90}"/>
                </a:ext>
              </a:extLst>
            </p:cNvPr>
            <p:cNvSpPr txBox="1"/>
            <p:nvPr/>
          </p:nvSpPr>
          <p:spPr>
            <a:xfrm>
              <a:off x="6201020" y="7292460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50469C6-BCE8-4EA1-9A06-198F31639B93}"/>
                </a:ext>
              </a:extLst>
            </p:cNvPr>
            <p:cNvGrpSpPr/>
            <p:nvPr/>
          </p:nvGrpSpPr>
          <p:grpSpPr>
            <a:xfrm>
              <a:off x="6603750" y="6925835"/>
              <a:ext cx="1410811" cy="1461939"/>
              <a:chOff x="12027158" y="4269180"/>
              <a:chExt cx="531200" cy="1461939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C188915-0FDA-B309-E1F2-2B843D90E26D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x 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x 7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9C5FEE6-DBBC-B81B-A4C7-A9E6784CCD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5DBBF58-8E31-491E-9108-F9F82572B6B9}"/>
              </a:ext>
            </a:extLst>
          </p:cNvPr>
          <p:cNvGrpSpPr/>
          <p:nvPr/>
        </p:nvGrpSpPr>
        <p:grpSpPr>
          <a:xfrm>
            <a:off x="5075002" y="6259137"/>
            <a:ext cx="1157986" cy="1461939"/>
            <a:chOff x="8706379" y="6925835"/>
            <a:chExt cx="1157986" cy="146193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1707E7A-1F1F-EBBF-6965-CE7416CB6761}"/>
                </a:ext>
              </a:extLst>
            </p:cNvPr>
            <p:cNvSpPr txBox="1"/>
            <p:nvPr/>
          </p:nvSpPr>
          <p:spPr>
            <a:xfrm>
              <a:off x="8706379" y="7290229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FBA6F93-FF2B-5F49-5F54-D7D078EEB102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59F917F-A5E2-22EE-15D0-D2C18B522D14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5AA9036-9628-ACFD-7ECB-322A2AD22C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D683C3C-2BA1-EF4E-7A1C-B0A668E77B8D}"/>
              </a:ext>
            </a:extLst>
          </p:cNvPr>
          <p:cNvGrpSpPr/>
          <p:nvPr/>
        </p:nvGrpSpPr>
        <p:grpSpPr>
          <a:xfrm>
            <a:off x="1493897" y="6259137"/>
            <a:ext cx="1666338" cy="1461940"/>
            <a:chOff x="4473343" y="6925835"/>
            <a:chExt cx="1666338" cy="146194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EEEABFF-197A-7788-18B8-D6152A7E7D51}"/>
                </a:ext>
              </a:extLst>
            </p:cNvPr>
            <p:cNvGrpSpPr/>
            <p:nvPr/>
          </p:nvGrpSpPr>
          <p:grpSpPr>
            <a:xfrm>
              <a:off x="4473343" y="6925835"/>
              <a:ext cx="637624" cy="1461939"/>
              <a:chOff x="12048141" y="4284568"/>
              <a:chExt cx="531200" cy="1461939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E61DC39-909D-28D7-C342-8E081595C6D6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607BF27-5D63-28E3-1975-15A0670CE0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BEF8681-DB78-6BC5-131A-E98C0C8DAC3E}"/>
                </a:ext>
              </a:extLst>
            </p:cNvPr>
            <p:cNvGrpSpPr/>
            <p:nvPr/>
          </p:nvGrpSpPr>
          <p:grpSpPr>
            <a:xfrm>
              <a:off x="5505660" y="6925836"/>
              <a:ext cx="634021" cy="1461939"/>
              <a:chOff x="12027158" y="4284568"/>
              <a:chExt cx="531200" cy="1461939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0297F8F-A4E5-15B5-31A2-9A99CFFD3CAF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E3AAA75-0C9B-8DB9-36ED-0509534038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2327F9C-46AC-5130-C246-47F781EC28F9}"/>
                </a:ext>
              </a:extLst>
            </p:cNvPr>
            <p:cNvSpPr txBox="1"/>
            <p:nvPr/>
          </p:nvSpPr>
          <p:spPr>
            <a:xfrm>
              <a:off x="5169033" y="7207267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DF0331F-B210-188C-E5AA-7D7BF910EC41}"/>
              </a:ext>
            </a:extLst>
          </p:cNvPr>
          <p:cNvGrpSpPr/>
          <p:nvPr/>
        </p:nvGrpSpPr>
        <p:grpSpPr>
          <a:xfrm>
            <a:off x="11822750" y="6211577"/>
            <a:ext cx="2087615" cy="1461939"/>
            <a:chOff x="6262956" y="6925835"/>
            <a:chExt cx="1751605" cy="146193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A443CC6-C561-C15D-C617-73433D48665D}"/>
                </a:ext>
              </a:extLst>
            </p:cNvPr>
            <p:cNvSpPr txBox="1"/>
            <p:nvPr/>
          </p:nvSpPr>
          <p:spPr>
            <a:xfrm>
              <a:off x="6262956" y="7304839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7123997-102C-9408-A472-FA8FBE37E790}"/>
                </a:ext>
              </a:extLst>
            </p:cNvPr>
            <p:cNvGrpSpPr/>
            <p:nvPr/>
          </p:nvGrpSpPr>
          <p:grpSpPr>
            <a:xfrm>
              <a:off x="6603750" y="6925835"/>
              <a:ext cx="1410811" cy="1461939"/>
              <a:chOff x="12027158" y="4269180"/>
              <a:chExt cx="531200" cy="1461939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9F495B9-9683-D1AF-14B1-01071FF86B08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x 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 x 5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22982D3-B672-C27A-F125-025626B710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53563D7-089F-110D-689C-0842DA2408CB}"/>
              </a:ext>
            </a:extLst>
          </p:cNvPr>
          <p:cNvGrpSpPr/>
          <p:nvPr/>
        </p:nvGrpSpPr>
        <p:grpSpPr>
          <a:xfrm>
            <a:off x="13867015" y="6243748"/>
            <a:ext cx="1680048" cy="1461939"/>
            <a:chOff x="8758511" y="6925835"/>
            <a:chExt cx="1105854" cy="1461939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30C0A1C-74FE-D7E6-DF1C-60E43F870547}"/>
                </a:ext>
              </a:extLst>
            </p:cNvPr>
            <p:cNvSpPr txBox="1"/>
            <p:nvPr/>
          </p:nvSpPr>
          <p:spPr>
            <a:xfrm>
              <a:off x="8758511" y="7270171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33FEE53-0C06-DD03-9D81-8FF4361D020B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6BC203C-7C9D-05BF-D5AC-0D99EEF377F9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105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02D3F13-9BFE-F0D6-1C3C-38CAA11B57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2E61906-B7A0-B5C4-9BAD-5414A1216932}"/>
              </a:ext>
            </a:extLst>
          </p:cNvPr>
          <p:cNvGrpSpPr/>
          <p:nvPr/>
        </p:nvGrpSpPr>
        <p:grpSpPr>
          <a:xfrm>
            <a:off x="7673565" y="6243749"/>
            <a:ext cx="1809195" cy="1477327"/>
            <a:chOff x="8353382" y="6796725"/>
            <a:chExt cx="1809195" cy="1477327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1B3EA1-3F59-B3C4-5C07-E4F3D21E8DF1}"/>
                </a:ext>
              </a:extLst>
            </p:cNvPr>
            <p:cNvGrpSpPr/>
            <p:nvPr/>
          </p:nvGrpSpPr>
          <p:grpSpPr>
            <a:xfrm>
              <a:off x="8353382" y="6796725"/>
              <a:ext cx="839363" cy="1461939"/>
              <a:chOff x="12035902" y="4263999"/>
              <a:chExt cx="531200" cy="1461939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B607EC4-6CE7-3200-33EE-47C720C3576B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5A68FE9A-CE14-5B82-F4BD-EA1C95DE53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EF422A2-67FD-68C5-173A-9EDDB97A0D87}"/>
                </a:ext>
              </a:extLst>
            </p:cNvPr>
            <p:cNvGrpSpPr/>
            <p:nvPr/>
          </p:nvGrpSpPr>
          <p:grpSpPr>
            <a:xfrm>
              <a:off x="9528556" y="6812113"/>
              <a:ext cx="634021" cy="1461939"/>
              <a:chOff x="12027158" y="4284568"/>
              <a:chExt cx="531200" cy="1461939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3D19173-9EC7-EDC1-B197-26B9EAD978B2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943DF51-0E0B-C035-B716-FC0FD4016F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754A62C-1331-28AD-6E27-0D266B9C1A4E}"/>
                </a:ext>
              </a:extLst>
            </p:cNvPr>
            <p:cNvSpPr txBox="1"/>
            <p:nvPr/>
          </p:nvSpPr>
          <p:spPr>
            <a:xfrm>
              <a:off x="9262409" y="7093184"/>
              <a:ext cx="2167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ED5B32D-8B1A-0FED-5662-F58B08727AF2}"/>
              </a:ext>
            </a:extLst>
          </p:cNvPr>
          <p:cNvGrpSpPr/>
          <p:nvPr/>
        </p:nvGrpSpPr>
        <p:grpSpPr>
          <a:xfrm>
            <a:off x="9526769" y="6244263"/>
            <a:ext cx="2289092" cy="1461941"/>
            <a:chOff x="10076923" y="6789544"/>
            <a:chExt cx="2289092" cy="1461941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63D9939-482A-5E87-0F69-603ED8E63F0E}"/>
                </a:ext>
              </a:extLst>
            </p:cNvPr>
            <p:cNvGrpSpPr/>
            <p:nvPr/>
          </p:nvGrpSpPr>
          <p:grpSpPr>
            <a:xfrm>
              <a:off x="11731994" y="6789546"/>
              <a:ext cx="634021" cy="1461939"/>
              <a:chOff x="12027153" y="4284568"/>
              <a:chExt cx="531200" cy="1461939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BD12B4F-FB40-0971-1710-30D68FE0B778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19A568CD-B2F4-CF2F-3C9C-670328D3F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4132AB6-CB95-5A43-DDEE-487015D7F1F6}"/>
                </a:ext>
              </a:extLst>
            </p:cNvPr>
            <p:cNvSpPr txBox="1"/>
            <p:nvPr/>
          </p:nvSpPr>
          <p:spPr>
            <a:xfrm>
              <a:off x="11395373" y="7070977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F05ACBA-44F1-65DB-2116-0100E5CD4553}"/>
                </a:ext>
              </a:extLst>
            </p:cNvPr>
            <p:cNvSpPr txBox="1"/>
            <p:nvPr/>
          </p:nvSpPr>
          <p:spPr>
            <a:xfrm>
              <a:off x="10076923" y="7151182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3B4DBBB-CF06-6F11-4CEE-2C864D365CA7}"/>
                </a:ext>
              </a:extLst>
            </p:cNvPr>
            <p:cNvGrpSpPr/>
            <p:nvPr/>
          </p:nvGrpSpPr>
          <p:grpSpPr>
            <a:xfrm>
              <a:off x="10454069" y="6789544"/>
              <a:ext cx="839363" cy="1461939"/>
              <a:chOff x="12035902" y="4263999"/>
              <a:chExt cx="531200" cy="1461939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C4DE363-6A55-65F5-D292-7F4283E68F24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8A7E350-7070-AC81-09D4-D1399D7D70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DEEEBCE-D344-B338-B4F8-F3E60E5324CF}"/>
              </a:ext>
            </a:extLst>
          </p:cNvPr>
          <p:cNvGrpSpPr/>
          <p:nvPr/>
        </p:nvGrpSpPr>
        <p:grpSpPr>
          <a:xfrm>
            <a:off x="15631337" y="6259137"/>
            <a:ext cx="881130" cy="1461939"/>
            <a:chOff x="8598322" y="6925835"/>
            <a:chExt cx="1266043" cy="1461939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CE14D35-0CBE-B8FE-E6C2-BC18E92B5383}"/>
                </a:ext>
              </a:extLst>
            </p:cNvPr>
            <p:cNvSpPr txBox="1"/>
            <p:nvPr/>
          </p:nvSpPr>
          <p:spPr>
            <a:xfrm>
              <a:off x="8598322" y="725478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8290B97-1F54-D917-2A95-239E34A7DC9E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452B67A-FD7F-B70C-58FD-11CED764F230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E207565-1FCF-004B-3B14-51006EA2AA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5B2909B-B087-59EE-3B06-C415C126CD5C}"/>
              </a:ext>
            </a:extLst>
          </p:cNvPr>
          <p:cNvGrpSpPr/>
          <p:nvPr/>
        </p:nvGrpSpPr>
        <p:grpSpPr>
          <a:xfrm>
            <a:off x="10606671" y="8069766"/>
            <a:ext cx="1193904" cy="1461939"/>
            <a:chOff x="6201020" y="6925835"/>
            <a:chExt cx="1330205" cy="146193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D55D68F-D946-709C-F32E-5DE8C4D530EB}"/>
                </a:ext>
              </a:extLst>
            </p:cNvPr>
            <p:cNvSpPr txBox="1"/>
            <p:nvPr/>
          </p:nvSpPr>
          <p:spPr>
            <a:xfrm>
              <a:off x="6201020" y="7292460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440045F-4262-02D3-9259-F82257E1185E}"/>
                </a:ext>
              </a:extLst>
            </p:cNvPr>
            <p:cNvGrpSpPr/>
            <p:nvPr/>
          </p:nvGrpSpPr>
          <p:grpSpPr>
            <a:xfrm>
              <a:off x="6750944" y="6925835"/>
              <a:ext cx="780281" cy="1461939"/>
              <a:chOff x="12082571" y="4269180"/>
              <a:chExt cx="293792" cy="1461939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AA51C44B-0A62-6B01-6253-D0E9DDEBA468}"/>
                  </a:ext>
                </a:extLst>
              </p:cNvPr>
              <p:cNvSpPr txBox="1"/>
              <p:nvPr/>
            </p:nvSpPr>
            <p:spPr>
              <a:xfrm>
                <a:off x="12082571" y="4269180"/>
                <a:ext cx="293792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2806ECE-6043-0A4C-BBF6-707F60DCEBCC}"/>
                  </a:ext>
                </a:extLst>
              </p:cNvPr>
              <p:cNvCxnSpPr>
                <a:cxnSpLocks/>
                <a:stCxn id="155" idx="3"/>
                <a:endCxn id="155" idx="1"/>
              </p:cNvCxnSpPr>
              <p:nvPr/>
            </p:nvCxnSpPr>
            <p:spPr>
              <a:xfrm flipH="1">
                <a:off x="12082571" y="5000150"/>
                <a:ext cx="29379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96039B3-88B7-702C-0C3F-1F34D0B65631}"/>
              </a:ext>
            </a:extLst>
          </p:cNvPr>
          <p:cNvGrpSpPr/>
          <p:nvPr/>
        </p:nvGrpSpPr>
        <p:grpSpPr>
          <a:xfrm>
            <a:off x="11961947" y="8350837"/>
            <a:ext cx="1080710" cy="838635"/>
            <a:chOff x="8706379" y="7190258"/>
            <a:chExt cx="1080710" cy="838635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768CB74-1287-4294-F9F1-38ECD385302D}"/>
                </a:ext>
              </a:extLst>
            </p:cNvPr>
            <p:cNvSpPr txBox="1"/>
            <p:nvPr/>
          </p:nvSpPr>
          <p:spPr>
            <a:xfrm>
              <a:off x="8706379" y="7290229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603143B-E405-713C-789B-E66E5B74D613}"/>
                </a:ext>
              </a:extLst>
            </p:cNvPr>
            <p:cNvSpPr txBox="1"/>
            <p:nvPr/>
          </p:nvSpPr>
          <p:spPr>
            <a:xfrm>
              <a:off x="8994131" y="7190258"/>
              <a:ext cx="79295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vi-VN" sz="4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F3E9013-4251-85FA-04E9-BE84ED24D837}"/>
              </a:ext>
            </a:extLst>
          </p:cNvPr>
          <p:cNvGrpSpPr/>
          <p:nvPr/>
        </p:nvGrpSpPr>
        <p:grpSpPr>
          <a:xfrm>
            <a:off x="6811228" y="8054378"/>
            <a:ext cx="1607456" cy="1477327"/>
            <a:chOff x="2107992" y="6910808"/>
            <a:chExt cx="1607456" cy="147732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6CC61C4-B1A0-DFDB-FF1C-635B9420BB5B}"/>
                </a:ext>
              </a:extLst>
            </p:cNvPr>
            <p:cNvGrpSpPr/>
            <p:nvPr/>
          </p:nvGrpSpPr>
          <p:grpSpPr>
            <a:xfrm>
              <a:off x="2107992" y="6910808"/>
              <a:ext cx="637624" cy="1461939"/>
              <a:chOff x="12035902" y="4263999"/>
              <a:chExt cx="531200" cy="1461939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6E27E44A-2FF4-2F11-936C-BF69E3635FBB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29DAE91-1A90-4840-3655-A7533CF89F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B632C61-C785-110D-C234-D558AFBC3863}"/>
                </a:ext>
              </a:extLst>
            </p:cNvPr>
            <p:cNvGrpSpPr/>
            <p:nvPr/>
          </p:nvGrpSpPr>
          <p:grpSpPr>
            <a:xfrm>
              <a:off x="3081427" y="6926196"/>
              <a:ext cx="634021" cy="1461939"/>
              <a:chOff x="12027158" y="4284568"/>
              <a:chExt cx="531200" cy="1461939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16DBC5A-147C-CFCE-64E5-0B4DCA13790F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C43A20A-D3D2-3C0A-CEAE-5088257AF2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F1D25ED-B5FB-7C45-BAFC-B530059B88DF}"/>
                </a:ext>
              </a:extLst>
            </p:cNvPr>
            <p:cNvSpPr txBox="1"/>
            <p:nvPr/>
          </p:nvSpPr>
          <p:spPr>
            <a:xfrm>
              <a:off x="2815280" y="7207267"/>
              <a:ext cx="2167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924AF0B-A83F-F0EA-4824-1730BFE2A0A3}"/>
              </a:ext>
            </a:extLst>
          </p:cNvPr>
          <p:cNvGrpSpPr/>
          <p:nvPr/>
        </p:nvGrpSpPr>
        <p:grpSpPr>
          <a:xfrm>
            <a:off x="8489239" y="8069766"/>
            <a:ext cx="2056095" cy="1461940"/>
            <a:chOff x="4083586" y="6925835"/>
            <a:chExt cx="2056095" cy="1461940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DC5FF60-7EA1-243F-450D-7EFD32444B3D}"/>
                </a:ext>
              </a:extLst>
            </p:cNvPr>
            <p:cNvGrpSpPr/>
            <p:nvPr/>
          </p:nvGrpSpPr>
          <p:grpSpPr>
            <a:xfrm>
              <a:off x="4473343" y="6925835"/>
              <a:ext cx="637624" cy="1461939"/>
              <a:chOff x="12048141" y="4284568"/>
              <a:chExt cx="531200" cy="1461939"/>
            </a:xfrm>
          </p:grpSpPr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60576ADC-1614-5097-756B-337D472B2DE8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6384337D-4D2C-D54C-64B5-D86F95A424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7F14B82-D90C-9127-61B7-B06BF7CB64B9}"/>
                </a:ext>
              </a:extLst>
            </p:cNvPr>
            <p:cNvGrpSpPr/>
            <p:nvPr/>
          </p:nvGrpSpPr>
          <p:grpSpPr>
            <a:xfrm>
              <a:off x="5505660" y="6925836"/>
              <a:ext cx="634021" cy="1461939"/>
              <a:chOff x="12027158" y="4284568"/>
              <a:chExt cx="531200" cy="1461939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F3C7E8B1-7B66-4264-E520-59CBD6197957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F409BBA-6971-F8FB-0A66-B1713EF9FC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49B4E5E-DDF1-0C5B-6EAA-141103072131}"/>
                </a:ext>
              </a:extLst>
            </p:cNvPr>
            <p:cNvSpPr txBox="1"/>
            <p:nvPr/>
          </p:nvSpPr>
          <p:spPr>
            <a:xfrm>
              <a:off x="5169033" y="7207267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0577E4F-490D-1CF7-E0E8-2715E618E080}"/>
                </a:ext>
              </a:extLst>
            </p:cNvPr>
            <p:cNvSpPr txBox="1"/>
            <p:nvPr/>
          </p:nvSpPr>
          <p:spPr>
            <a:xfrm>
              <a:off x="4083586" y="7287472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79459" y="1080847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CF25C64-7723-E6D9-7179-656217D65C33}"/>
              </a:ext>
            </a:extLst>
          </p:cNvPr>
          <p:cNvSpPr/>
          <p:nvPr/>
        </p:nvSpPr>
        <p:spPr>
          <a:xfrm>
            <a:off x="12602959" y="2247601"/>
            <a:ext cx="4525003" cy="6753736"/>
          </a:xfrm>
          <a:custGeom>
            <a:avLst/>
            <a:gdLst/>
            <a:ahLst/>
            <a:cxnLst/>
            <a:rect l="l" t="t" r="r" b="b"/>
            <a:pathLst>
              <a:path w="4119001" h="6147763">
                <a:moveTo>
                  <a:pt x="0" y="0"/>
                </a:moveTo>
                <a:lnTo>
                  <a:pt x="4119002" y="0"/>
                </a:lnTo>
                <a:lnTo>
                  <a:pt x="4119002" y="6147764"/>
                </a:lnTo>
                <a:lnTo>
                  <a:pt x="0" y="614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22E5E4C-508E-6FF3-1464-498A029E48C1}"/>
              </a:ext>
            </a:extLst>
          </p:cNvPr>
          <p:cNvSpPr txBox="1"/>
          <p:nvPr/>
        </p:nvSpPr>
        <p:spPr>
          <a:xfrm>
            <a:off x="6139718" y="635789"/>
            <a:ext cx="57912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SGK –tr92 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461BBA16-C2CF-763C-BCBB-C03E1C679F67}"/>
              </a:ext>
            </a:extLst>
          </p:cNvPr>
          <p:cNvSpPr txBox="1"/>
          <p:nvPr/>
        </p:nvSpPr>
        <p:spPr>
          <a:xfrm>
            <a:off x="6172375" y="1803691"/>
            <a:ext cx="5943250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6310A-55D8-E396-13F3-DAB94DB1019A}"/>
              </a:ext>
            </a:extLst>
          </p:cNvPr>
          <p:cNvSpPr txBox="1"/>
          <p:nvPr/>
        </p:nvSpPr>
        <p:spPr>
          <a:xfrm>
            <a:off x="4724400" y="10715063"/>
            <a:ext cx="1676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9BB1B2-25D4-27D7-8788-59E695EABD0E}"/>
              </a:ext>
            </a:extLst>
          </p:cNvPr>
          <p:cNvGrpSpPr/>
          <p:nvPr/>
        </p:nvGrpSpPr>
        <p:grpSpPr>
          <a:xfrm>
            <a:off x="1445874" y="2566675"/>
            <a:ext cx="9453002" cy="2895764"/>
            <a:chOff x="1445874" y="2566675"/>
            <a:chExt cx="9453002" cy="28957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08B20-70B0-17B4-45A9-5B52AC3FCFC8}"/>
                </a:ext>
              </a:extLst>
            </p:cNvPr>
            <p:cNvSpPr txBox="1"/>
            <p:nvPr/>
          </p:nvSpPr>
          <p:spPr>
            <a:xfrm>
              <a:off x="1445874" y="2566675"/>
              <a:ext cx="9453002" cy="2477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bức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tranh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diện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	dm</a:t>
              </a:r>
              <a:r>
                <a:rPr lang="en-US" sz="4200" baseline="30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và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chiều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rộng</a:t>
              </a: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		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dm. 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C253CA-7075-F5A3-4ECE-D029428F2646}"/>
                </a:ext>
              </a:extLst>
            </p:cNvPr>
            <p:cNvGrpSpPr/>
            <p:nvPr/>
          </p:nvGrpSpPr>
          <p:grpSpPr>
            <a:xfrm>
              <a:off x="3200400" y="4000500"/>
              <a:ext cx="909646" cy="1461939"/>
              <a:chOff x="12048141" y="4284568"/>
              <a:chExt cx="531200" cy="146193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4B2E8A-77DB-2FCA-9815-0433B5F665DA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79601CC-9342-DAD5-CAEA-4DC683CF15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83DA4F-F9E5-C7F8-C6EA-B7E779AFF6C2}"/>
                </a:ext>
              </a:extLst>
            </p:cNvPr>
            <p:cNvGrpSpPr/>
            <p:nvPr/>
          </p:nvGrpSpPr>
          <p:grpSpPr>
            <a:xfrm>
              <a:off x="8689176" y="4000500"/>
              <a:ext cx="909646" cy="1461939"/>
              <a:chOff x="12048141" y="4284568"/>
              <a:chExt cx="531200" cy="146193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EE251D-0B1C-EFBF-5787-C2CC3A61FCC6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71C3F57-8EDE-E463-0FFA-70C4E533CB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1984D1-2EFC-9853-338F-A7A9B9665105}"/>
              </a:ext>
            </a:extLst>
          </p:cNvPr>
          <p:cNvGrpSpPr/>
          <p:nvPr/>
        </p:nvGrpSpPr>
        <p:grpSpPr>
          <a:xfrm>
            <a:off x="1430668" y="5347150"/>
            <a:ext cx="9453002" cy="1590254"/>
            <a:chOff x="1430668" y="5347150"/>
            <a:chExt cx="9453002" cy="15902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D47729-D81C-4F7D-F80F-D7D15DE55D9B}"/>
                </a:ext>
              </a:extLst>
            </p:cNvPr>
            <p:cNvSpPr txBox="1"/>
            <p:nvPr/>
          </p:nvSpPr>
          <p:spPr>
            <a:xfrm>
              <a:off x="1430668" y="5375302"/>
              <a:ext cx="9453002" cy="1184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Chiều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dài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của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bức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tranh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	   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dm.  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8C8A45C-C5DD-EF1E-7777-8C1AC61E5708}"/>
                </a:ext>
              </a:extLst>
            </p:cNvPr>
            <p:cNvSpPr/>
            <p:nvPr/>
          </p:nvSpPr>
          <p:spPr>
            <a:xfrm>
              <a:off x="7996950" y="5347150"/>
              <a:ext cx="1147049" cy="1590254"/>
            </a:xfrm>
            <a:prstGeom prst="roundRect">
              <a:avLst>
                <a:gd name="adj" fmla="val 5743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27DB4C-789C-CCF5-CAC6-4961CD2549FD}"/>
              </a:ext>
            </a:extLst>
          </p:cNvPr>
          <p:cNvGrpSpPr/>
          <p:nvPr/>
        </p:nvGrpSpPr>
        <p:grpSpPr>
          <a:xfrm>
            <a:off x="8007429" y="5375302"/>
            <a:ext cx="1147049" cy="1590254"/>
            <a:chOff x="4021636" y="1568427"/>
            <a:chExt cx="1007564" cy="1590254"/>
          </a:xfrm>
          <a:solidFill>
            <a:schemeClr val="bg1"/>
          </a:solidFill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CFB3CE9-81C8-AF5F-33C2-AC50B1E4D021}"/>
                </a:ext>
              </a:extLst>
            </p:cNvPr>
            <p:cNvSpPr/>
            <p:nvPr/>
          </p:nvSpPr>
          <p:spPr>
            <a:xfrm>
              <a:off x="4021636" y="1568427"/>
              <a:ext cx="1007564" cy="1590254"/>
            </a:xfrm>
            <a:prstGeom prst="roundRect">
              <a:avLst>
                <a:gd name="adj" fmla="val 5743"/>
              </a:avLst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E8A59E-BCD4-6E85-6A47-FA466588F7F4}"/>
                </a:ext>
              </a:extLst>
            </p:cNvPr>
            <p:cNvGrpSpPr/>
            <p:nvPr/>
          </p:nvGrpSpPr>
          <p:grpSpPr>
            <a:xfrm>
              <a:off x="4101781" y="1627690"/>
              <a:ext cx="828753" cy="1461939"/>
              <a:chOff x="12016594" y="4240201"/>
              <a:chExt cx="543333" cy="1461939"/>
            </a:xfrm>
            <a:grpFill/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0761DA-3E69-0938-C428-28FFA3605BFF}"/>
                  </a:ext>
                </a:extLst>
              </p:cNvPr>
              <p:cNvSpPr txBox="1"/>
              <p:nvPr/>
            </p:nvSpPr>
            <p:spPr>
              <a:xfrm>
                <a:off x="12016594" y="4240201"/>
                <a:ext cx="535851" cy="146193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81</a:t>
                </a:r>
                <a:endParaRPr lang="en-US" sz="42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  <a:endParaRPr lang="en-US" sz="42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1E0DE35-EB2B-47A8-2713-6214F4B108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8724" y="4971170"/>
                <a:ext cx="53120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58473C4-3453-80A5-A0A7-C3801BB8AE93}"/>
              </a:ext>
            </a:extLst>
          </p:cNvPr>
          <p:cNvSpPr txBox="1"/>
          <p:nvPr/>
        </p:nvSpPr>
        <p:spPr>
          <a:xfrm>
            <a:off x="1432839" y="6904431"/>
            <a:ext cx="6603191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Chiều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dài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bức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tranh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C10F549-E669-EB2A-24BB-16650DD5452D}"/>
              </a:ext>
            </a:extLst>
          </p:cNvPr>
          <p:cNvGrpSpPr/>
          <p:nvPr/>
        </p:nvGrpSpPr>
        <p:grpSpPr>
          <a:xfrm>
            <a:off x="7100281" y="8028830"/>
            <a:ext cx="2530177" cy="1461939"/>
            <a:chOff x="5849802" y="8114504"/>
            <a:chExt cx="2530177" cy="14619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B13D6E-365C-F8E8-B2C5-2D378A77A5A6}"/>
                </a:ext>
              </a:extLst>
            </p:cNvPr>
            <p:cNvSpPr txBox="1"/>
            <p:nvPr/>
          </p:nvSpPr>
          <p:spPr>
            <a:xfrm>
              <a:off x="5849802" y="8478635"/>
              <a:ext cx="441131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AD94B0-F7CC-358D-6522-974CEB37355E}"/>
                </a:ext>
              </a:extLst>
            </p:cNvPr>
            <p:cNvGrpSpPr/>
            <p:nvPr/>
          </p:nvGrpSpPr>
          <p:grpSpPr>
            <a:xfrm>
              <a:off x="6285781" y="8114504"/>
              <a:ext cx="2094198" cy="1461939"/>
              <a:chOff x="12027158" y="4269180"/>
              <a:chExt cx="531200" cy="1461939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CF21FB2-9C88-B363-A4F8-E2AC3CF0286D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27 x 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x 10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671C44C-D483-8E02-ACE3-A00670964F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644C105-9230-C58B-B221-58EC885EE99E}"/>
              </a:ext>
            </a:extLst>
          </p:cNvPr>
          <p:cNvGrpSpPr/>
          <p:nvPr/>
        </p:nvGrpSpPr>
        <p:grpSpPr>
          <a:xfrm>
            <a:off x="9576139" y="8050041"/>
            <a:ext cx="1295386" cy="1461939"/>
            <a:chOff x="8325660" y="8135715"/>
            <a:chExt cx="1295386" cy="14619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9D42C66-471E-D1D1-9C40-3C87A11C028E}"/>
                </a:ext>
              </a:extLst>
            </p:cNvPr>
            <p:cNvSpPr txBox="1"/>
            <p:nvPr/>
          </p:nvSpPr>
          <p:spPr>
            <a:xfrm>
              <a:off x="8325660" y="8480051"/>
              <a:ext cx="55169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53CC19D-BBDE-B961-75F7-BB9BA8E6CCC0}"/>
                </a:ext>
              </a:extLst>
            </p:cNvPr>
            <p:cNvGrpSpPr/>
            <p:nvPr/>
          </p:nvGrpSpPr>
          <p:grpSpPr>
            <a:xfrm>
              <a:off x="8801021" y="8135715"/>
              <a:ext cx="820025" cy="1461939"/>
              <a:chOff x="12027158" y="4284569"/>
              <a:chExt cx="531200" cy="146193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BD51B10-CEE7-A49C-8C53-CA4C8801F8A0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8E830FE-D026-CC3D-86FA-894559AFEB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6E6B97E-8526-6157-5699-F65374E54C39}"/>
              </a:ext>
            </a:extLst>
          </p:cNvPr>
          <p:cNvGrpSpPr/>
          <p:nvPr/>
        </p:nvGrpSpPr>
        <p:grpSpPr>
          <a:xfrm>
            <a:off x="2471296" y="8028830"/>
            <a:ext cx="1998630" cy="1461939"/>
            <a:chOff x="1624617" y="8114504"/>
            <a:chExt cx="1998630" cy="146193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3E1389F-2C25-EBD0-6640-B774FA470C84}"/>
                </a:ext>
              </a:extLst>
            </p:cNvPr>
            <p:cNvGrpSpPr/>
            <p:nvPr/>
          </p:nvGrpSpPr>
          <p:grpSpPr>
            <a:xfrm>
              <a:off x="1624617" y="8114504"/>
              <a:ext cx="839363" cy="1461939"/>
              <a:chOff x="12035902" y="4263999"/>
              <a:chExt cx="531200" cy="1461939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3C4EB44-F7D4-F2DA-1078-BDB5C92E0A10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6E7F1CA-5A70-DB30-C2EE-0B50332CB2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EE1AFBF-FB63-59F5-39B0-B5344C931226}"/>
                </a:ext>
              </a:extLst>
            </p:cNvPr>
            <p:cNvSpPr txBox="1"/>
            <p:nvPr/>
          </p:nvSpPr>
          <p:spPr>
            <a:xfrm>
              <a:off x="2533644" y="8410963"/>
              <a:ext cx="2167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96F7497-417F-0D77-3F45-4A4A7461EFCE}"/>
                </a:ext>
              </a:extLst>
            </p:cNvPr>
            <p:cNvGrpSpPr/>
            <p:nvPr/>
          </p:nvGrpSpPr>
          <p:grpSpPr>
            <a:xfrm>
              <a:off x="2783884" y="8114504"/>
              <a:ext cx="839363" cy="1461939"/>
              <a:chOff x="12035902" y="4263999"/>
              <a:chExt cx="531200" cy="1461939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44718B-ABA4-36D0-F142-1845F65CF123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7C93120-9C69-0F22-AD03-180BE6C9B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1038925-81AF-BEB8-7723-FA4789550130}"/>
              </a:ext>
            </a:extLst>
          </p:cNvPr>
          <p:cNvGrpSpPr/>
          <p:nvPr/>
        </p:nvGrpSpPr>
        <p:grpSpPr>
          <a:xfrm>
            <a:off x="4592993" y="8028830"/>
            <a:ext cx="2499065" cy="1462455"/>
            <a:chOff x="3695784" y="8146675"/>
            <a:chExt cx="2499065" cy="146245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F27C051-B40F-2BC3-E1F7-0513F8867AD1}"/>
                </a:ext>
              </a:extLst>
            </p:cNvPr>
            <p:cNvSpPr txBox="1"/>
            <p:nvPr/>
          </p:nvSpPr>
          <p:spPr>
            <a:xfrm>
              <a:off x="5014234" y="8428624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DA55E8-F992-2E0E-98F3-DF55B686428F}"/>
                </a:ext>
              </a:extLst>
            </p:cNvPr>
            <p:cNvSpPr txBox="1"/>
            <p:nvPr/>
          </p:nvSpPr>
          <p:spPr>
            <a:xfrm>
              <a:off x="3695784" y="8508829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837661A-02F3-476A-FEE0-092B6717D7AE}"/>
                </a:ext>
              </a:extLst>
            </p:cNvPr>
            <p:cNvGrpSpPr/>
            <p:nvPr/>
          </p:nvGrpSpPr>
          <p:grpSpPr>
            <a:xfrm>
              <a:off x="4072930" y="8147191"/>
              <a:ext cx="839363" cy="1461939"/>
              <a:chOff x="12035902" y="4263999"/>
              <a:chExt cx="531200" cy="1461939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BD1318-D56C-9A58-A65C-51E4BE938FF8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41D82B6-357F-138F-B19F-6C4D8AE89E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D9E2A4E-A096-1E85-D4DB-E34F549C6E59}"/>
                </a:ext>
              </a:extLst>
            </p:cNvPr>
            <p:cNvGrpSpPr/>
            <p:nvPr/>
          </p:nvGrpSpPr>
          <p:grpSpPr>
            <a:xfrm>
              <a:off x="5355486" y="8146675"/>
              <a:ext cx="839363" cy="1461939"/>
              <a:chOff x="12035902" y="4263999"/>
              <a:chExt cx="531200" cy="14619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236608D-1121-1B6A-E448-F1F4174ACB15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0E1E7F8-D4ED-5DEC-68AB-29BBFB757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79459" y="1080847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3304110"/>
            <a:ext cx="4847624" cy="4847624"/>
            <a:chOff x="2286000" y="4373032"/>
            <a:chExt cx="3371466" cy="3371466"/>
          </a:xfrm>
        </p:grpSpPr>
        <p:grpSp>
          <p:nvGrpSpPr>
            <p:cNvPr id="5" name="Group 5"/>
            <p:cNvGrpSpPr/>
            <p:nvPr/>
          </p:nvGrpSpPr>
          <p:grpSpPr>
            <a:xfrm>
              <a:off x="2286000" y="4373032"/>
              <a:ext cx="3371466" cy="3371466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AB61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400703" y="4487741"/>
              <a:ext cx="3142061" cy="3142049"/>
              <a:chOff x="0" y="0"/>
              <a:chExt cx="6350000" cy="63499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AB610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720187" y="3308825"/>
            <a:ext cx="4847624" cy="4847624"/>
            <a:chOff x="7526426" y="4460075"/>
            <a:chExt cx="3371466" cy="3371466"/>
          </a:xfrm>
        </p:grpSpPr>
        <p:grpSp>
          <p:nvGrpSpPr>
            <p:cNvPr id="11" name="Group 11"/>
            <p:cNvGrpSpPr/>
            <p:nvPr/>
          </p:nvGrpSpPr>
          <p:grpSpPr>
            <a:xfrm>
              <a:off x="7526426" y="4460075"/>
              <a:ext cx="3371466" cy="337146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98B7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7641129" y="4574784"/>
              <a:ext cx="3142061" cy="3142049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498B71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115800" y="3304110"/>
            <a:ext cx="4847624" cy="4847624"/>
            <a:chOff x="12767673" y="4373032"/>
            <a:chExt cx="3371466" cy="3371466"/>
          </a:xfrm>
        </p:grpSpPr>
        <p:grpSp>
          <p:nvGrpSpPr>
            <p:cNvPr id="23" name="Group 23"/>
            <p:cNvGrpSpPr/>
            <p:nvPr/>
          </p:nvGrpSpPr>
          <p:grpSpPr>
            <a:xfrm>
              <a:off x="12767673" y="4373032"/>
              <a:ext cx="3371466" cy="3371466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674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12882375" y="4487741"/>
              <a:ext cx="3142061" cy="3142049"/>
              <a:chOff x="0" y="0"/>
              <a:chExt cx="6350000" cy="634997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ED6745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Box 29"/>
          <p:cNvSpPr txBox="1"/>
          <p:nvPr/>
        </p:nvSpPr>
        <p:spPr>
          <a:xfrm>
            <a:off x="4319452" y="771628"/>
            <a:ext cx="9649091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0" name="AutoShape 30"/>
          <p:cNvSpPr/>
          <p:nvPr/>
        </p:nvSpPr>
        <p:spPr>
          <a:xfrm>
            <a:off x="672701" y="2247900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92426" y="4158260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Ôn tập kiến thức đã học trong bài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7099" y="4158261"/>
            <a:ext cx="37338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449253" y="4139210"/>
            <a:ext cx="4226247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trước bài tập tiết sau - </a:t>
            </a: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602728"/>
            <a:ext cx="16942595" cy="9084936"/>
            <a:chOff x="0" y="0"/>
            <a:chExt cx="3424251" cy="18361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36148"/>
            </a:xfrm>
            <a:custGeom>
              <a:avLst/>
              <a:gdLst/>
              <a:ahLst/>
              <a:cxnLst/>
              <a:rect l="l" t="t" r="r" b="b"/>
              <a:pathLst>
                <a:path w="3424251" h="1836148">
                  <a:moveTo>
                    <a:pt x="3299791" y="1836148"/>
                  </a:moveTo>
                  <a:lnTo>
                    <a:pt x="124460" y="1836148"/>
                  </a:lnTo>
                  <a:cubicBezTo>
                    <a:pt x="55880" y="1836148"/>
                    <a:pt x="0" y="1780268"/>
                    <a:pt x="0" y="1711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1688"/>
                  </a:lnTo>
                  <a:cubicBezTo>
                    <a:pt x="3424251" y="1780268"/>
                    <a:pt x="3368372" y="1836148"/>
                    <a:pt x="3299792" y="18361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875314"/>
            <a:ext cx="613546" cy="153386"/>
          </a:xfrm>
          <a:custGeom>
            <a:avLst/>
            <a:gdLst/>
            <a:ahLst/>
            <a:cxnLst/>
            <a:rect l="l" t="t" r="r" b="b"/>
            <a:pathLst>
              <a:path w="613546" h="153386">
                <a:moveTo>
                  <a:pt x="0" y="0"/>
                </a:moveTo>
                <a:lnTo>
                  <a:pt x="613546" y="0"/>
                </a:lnTo>
                <a:lnTo>
                  <a:pt x="613546" y="153386"/>
                </a:lnTo>
                <a:lnTo>
                  <a:pt x="0" y="153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803304" y="1858229"/>
            <a:ext cx="1268139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>
                <a:solidFill>
                  <a:srgbClr val="3D4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64</a:t>
            </a:r>
            <a:r>
              <a:rPr lang="vi-VN" sz="9600" b="1">
                <a:solidFill>
                  <a:srgbClr val="3D4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9600" b="1" dirty="0">
              <a:solidFill>
                <a:srgbClr val="3D4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3D4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PHÂN SỐ</a:t>
            </a:r>
          </a:p>
        </p:txBody>
      </p:sp>
      <p:sp>
        <p:nvSpPr>
          <p:cNvPr id="8" name="AutoShape 8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90372" y="7048500"/>
            <a:ext cx="9378028" cy="1231106"/>
            <a:chOff x="4490373" y="6349676"/>
            <a:chExt cx="9378028" cy="1231106"/>
          </a:xfrm>
        </p:grpSpPr>
        <p:sp>
          <p:nvSpPr>
            <p:cNvPr id="6" name="Freeform 6"/>
            <p:cNvSpPr/>
            <p:nvPr/>
          </p:nvSpPr>
          <p:spPr>
            <a:xfrm>
              <a:off x="4490373" y="6349676"/>
              <a:ext cx="9378028" cy="1231106"/>
            </a:xfrm>
            <a:custGeom>
              <a:avLst/>
              <a:gdLst/>
              <a:ahLst/>
              <a:cxnLst/>
              <a:rect l="l" t="t" r="r" b="b"/>
              <a:pathLst>
                <a:path w="12409672" h="1511724">
                  <a:moveTo>
                    <a:pt x="0" y="0"/>
                  </a:moveTo>
                  <a:lnTo>
                    <a:pt x="12409671" y="0"/>
                  </a:lnTo>
                  <a:lnTo>
                    <a:pt x="12409671" y="1511724"/>
                  </a:lnTo>
                  <a:lnTo>
                    <a:pt x="0" y="1511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DC8B9133-6C37-A98F-A257-9E8A2DE0362A}"/>
                </a:ext>
              </a:extLst>
            </p:cNvPr>
            <p:cNvSpPr txBox="1"/>
            <p:nvPr/>
          </p:nvSpPr>
          <p:spPr>
            <a:xfrm>
              <a:off x="6773751" y="6349676"/>
              <a:ext cx="4740496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3D4A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1</a:t>
              </a:r>
              <a:endParaRPr lang="en-US" sz="8000" b="1" dirty="0">
                <a:solidFill>
                  <a:srgbClr val="3D4A9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79459" y="1080847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672702" y="2095500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5499" y="85693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61811"/>
            <a:ext cx="8206725" cy="7241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4481" y="261854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>
                <a:latin typeface="Arial" panose="020B0604020202020204" pitchFamily="34" charset="0"/>
                <a:cs typeface="Arial" panose="020B0604020202020204" pitchFamily="34" charset="0"/>
              </a:rPr>
              <a:t>Cho: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444481" y="3580970"/>
            <a:ext cx="6682947" cy="2484120"/>
            <a:chOff x="10439400" y="3314700"/>
            <a:chExt cx="6682947" cy="2484120"/>
          </a:xfrm>
        </p:grpSpPr>
        <p:sp>
          <p:nvSpPr>
            <p:cNvPr id="11" name="TextBox 10"/>
            <p:cNvSpPr txBox="1"/>
            <p:nvPr/>
          </p:nvSpPr>
          <p:spPr>
            <a:xfrm>
              <a:off x="10439400" y="3314700"/>
              <a:ext cx="668294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Diện tích hình chữ nhật: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075617" y="4336881"/>
              <a:ext cx="1949445" cy="1461939"/>
              <a:chOff x="11075617" y="4336881"/>
              <a:chExt cx="1949445" cy="146193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1075617" y="4336881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19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39823" y="5067851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2038984" y="4628614"/>
                <a:ext cx="9860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2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vi-VN" sz="42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0444481" y="6080645"/>
            <a:ext cx="6682947" cy="1461939"/>
            <a:chOff x="10439400" y="3238758"/>
            <a:chExt cx="6682947" cy="1461939"/>
          </a:xfrm>
        </p:grpSpPr>
        <p:sp>
          <p:nvSpPr>
            <p:cNvPr id="18" name="TextBox 17"/>
            <p:cNvSpPr txBox="1"/>
            <p:nvPr/>
          </p:nvSpPr>
          <p:spPr>
            <a:xfrm>
              <a:off x="10439400" y="3314700"/>
              <a:ext cx="668294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Chiều rộng: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124234" y="3238758"/>
              <a:ext cx="1949445" cy="1461939"/>
              <a:chOff x="14124234" y="3238758"/>
              <a:chExt cx="1949445" cy="146193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4124234" y="3238758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88440" y="3969728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5087601" y="3530491"/>
                <a:ext cx="9860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2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0850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79459" y="1080847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672702" y="2095500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5499" y="85693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61811"/>
            <a:ext cx="8206725" cy="724122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3411200" y="2623090"/>
            <a:ext cx="598273" cy="727806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210800" y="3631770"/>
            <a:ext cx="6987747" cy="3992344"/>
            <a:chOff x="10210800" y="3631770"/>
            <a:chExt cx="6987747" cy="3992344"/>
          </a:xfrm>
        </p:grpSpPr>
        <p:sp>
          <p:nvSpPr>
            <p:cNvPr id="10" name="TextBox 9"/>
            <p:cNvSpPr txBox="1"/>
            <p:nvPr/>
          </p:nvSpPr>
          <p:spPr>
            <a:xfrm>
              <a:off x="10210800" y="3631770"/>
              <a:ext cx="6987747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Để tính chiều dài hình chữ nhật, ta làm phép chia: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45223" y="6155845"/>
              <a:ext cx="2874576" cy="1468269"/>
              <a:chOff x="12397739" y="7548099"/>
              <a:chExt cx="2874576" cy="146826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3634931" y="7734300"/>
                <a:ext cx="457200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vi-VN" sz="420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4352834" y="7554429"/>
                <a:ext cx="919481" cy="1461939"/>
                <a:chOff x="14124234" y="3238758"/>
                <a:chExt cx="919481" cy="1461939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C4D791C-F740-ABF3-006C-AB6A8F1E8F47}"/>
                    </a:ext>
                  </a:extLst>
                </p:cNvPr>
                <p:cNvSpPr txBox="1"/>
                <p:nvPr/>
              </p:nvSpPr>
              <p:spPr>
                <a:xfrm>
                  <a:off x="14124234" y="3238758"/>
                  <a:ext cx="91948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2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  <a:endPara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60DA1AA-333B-853F-F535-64DCE0E66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188440" y="3969728"/>
                  <a:ext cx="79107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12397739" y="7548099"/>
                <a:ext cx="919481" cy="1461939"/>
                <a:chOff x="14124234" y="3238758"/>
                <a:chExt cx="919481" cy="1461939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C4D791C-F740-ABF3-006C-AB6A8F1E8F47}"/>
                    </a:ext>
                  </a:extLst>
                </p:cNvPr>
                <p:cNvSpPr txBox="1"/>
                <p:nvPr/>
              </p:nvSpPr>
              <p:spPr>
                <a:xfrm>
                  <a:off x="14124234" y="3238758"/>
                  <a:ext cx="91948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  <a:endPara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2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19</a:t>
                  </a:r>
                  <a:endPara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60DA1AA-333B-853F-F535-64DCE0E66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188440" y="3969728"/>
                  <a:ext cx="79107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7480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2702" y="582091"/>
            <a:ext cx="7530989" cy="9157335"/>
            <a:chOff x="0" y="0"/>
            <a:chExt cx="1516344" cy="18438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solidFill>
              <a:srgbClr val="ED67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69400" y="8244870"/>
            <a:ext cx="676949" cy="676949"/>
          </a:xfrm>
          <a:custGeom>
            <a:avLst/>
            <a:gdLst/>
            <a:ahLst/>
            <a:cxnLst/>
            <a:rect l="l" t="t" r="r" b="b"/>
            <a:pathLst>
              <a:path w="676949" h="676949">
                <a:moveTo>
                  <a:pt x="0" y="0"/>
                </a:moveTo>
                <a:lnTo>
                  <a:pt x="676949" y="0"/>
                </a:lnTo>
                <a:lnTo>
                  <a:pt x="676949" y="676949"/>
                </a:lnTo>
                <a:lnTo>
                  <a:pt x="0" y="676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899784" y="2605088"/>
            <a:ext cx="5076825" cy="5076825"/>
            <a:chOff x="1899784" y="2605088"/>
            <a:chExt cx="5076825" cy="5076825"/>
          </a:xfrm>
        </p:grpSpPr>
        <p:grpSp>
          <p:nvGrpSpPr>
            <p:cNvPr id="7" name="Group 7"/>
            <p:cNvGrpSpPr/>
            <p:nvPr/>
          </p:nvGrpSpPr>
          <p:grpSpPr>
            <a:xfrm>
              <a:off x="1899784" y="2605088"/>
              <a:ext cx="5076825" cy="5076825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4655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72506" y="2777819"/>
              <a:ext cx="4731382" cy="4731363"/>
              <a:chOff x="2072506" y="2777819"/>
              <a:chExt cx="4731382" cy="4731363"/>
            </a:xfrm>
          </p:grpSpPr>
          <p:grpSp>
            <p:nvGrpSpPr>
              <p:cNvPr id="9" name="Group 9"/>
              <p:cNvGrpSpPr>
                <a:grpSpLocks noChangeAspect="1"/>
              </p:cNvGrpSpPr>
              <p:nvPr/>
            </p:nvGrpSpPr>
            <p:grpSpPr>
              <a:xfrm>
                <a:off x="2072506" y="2777819"/>
                <a:ext cx="4731382" cy="4731363"/>
                <a:chOff x="0" y="0"/>
                <a:chExt cx="6350000" cy="63499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F6F6F6"/>
                </a:solidFill>
                <a:ln w="1270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TextBox 11"/>
              <p:cNvSpPr txBox="1"/>
              <p:nvPr/>
            </p:nvSpPr>
            <p:spPr>
              <a:xfrm>
                <a:off x="2543331" y="3544931"/>
                <a:ext cx="3789729" cy="32316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8399"/>
                  </a:lnSpc>
                </a:pPr>
                <a:r>
                  <a:rPr lang="vi-VN" sz="5400">
                    <a:solidFill>
                      <a:srgbClr val="14110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Giới thiệu phân số đảo ngược</a:t>
                </a:r>
                <a:endParaRPr lang="en-US" sz="5400">
                  <a:solidFill>
                    <a:srgbClr val="14110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1279459" y="1128472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275659" y="1038225"/>
            <a:ext cx="321275" cy="321275"/>
          </a:xfrm>
          <a:custGeom>
            <a:avLst/>
            <a:gdLst/>
            <a:ahLst/>
            <a:cxnLst/>
            <a:rect l="l" t="t" r="r" b="b"/>
            <a:pathLst>
              <a:path w="321275" h="321275">
                <a:moveTo>
                  <a:pt x="0" y="0"/>
                </a:moveTo>
                <a:lnTo>
                  <a:pt x="321276" y="0"/>
                </a:lnTo>
                <a:lnTo>
                  <a:pt x="321276" y="321275"/>
                </a:lnTo>
                <a:lnTo>
                  <a:pt x="0" y="321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672702" y="1777708"/>
            <a:ext cx="7530989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60308" y="1128472"/>
            <a:ext cx="7680961" cy="385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số đảo ngược </a:t>
            </a:r>
            <a:r>
              <a:rPr lang="vi-VN" sz="4200">
                <a:latin typeface="Arial" panose="020B0604020202020204" pitchFamily="34" charset="0"/>
                <a:cs typeface="Arial" panose="020B0604020202020204" pitchFamily="34" charset="0"/>
              </a:rPr>
              <a:t>của một phân số là phân có tử và mẫu đổi vị trí cho nhau so với phân số ban đầu.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60308" y="5610001"/>
            <a:ext cx="1828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r>
              <a:rPr lang="vi-VN" sz="4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960308" y="6480348"/>
            <a:ext cx="8109304" cy="1461939"/>
            <a:chOff x="8960308" y="6414947"/>
            <a:chExt cx="8109304" cy="1461939"/>
          </a:xfrm>
        </p:grpSpPr>
        <p:sp>
          <p:nvSpPr>
            <p:cNvPr id="18" name="Rectangle 17"/>
            <p:cNvSpPr/>
            <p:nvPr/>
          </p:nvSpPr>
          <p:spPr>
            <a:xfrm>
              <a:off x="8960308" y="6723115"/>
              <a:ext cx="81093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 số đảo ngược của        là: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5011400" y="6414947"/>
              <a:ext cx="723481" cy="1461939"/>
              <a:chOff x="15049919" y="6418120"/>
              <a:chExt cx="919481" cy="146193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5049919" y="6418120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114125" y="7149090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12953188" y="7827496"/>
            <a:ext cx="723481" cy="1461939"/>
            <a:chOff x="12769243" y="7940437"/>
            <a:chExt cx="723481" cy="14619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4D791C-F740-ABF3-006C-AB6A8F1E8F47}"/>
                </a:ext>
              </a:extLst>
            </p:cNvPr>
            <p:cNvSpPr txBox="1"/>
            <p:nvPr/>
          </p:nvSpPr>
          <p:spPr>
            <a:xfrm>
              <a:off x="12769243" y="7940437"/>
              <a:ext cx="723481" cy="1461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vi-VN" sz="4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vi-VN" sz="42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0DA1AA-333B-853F-F535-64DCE0E66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19763" y="8671407"/>
              <a:ext cx="62244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79459" y="1080847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90800" y="2033121"/>
            <a:ext cx="2528825" cy="1468374"/>
            <a:chOff x="12397739" y="7548099"/>
            <a:chExt cx="2528825" cy="1468374"/>
          </a:xfrm>
        </p:grpSpPr>
        <p:sp>
          <p:nvSpPr>
            <p:cNvPr id="10" name="TextBox 9"/>
            <p:cNvSpPr txBox="1"/>
            <p:nvPr/>
          </p:nvSpPr>
          <p:spPr>
            <a:xfrm>
              <a:off x="13464798" y="7805918"/>
              <a:ext cx="45720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4007083" y="7554534"/>
              <a:ext cx="919481" cy="1461939"/>
              <a:chOff x="13778483" y="3238863"/>
              <a:chExt cx="919481" cy="146193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3778483" y="3238863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842689" y="3969833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2397739" y="7548099"/>
              <a:ext cx="919481" cy="1461939"/>
              <a:chOff x="14124234" y="3238758"/>
              <a:chExt cx="919481" cy="146193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4124234" y="3238758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19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88440" y="3969728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2590800" y="1080847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>
                <a:latin typeface="Arial" panose="020B0604020202020204" pitchFamily="34" charset="0"/>
                <a:cs typeface="Arial" panose="020B0604020202020204" pitchFamily="34" charset="0"/>
              </a:rPr>
              <a:t>Quay trở lại bài toán tính chiều dài: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67" y="7260445"/>
            <a:ext cx="2867057" cy="235735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524967" y="3721540"/>
            <a:ext cx="5205920" cy="2159142"/>
            <a:chOff x="1524967" y="3721540"/>
            <a:chExt cx="5205920" cy="2159142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1524967" y="3781010"/>
              <a:ext cx="5205920" cy="2099672"/>
            </a:xfrm>
            <a:prstGeom prst="wedgeRoundRectCallout">
              <a:avLst>
                <a:gd name="adj1" fmla="val -32152"/>
                <a:gd name="adj2" fmla="val 138974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25139" y="3721540"/>
              <a:ext cx="480557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 số đảo ngược của        là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819400" y="4480299"/>
              <a:ext cx="723481" cy="1400383"/>
              <a:chOff x="15049918" y="6418120"/>
              <a:chExt cx="919481" cy="140038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5049918" y="6418120"/>
                <a:ext cx="919481" cy="1400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114125" y="7149090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4439909" y="4480299"/>
              <a:ext cx="723481" cy="1400383"/>
              <a:chOff x="15049918" y="6418120"/>
              <a:chExt cx="919481" cy="140038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5049918" y="6418120"/>
                <a:ext cx="919481" cy="1400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114125" y="7149090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6751205" y="6426902"/>
            <a:ext cx="9707993" cy="2482344"/>
            <a:chOff x="6751205" y="6426902"/>
            <a:chExt cx="9707993" cy="2482344"/>
          </a:xfrm>
        </p:grpSpPr>
        <p:grpSp>
          <p:nvGrpSpPr>
            <p:cNvPr id="8" name="Group 7"/>
            <p:cNvGrpSpPr/>
            <p:nvPr/>
          </p:nvGrpSpPr>
          <p:grpSpPr>
            <a:xfrm>
              <a:off x="6751205" y="6426902"/>
              <a:ext cx="9707993" cy="2430274"/>
              <a:chOff x="6751205" y="6426902"/>
              <a:chExt cx="9707993" cy="2430274"/>
            </a:xfrm>
          </p:grpSpPr>
          <p:sp>
            <p:nvSpPr>
              <p:cNvPr id="29" name="Rounded Rectangular Callout 28"/>
              <p:cNvSpPr/>
              <p:nvPr/>
            </p:nvSpPr>
            <p:spPr>
              <a:xfrm>
                <a:off x="6751205" y="6430740"/>
                <a:ext cx="9707993" cy="2426436"/>
              </a:xfrm>
              <a:prstGeom prst="wedgeRoundRectCallout">
                <a:avLst>
                  <a:gd name="adj1" fmla="val -73136"/>
                  <a:gd name="adj2" fmla="val 38326"/>
                  <a:gd name="adj3" fmla="val 1666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048500" y="6535563"/>
                <a:ext cx="88773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chia       cho      , ta có thể nhân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8948975" y="6445952"/>
                <a:ext cx="838200" cy="1400383"/>
                <a:chOff x="14977020" y="6448898"/>
                <a:chExt cx="1065279" cy="1400383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C4D791C-F740-ABF3-006C-AB6A8F1E8F47}"/>
                    </a:ext>
                  </a:extLst>
                </p:cNvPr>
                <p:cNvSpPr txBox="1"/>
                <p:nvPr/>
              </p:nvSpPr>
              <p:spPr>
                <a:xfrm>
                  <a:off x="14977020" y="6448898"/>
                  <a:ext cx="1065279" cy="14003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  <a:endPara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0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19</a:t>
                  </a:r>
                  <a:endPara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60DA1AA-333B-853F-F535-64DCE0E66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114125" y="7149090"/>
                  <a:ext cx="79107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10793050" y="6426902"/>
                <a:ext cx="723481" cy="1400383"/>
                <a:chOff x="15049918" y="6418120"/>
                <a:chExt cx="919481" cy="1400383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C4D791C-F740-ABF3-006C-AB6A8F1E8F47}"/>
                    </a:ext>
                  </a:extLst>
                </p:cNvPr>
                <p:cNvSpPr txBox="1"/>
                <p:nvPr/>
              </p:nvSpPr>
              <p:spPr>
                <a:xfrm>
                  <a:off x="15049918" y="6418120"/>
                  <a:ext cx="919481" cy="14003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0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  <a:endPara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60DA1AA-333B-853F-F535-64DCE0E66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114125" y="7149090"/>
                  <a:ext cx="79107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15183240" y="6426902"/>
                <a:ext cx="838200" cy="1400383"/>
                <a:chOff x="14977020" y="6448898"/>
                <a:chExt cx="1065279" cy="1400383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C4D791C-F740-ABF3-006C-AB6A8F1E8F47}"/>
                    </a:ext>
                  </a:extLst>
                </p:cNvPr>
                <p:cNvSpPr txBox="1"/>
                <p:nvPr/>
              </p:nvSpPr>
              <p:spPr>
                <a:xfrm>
                  <a:off x="14977020" y="6448898"/>
                  <a:ext cx="1065279" cy="14003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  <a:endPara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vi-VN" sz="40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19</a:t>
                  </a:r>
                  <a:endPara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60DA1AA-333B-853F-F535-64DCE0E66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114125" y="7149090"/>
                  <a:ext cx="79107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Rectangle 4"/>
              <p:cNvSpPr/>
              <p:nvPr/>
            </p:nvSpPr>
            <p:spPr>
              <a:xfrm>
                <a:off x="7048500" y="7827285"/>
                <a:ext cx="2268570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4200">
                    <a:solidFill>
                      <a:prstClr val="black"/>
                    </a:solidFill>
                    <a:cs typeface="Arial" panose="020B0604020202020204" pitchFamily="34" charset="0"/>
                  </a:rPr>
                  <a:t>với        .</a:t>
                </a:r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06833" y="7508863"/>
              <a:ext cx="723481" cy="1400383"/>
              <a:chOff x="15049918" y="6418120"/>
              <a:chExt cx="919481" cy="140038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5049918" y="6418120"/>
                <a:ext cx="919481" cy="1400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114125" y="7149090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5438099" y="2033121"/>
            <a:ext cx="3186505" cy="1524388"/>
            <a:chOff x="5438099" y="2033121"/>
            <a:chExt cx="3186505" cy="1524388"/>
          </a:xfrm>
        </p:grpSpPr>
        <p:sp>
          <p:nvSpPr>
            <p:cNvPr id="44" name="TextBox 43"/>
            <p:cNvSpPr txBox="1"/>
            <p:nvPr/>
          </p:nvSpPr>
          <p:spPr>
            <a:xfrm>
              <a:off x="7160568" y="2352249"/>
              <a:ext cx="45720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×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705123" y="2095570"/>
              <a:ext cx="919481" cy="1461939"/>
              <a:chOff x="14124234" y="3238758"/>
              <a:chExt cx="919481" cy="146193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4124234" y="3238758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88440" y="3969728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156002" y="2033121"/>
              <a:ext cx="919481" cy="1461939"/>
              <a:chOff x="14124234" y="3238758"/>
              <a:chExt cx="919481" cy="146193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4124234" y="3238758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19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88440" y="3969728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5438099" y="2344457"/>
              <a:ext cx="45720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770174" y="2061841"/>
            <a:ext cx="2746358" cy="1461939"/>
            <a:chOff x="8770174" y="2061841"/>
            <a:chExt cx="2746358" cy="1461939"/>
          </a:xfrm>
        </p:grpSpPr>
        <p:grpSp>
          <p:nvGrpSpPr>
            <p:cNvPr id="52" name="Group 51"/>
            <p:cNvGrpSpPr/>
            <p:nvPr/>
          </p:nvGrpSpPr>
          <p:grpSpPr>
            <a:xfrm>
              <a:off x="9488078" y="2061841"/>
              <a:ext cx="2028454" cy="1461939"/>
              <a:chOff x="14124234" y="3238758"/>
              <a:chExt cx="919481" cy="1461939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4124234" y="3238758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 × 5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19 × 2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88440" y="3969728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8770174" y="2373177"/>
              <a:ext cx="45720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583355" y="2033121"/>
            <a:ext cx="1637384" cy="1461939"/>
            <a:chOff x="11583355" y="2033121"/>
            <a:chExt cx="1637384" cy="1461939"/>
          </a:xfrm>
        </p:grpSpPr>
        <p:grpSp>
          <p:nvGrpSpPr>
            <p:cNvPr id="56" name="Group 55"/>
            <p:cNvGrpSpPr/>
            <p:nvPr/>
          </p:nvGrpSpPr>
          <p:grpSpPr>
            <a:xfrm>
              <a:off x="12301258" y="2033121"/>
              <a:ext cx="919481" cy="1461939"/>
              <a:chOff x="14124234" y="3238758"/>
              <a:chExt cx="919481" cy="146193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4124234" y="3238758"/>
                <a:ext cx="91948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38</a:t>
                </a:r>
                <a:endPara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88440" y="3969728"/>
                <a:ext cx="79107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1583355" y="2344457"/>
              <a:ext cx="45720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7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79459" y="1080847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672702" y="2095500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982141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54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066008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Muốn thực hiện phép chia hai phân số, ta lấy phân số thứ nhất nhân với phân số đảo ngược của phân số thứ hai.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3148" y="2171700"/>
            <a:ext cx="6172200" cy="6172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AutoShape 5"/>
          <p:cNvSpPr/>
          <p:nvPr/>
        </p:nvSpPr>
        <p:spPr>
          <a:xfrm>
            <a:off x="672702" y="8343900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76039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084308" y="547575"/>
            <a:ext cx="7530994" cy="9157335"/>
            <a:chOff x="0" y="0"/>
            <a:chExt cx="1516345" cy="18438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6345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solidFill>
              <a:srgbClr val="FAB61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0691065" y="1065264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0084308" y="1714500"/>
            <a:ext cx="7530989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143000" y="7627394"/>
            <a:ext cx="8763000" cy="881898"/>
            <a:chOff x="0" y="0"/>
            <a:chExt cx="12401067" cy="12480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02337" cy="1248029"/>
            </a:xfrm>
            <a:custGeom>
              <a:avLst/>
              <a:gdLst/>
              <a:ahLst/>
              <a:cxnLst/>
              <a:rect l="l" t="t" r="r" b="b"/>
              <a:pathLst>
                <a:path w="12402337" h="1248029">
                  <a:moveTo>
                    <a:pt x="11848617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11848617" y="0"/>
                  </a:lnTo>
                  <a:cubicBezTo>
                    <a:pt x="12154687" y="0"/>
                    <a:pt x="12402337" y="279415"/>
                    <a:pt x="12402337" y="624744"/>
                  </a:cubicBezTo>
                  <a:cubicBezTo>
                    <a:pt x="12401067" y="968640"/>
                    <a:pt x="12153417" y="1248029"/>
                    <a:pt x="11848617" y="124802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x-none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24" y="1952757"/>
            <a:ext cx="7619047" cy="5663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91065" y="4184338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9459" y="1080847"/>
            <a:ext cx="563121" cy="140780"/>
          </a:xfrm>
          <a:custGeom>
            <a:avLst/>
            <a:gdLst/>
            <a:ahLst/>
            <a:cxnLst/>
            <a:rect l="l" t="t" r="r" b="b"/>
            <a:pathLst>
              <a:path w="563121" h="140780">
                <a:moveTo>
                  <a:pt x="0" y="0"/>
                </a:moveTo>
                <a:lnTo>
                  <a:pt x="563121" y="0"/>
                </a:lnTo>
                <a:lnTo>
                  <a:pt x="563121" y="140781"/>
                </a:lnTo>
                <a:lnTo>
                  <a:pt x="0" y="14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A7ED932-F516-69B4-7416-28A1D733BF27}"/>
              </a:ext>
            </a:extLst>
          </p:cNvPr>
          <p:cNvSpPr/>
          <p:nvPr/>
        </p:nvSpPr>
        <p:spPr>
          <a:xfrm>
            <a:off x="2184334" y="839389"/>
            <a:ext cx="5740466" cy="764475"/>
          </a:xfrm>
          <a:custGeom>
            <a:avLst/>
            <a:gdLst/>
            <a:ahLst/>
            <a:cxnLst/>
            <a:rect l="l" t="t" r="r" b="b"/>
            <a:pathLst>
              <a:path w="6856598" h="1248029">
                <a:moveTo>
                  <a:pt x="6302878" y="1248029"/>
                </a:moveTo>
                <a:lnTo>
                  <a:pt x="553720" y="1248029"/>
                </a:lnTo>
                <a:cubicBezTo>
                  <a:pt x="247650" y="1248029"/>
                  <a:pt x="0" y="968640"/>
                  <a:pt x="0" y="624744"/>
                </a:cubicBezTo>
                <a:cubicBezTo>
                  <a:pt x="0" y="279415"/>
                  <a:pt x="247650" y="0"/>
                  <a:pt x="553720" y="0"/>
                </a:cubicBezTo>
                <a:lnTo>
                  <a:pt x="6302878" y="0"/>
                </a:lnTo>
                <a:cubicBezTo>
                  <a:pt x="6608948" y="0"/>
                  <a:pt x="6856598" y="279415"/>
                  <a:pt x="6856598" y="624744"/>
                </a:cubicBezTo>
                <a:cubicBezTo>
                  <a:pt x="6855327" y="968640"/>
                  <a:pt x="6607677" y="1248029"/>
                  <a:pt x="6302878" y="12480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70C1A46B-C0B4-860C-5F5F-C5ACC0A86D70}"/>
              </a:ext>
            </a:extLst>
          </p:cNvPr>
          <p:cNvSpPr txBox="1"/>
          <p:nvPr/>
        </p:nvSpPr>
        <p:spPr>
          <a:xfrm>
            <a:off x="2133600" y="635789"/>
            <a:ext cx="57912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SGK –tr92 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D226D18C-BEDB-5984-B500-290AA3F7FED4}"/>
              </a:ext>
            </a:extLst>
          </p:cNvPr>
          <p:cNvSpPr txBox="1"/>
          <p:nvPr/>
        </p:nvSpPr>
        <p:spPr>
          <a:xfrm>
            <a:off x="1448150" y="2123606"/>
            <a:ext cx="12039599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E67136-2832-76A6-11B6-E723FDFB2506}"/>
              </a:ext>
            </a:extLst>
          </p:cNvPr>
          <p:cNvGrpSpPr/>
          <p:nvPr/>
        </p:nvGrpSpPr>
        <p:grpSpPr>
          <a:xfrm>
            <a:off x="13401805" y="1995510"/>
            <a:ext cx="3438045" cy="1506581"/>
            <a:chOff x="13401805" y="1995510"/>
            <a:chExt cx="3438045" cy="15065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ED90521-021B-48EF-EC4A-9CB0C483897D}"/>
                </a:ext>
              </a:extLst>
            </p:cNvPr>
            <p:cNvGrpSpPr/>
            <p:nvPr/>
          </p:nvGrpSpPr>
          <p:grpSpPr>
            <a:xfrm>
              <a:off x="13401805" y="1995511"/>
              <a:ext cx="791070" cy="1461939"/>
              <a:chOff x="12048141" y="4275808"/>
              <a:chExt cx="531200" cy="146193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4D791C-F740-ABF3-006C-AB6A8F1E8F47}"/>
                  </a:ext>
                </a:extLst>
              </p:cNvPr>
              <p:cNvSpPr txBox="1"/>
              <p:nvPr/>
            </p:nvSpPr>
            <p:spPr>
              <a:xfrm>
                <a:off x="12089490" y="4275808"/>
                <a:ext cx="425742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60DA1AA-333B-853F-F535-64DCE0E66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05E2A8C-D28C-6E48-9577-D5949DDEF412}"/>
                </a:ext>
              </a:extLst>
            </p:cNvPr>
            <p:cNvGrpSpPr/>
            <p:nvPr/>
          </p:nvGrpSpPr>
          <p:grpSpPr>
            <a:xfrm>
              <a:off x="14548263" y="1995510"/>
              <a:ext cx="791070" cy="1461939"/>
              <a:chOff x="12027158" y="4275808"/>
              <a:chExt cx="531200" cy="146193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4705BB-AED4-EC83-A64B-E7ED9CE2D59C}"/>
                  </a:ext>
                </a:extLst>
              </p:cNvPr>
              <p:cNvSpPr txBox="1"/>
              <p:nvPr/>
            </p:nvSpPr>
            <p:spPr>
              <a:xfrm>
                <a:off x="12089490" y="4275808"/>
                <a:ext cx="425742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E5F792-8131-1FFE-A925-7FE02FB6E0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221DDE-54F2-0F0E-592D-A99C3CBC7B04}"/>
                </a:ext>
              </a:extLst>
            </p:cNvPr>
            <p:cNvGrpSpPr/>
            <p:nvPr/>
          </p:nvGrpSpPr>
          <p:grpSpPr>
            <a:xfrm>
              <a:off x="15668480" y="2040152"/>
              <a:ext cx="791070" cy="1461939"/>
              <a:chOff x="12027158" y="4275808"/>
              <a:chExt cx="531200" cy="14619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959D36-6432-3F7A-40C0-303BCA40D6E5}"/>
                  </a:ext>
                </a:extLst>
              </p:cNvPr>
              <p:cNvSpPr txBox="1"/>
              <p:nvPr/>
            </p:nvSpPr>
            <p:spPr>
              <a:xfrm>
                <a:off x="12089490" y="4275808"/>
                <a:ext cx="425742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3985D42-844C-B0A2-48FD-8A98B08D1A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4980275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8741C1-F0B5-6E35-E344-42128374B72A}"/>
                </a:ext>
              </a:extLst>
            </p:cNvPr>
            <p:cNvSpPr txBox="1"/>
            <p:nvPr/>
          </p:nvSpPr>
          <p:spPr>
            <a:xfrm>
              <a:off x="14228198" y="2350521"/>
              <a:ext cx="16833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915A62-C865-B2C0-B7EF-A8485A5952D8}"/>
                </a:ext>
              </a:extLst>
            </p:cNvPr>
            <p:cNvSpPr txBox="1"/>
            <p:nvPr/>
          </p:nvSpPr>
          <p:spPr>
            <a:xfrm>
              <a:off x="15426642" y="2398699"/>
              <a:ext cx="16833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626D32-51CD-94E6-0F52-569A6BE0BB37}"/>
                </a:ext>
              </a:extLst>
            </p:cNvPr>
            <p:cNvSpPr txBox="1"/>
            <p:nvPr/>
          </p:nvSpPr>
          <p:spPr>
            <a:xfrm>
              <a:off x="16406474" y="2268735"/>
              <a:ext cx="4333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DC62A49C-9911-4C76-45E1-A7C41F1199E1}"/>
              </a:ext>
            </a:extLst>
          </p:cNvPr>
          <p:cNvSpPr txBox="1"/>
          <p:nvPr/>
        </p:nvSpPr>
        <p:spPr>
          <a:xfrm>
            <a:off x="1996574" y="3036013"/>
            <a:ext cx="5776027" cy="1819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u="sng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b="1" u="sng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200" b="1" u="sng" dirty="0">
              <a:solidFill>
                <a:srgbClr val="141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068883-E404-FF30-F9F8-DE92CAC3D246}"/>
              </a:ext>
            </a:extLst>
          </p:cNvPr>
          <p:cNvGrpSpPr/>
          <p:nvPr/>
        </p:nvGrpSpPr>
        <p:grpSpPr>
          <a:xfrm>
            <a:off x="7566866" y="3832771"/>
            <a:ext cx="2914503" cy="1461940"/>
            <a:chOff x="13401805" y="1995510"/>
            <a:chExt cx="2914503" cy="1461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3271D91-C3F3-B39E-5345-D96E36710AFA}"/>
                </a:ext>
              </a:extLst>
            </p:cNvPr>
            <p:cNvGrpSpPr/>
            <p:nvPr/>
          </p:nvGrpSpPr>
          <p:grpSpPr>
            <a:xfrm>
              <a:off x="13401805" y="1995511"/>
              <a:ext cx="791070" cy="1461939"/>
              <a:chOff x="12048141" y="4275808"/>
              <a:chExt cx="531200" cy="146193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5349BB0-6020-2E87-A07C-B89BC7696BE2}"/>
                  </a:ext>
                </a:extLst>
              </p:cNvPr>
              <p:cNvSpPr txBox="1"/>
              <p:nvPr/>
            </p:nvSpPr>
            <p:spPr>
              <a:xfrm>
                <a:off x="12089490" y="4275808"/>
                <a:ext cx="425742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B1ABB2A-5EDC-3BC1-16D3-5ACB7E840E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96E475D-A90F-79A2-E843-D28DB97C7FC6}"/>
                </a:ext>
              </a:extLst>
            </p:cNvPr>
            <p:cNvGrpSpPr/>
            <p:nvPr/>
          </p:nvGrpSpPr>
          <p:grpSpPr>
            <a:xfrm>
              <a:off x="14548263" y="1995510"/>
              <a:ext cx="791070" cy="1461939"/>
              <a:chOff x="12027158" y="4275808"/>
              <a:chExt cx="531200" cy="146193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374D1F3-D1AF-3F42-58A7-18FE7CED6F8C}"/>
                  </a:ext>
                </a:extLst>
              </p:cNvPr>
              <p:cNvSpPr txBox="1"/>
              <p:nvPr/>
            </p:nvSpPr>
            <p:spPr>
              <a:xfrm>
                <a:off x="12089490" y="4275808"/>
                <a:ext cx="425742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EE58338-2250-861A-F0C4-366D99A331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47C9DB-6EB1-122E-2450-B9A3E1746127}"/>
                </a:ext>
              </a:extLst>
            </p:cNvPr>
            <p:cNvSpPr txBox="1"/>
            <p:nvPr/>
          </p:nvSpPr>
          <p:spPr>
            <a:xfrm>
              <a:off x="15682287" y="2338377"/>
              <a:ext cx="63402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AA5EEF-7906-04AA-4B71-EC539AF65004}"/>
                </a:ext>
              </a:extLst>
            </p:cNvPr>
            <p:cNvSpPr txBox="1"/>
            <p:nvPr/>
          </p:nvSpPr>
          <p:spPr>
            <a:xfrm>
              <a:off x="14228198" y="2350521"/>
              <a:ext cx="16833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724A6D-D841-1883-8FA8-80692AB3E5ED}"/>
                </a:ext>
              </a:extLst>
            </p:cNvPr>
            <p:cNvSpPr txBox="1"/>
            <p:nvPr/>
          </p:nvSpPr>
          <p:spPr>
            <a:xfrm>
              <a:off x="15426642" y="2398699"/>
              <a:ext cx="16833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</a:p>
          </p:txBody>
        </p:sp>
      </p:grpSp>
      <p:sp>
        <p:nvSpPr>
          <p:cNvPr id="71" name="TextBox 5">
            <a:extLst>
              <a:ext uri="{FF2B5EF4-FFF2-40B4-BE49-F238E27FC236}">
                <a16:creationId xmlns:a16="http://schemas.microsoft.com/office/drawing/2014/main" id="{D653766B-0FAD-A44A-C8C4-9867DFCC1DD1}"/>
              </a:ext>
            </a:extLst>
          </p:cNvPr>
          <p:cNvSpPr txBox="1"/>
          <p:nvPr/>
        </p:nvSpPr>
        <p:spPr>
          <a:xfrm>
            <a:off x="1542279" y="5284759"/>
            <a:ext cx="1980850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200" dirty="0" err="1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DE1897-F818-60D5-BD51-C95D6A448E67}"/>
              </a:ext>
            </a:extLst>
          </p:cNvPr>
          <p:cNvGrpSpPr/>
          <p:nvPr/>
        </p:nvGrpSpPr>
        <p:grpSpPr>
          <a:xfrm>
            <a:off x="5700536" y="6236861"/>
            <a:ext cx="1813541" cy="1461939"/>
            <a:chOff x="6201020" y="6925835"/>
            <a:chExt cx="1813541" cy="146193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E871B0-F221-3BE5-F66A-E899A925D486}"/>
                </a:ext>
              </a:extLst>
            </p:cNvPr>
            <p:cNvSpPr txBox="1"/>
            <p:nvPr/>
          </p:nvSpPr>
          <p:spPr>
            <a:xfrm>
              <a:off x="6201020" y="7292460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FB4ABA8-D0C4-F977-AD2C-0E7C78861328}"/>
                </a:ext>
              </a:extLst>
            </p:cNvPr>
            <p:cNvGrpSpPr/>
            <p:nvPr/>
          </p:nvGrpSpPr>
          <p:grpSpPr>
            <a:xfrm>
              <a:off x="6603750" y="6925835"/>
              <a:ext cx="1410811" cy="1461939"/>
              <a:chOff x="12027158" y="4269180"/>
              <a:chExt cx="531200" cy="14619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F82F59-6107-DABA-D629-CEC2FB9FE0EE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x 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 x 5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1890AF-AD53-CAA5-E5E3-F735315AE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94DA2B-5C74-CC80-1991-A4E106090E17}"/>
              </a:ext>
            </a:extLst>
          </p:cNvPr>
          <p:cNvGrpSpPr/>
          <p:nvPr/>
        </p:nvGrpSpPr>
        <p:grpSpPr>
          <a:xfrm>
            <a:off x="7553964" y="6236861"/>
            <a:ext cx="1157986" cy="1461939"/>
            <a:chOff x="8706379" y="6925835"/>
            <a:chExt cx="1157986" cy="146193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8C14C0B-0D12-5662-43E5-8635CD24C253}"/>
                </a:ext>
              </a:extLst>
            </p:cNvPr>
            <p:cNvSpPr txBox="1"/>
            <p:nvPr/>
          </p:nvSpPr>
          <p:spPr>
            <a:xfrm>
              <a:off x="8706379" y="7290229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3BFEE5D-AD60-E2DC-0594-CFE4B4D8C970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B609AE-FDA0-633E-9E7E-D1F2AEC208A6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EFDDB38-5B25-D52D-DDC0-318B48471A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6913D64-57B5-5204-0452-348887BE4689}"/>
              </a:ext>
            </a:extLst>
          </p:cNvPr>
          <p:cNvGrpSpPr/>
          <p:nvPr/>
        </p:nvGrpSpPr>
        <p:grpSpPr>
          <a:xfrm>
            <a:off x="1905091" y="6221473"/>
            <a:ext cx="1607456" cy="1477327"/>
            <a:chOff x="2107992" y="6910808"/>
            <a:chExt cx="1607456" cy="147732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013E6B4-7725-48E6-644C-2B22AC82E2BD}"/>
                </a:ext>
              </a:extLst>
            </p:cNvPr>
            <p:cNvGrpSpPr/>
            <p:nvPr/>
          </p:nvGrpSpPr>
          <p:grpSpPr>
            <a:xfrm>
              <a:off x="2107992" y="6910808"/>
              <a:ext cx="637624" cy="1461939"/>
              <a:chOff x="12035902" y="4263999"/>
              <a:chExt cx="531200" cy="146193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B30B9D8-9EE3-152C-8474-4D9F9E9E684D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757E4C7-093E-E49D-778C-8A4B091676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9774285-9368-1AE7-AB2B-CA9A8E1E800E}"/>
                </a:ext>
              </a:extLst>
            </p:cNvPr>
            <p:cNvGrpSpPr/>
            <p:nvPr/>
          </p:nvGrpSpPr>
          <p:grpSpPr>
            <a:xfrm>
              <a:off x="3081427" y="6926196"/>
              <a:ext cx="634021" cy="1461939"/>
              <a:chOff x="12027158" y="4284568"/>
              <a:chExt cx="531200" cy="1461939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CE65C34-62A6-2FC0-7556-1BEF9B70CA0E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01CF267-F86C-9BD2-230F-6672832C3C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F8F133E-CB3F-665D-746A-77F958A8BD84}"/>
                </a:ext>
              </a:extLst>
            </p:cNvPr>
            <p:cNvSpPr txBox="1"/>
            <p:nvPr/>
          </p:nvSpPr>
          <p:spPr>
            <a:xfrm>
              <a:off x="2815280" y="7207267"/>
              <a:ext cx="2167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F5E26BF-8DBC-463E-E183-512429868412}"/>
              </a:ext>
            </a:extLst>
          </p:cNvPr>
          <p:cNvGrpSpPr/>
          <p:nvPr/>
        </p:nvGrpSpPr>
        <p:grpSpPr>
          <a:xfrm>
            <a:off x="3583102" y="6236861"/>
            <a:ext cx="2056095" cy="1461940"/>
            <a:chOff x="4083586" y="6925835"/>
            <a:chExt cx="2056095" cy="146194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A8D463C-D93E-D926-5EAB-5B3DFF70DFE4}"/>
                </a:ext>
              </a:extLst>
            </p:cNvPr>
            <p:cNvGrpSpPr/>
            <p:nvPr/>
          </p:nvGrpSpPr>
          <p:grpSpPr>
            <a:xfrm>
              <a:off x="4473343" y="6925835"/>
              <a:ext cx="637624" cy="1461939"/>
              <a:chOff x="12048141" y="4284568"/>
              <a:chExt cx="531200" cy="1461939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9BAECB7-1B1D-8388-6493-52E1B88B0F56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4B46A5F-7326-BB52-8C07-F0249FB5BE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6E32C71-AC34-BE20-FC0F-59DB62285609}"/>
                </a:ext>
              </a:extLst>
            </p:cNvPr>
            <p:cNvGrpSpPr/>
            <p:nvPr/>
          </p:nvGrpSpPr>
          <p:grpSpPr>
            <a:xfrm>
              <a:off x="5505660" y="6925836"/>
              <a:ext cx="634021" cy="1461939"/>
              <a:chOff x="12027158" y="4284568"/>
              <a:chExt cx="531200" cy="146193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716D7BF-9C63-6F11-885D-EFC03717E84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35E0F5E-A5DC-121F-1EE9-B0A8E611D7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977A992-B69B-D0C6-8FC0-B236B8B214E3}"/>
                </a:ext>
              </a:extLst>
            </p:cNvPr>
            <p:cNvSpPr txBox="1"/>
            <p:nvPr/>
          </p:nvSpPr>
          <p:spPr>
            <a:xfrm>
              <a:off x="5169033" y="7207267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ABDEBF0-345C-5095-7F74-13D2E34384E3}"/>
                </a:ext>
              </a:extLst>
            </p:cNvPr>
            <p:cNvSpPr txBox="1"/>
            <p:nvPr/>
          </p:nvSpPr>
          <p:spPr>
            <a:xfrm>
              <a:off x="4083586" y="7287472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E06E27B-23A1-8A78-D6C4-4438715AC0E4}"/>
              </a:ext>
            </a:extLst>
          </p:cNvPr>
          <p:cNvGrpSpPr/>
          <p:nvPr/>
        </p:nvGrpSpPr>
        <p:grpSpPr>
          <a:xfrm>
            <a:off x="13620262" y="6228339"/>
            <a:ext cx="1813541" cy="1461939"/>
            <a:chOff x="6201020" y="6925835"/>
            <a:chExt cx="1813541" cy="1461939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E25E8B7-9BA0-7F0F-292C-D029CFEFE2CA}"/>
                </a:ext>
              </a:extLst>
            </p:cNvPr>
            <p:cNvSpPr txBox="1"/>
            <p:nvPr/>
          </p:nvSpPr>
          <p:spPr>
            <a:xfrm>
              <a:off x="6201020" y="7292460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E0FC2A-3C0C-4C0B-8860-D56E498FD957}"/>
                </a:ext>
              </a:extLst>
            </p:cNvPr>
            <p:cNvGrpSpPr/>
            <p:nvPr/>
          </p:nvGrpSpPr>
          <p:grpSpPr>
            <a:xfrm>
              <a:off x="6603750" y="6925835"/>
              <a:ext cx="1410811" cy="1461939"/>
              <a:chOff x="12027158" y="4269180"/>
              <a:chExt cx="531200" cy="1461939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842832C-14E9-90A3-DE9E-96D73ABDCDA3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 x 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 x 3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80285A9-5C46-3906-333E-ED254530B4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6CC6364-20B5-4D8F-7943-483B036F0310}"/>
              </a:ext>
            </a:extLst>
          </p:cNvPr>
          <p:cNvGrpSpPr/>
          <p:nvPr/>
        </p:nvGrpSpPr>
        <p:grpSpPr>
          <a:xfrm>
            <a:off x="15473690" y="6228339"/>
            <a:ext cx="1157986" cy="1461939"/>
            <a:chOff x="8706379" y="6925835"/>
            <a:chExt cx="1157986" cy="1461939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204E56C-5EB7-7B18-998F-C1820B07D606}"/>
                </a:ext>
              </a:extLst>
            </p:cNvPr>
            <p:cNvSpPr txBox="1"/>
            <p:nvPr/>
          </p:nvSpPr>
          <p:spPr>
            <a:xfrm>
              <a:off x="8706379" y="7290229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FEFCDBC-4F9B-839D-615B-E7E94FF4DE03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810827C-4050-2633-8FE3-0F1F9FD62C93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EACA9D6-452F-17F7-FEAA-6B5B024E1E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C833C5C-47A6-401C-AA0C-A116FADBF758}"/>
              </a:ext>
            </a:extLst>
          </p:cNvPr>
          <p:cNvGrpSpPr/>
          <p:nvPr/>
        </p:nvGrpSpPr>
        <p:grpSpPr>
          <a:xfrm>
            <a:off x="9824817" y="6212951"/>
            <a:ext cx="1607456" cy="1477327"/>
            <a:chOff x="2107992" y="6910808"/>
            <a:chExt cx="1607456" cy="1477327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D0E0DA9-B1AF-67F6-C676-73701374D7A7}"/>
                </a:ext>
              </a:extLst>
            </p:cNvPr>
            <p:cNvGrpSpPr/>
            <p:nvPr/>
          </p:nvGrpSpPr>
          <p:grpSpPr>
            <a:xfrm>
              <a:off x="2107992" y="6910808"/>
              <a:ext cx="637624" cy="1461939"/>
              <a:chOff x="12035902" y="4263999"/>
              <a:chExt cx="531200" cy="1461939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9193D26-A9CC-A3D9-A143-0F9B66733219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9C73F31-28B5-A6DF-1502-532E889761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7174EB5-1C43-8356-141E-019B8958B1BB}"/>
                </a:ext>
              </a:extLst>
            </p:cNvPr>
            <p:cNvGrpSpPr/>
            <p:nvPr/>
          </p:nvGrpSpPr>
          <p:grpSpPr>
            <a:xfrm>
              <a:off x="3081427" y="6926196"/>
              <a:ext cx="634021" cy="1461939"/>
              <a:chOff x="12027158" y="4284568"/>
              <a:chExt cx="531200" cy="1461939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AE7E3C4-682C-3D99-D23C-AF43A99C76C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A92CD29-5340-F862-020B-ECA1652652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F9C0714-037E-6346-EEF3-2D25A3179C8B}"/>
                </a:ext>
              </a:extLst>
            </p:cNvPr>
            <p:cNvSpPr txBox="1"/>
            <p:nvPr/>
          </p:nvSpPr>
          <p:spPr>
            <a:xfrm>
              <a:off x="2815280" y="7207267"/>
              <a:ext cx="2167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8605574-EB97-7977-C107-1587944BDA72}"/>
              </a:ext>
            </a:extLst>
          </p:cNvPr>
          <p:cNvGrpSpPr/>
          <p:nvPr/>
        </p:nvGrpSpPr>
        <p:grpSpPr>
          <a:xfrm>
            <a:off x="11502828" y="6228339"/>
            <a:ext cx="2056095" cy="1461940"/>
            <a:chOff x="4083586" y="6925835"/>
            <a:chExt cx="2056095" cy="146194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9E3CBD1-66AF-6535-79E9-04D270F95ACA}"/>
                </a:ext>
              </a:extLst>
            </p:cNvPr>
            <p:cNvGrpSpPr/>
            <p:nvPr/>
          </p:nvGrpSpPr>
          <p:grpSpPr>
            <a:xfrm>
              <a:off x="4473343" y="6925835"/>
              <a:ext cx="637624" cy="1461939"/>
              <a:chOff x="12048141" y="4284568"/>
              <a:chExt cx="531200" cy="1461939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752E552-073C-3101-071A-718B54EB7BB9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2DA5FF3-3E4E-397F-06A2-DC36F7EA2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3E6C9FA-FA15-DF6F-DBFC-CDBA21D23789}"/>
                </a:ext>
              </a:extLst>
            </p:cNvPr>
            <p:cNvGrpSpPr/>
            <p:nvPr/>
          </p:nvGrpSpPr>
          <p:grpSpPr>
            <a:xfrm>
              <a:off x="5505660" y="6925836"/>
              <a:ext cx="634021" cy="1461939"/>
              <a:chOff x="12027158" y="4284568"/>
              <a:chExt cx="531200" cy="1461939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A9DB827-AFEF-44F1-F9CA-FF9B08640743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C88F4BA-9EE3-3527-9F6E-1F67928C5D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33A39C1-1EC7-65B8-F4EB-7D51301B880E}"/>
                </a:ext>
              </a:extLst>
            </p:cNvPr>
            <p:cNvSpPr txBox="1"/>
            <p:nvPr/>
          </p:nvSpPr>
          <p:spPr>
            <a:xfrm>
              <a:off x="5169033" y="7207267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7F15391-D055-DE0C-B217-DCC732041084}"/>
                </a:ext>
              </a:extLst>
            </p:cNvPr>
            <p:cNvSpPr txBox="1"/>
            <p:nvPr/>
          </p:nvSpPr>
          <p:spPr>
            <a:xfrm>
              <a:off x="4083586" y="7287472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81323D7-2D25-C9D9-51AB-D3AA54C77DEE}"/>
              </a:ext>
            </a:extLst>
          </p:cNvPr>
          <p:cNvGrpSpPr/>
          <p:nvPr/>
        </p:nvGrpSpPr>
        <p:grpSpPr>
          <a:xfrm>
            <a:off x="9501327" y="7901812"/>
            <a:ext cx="1813541" cy="1461939"/>
            <a:chOff x="6201020" y="6925835"/>
            <a:chExt cx="1813541" cy="1461939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F0A6CF-A480-F8F7-FD5C-F278DCCF491C}"/>
                </a:ext>
              </a:extLst>
            </p:cNvPr>
            <p:cNvSpPr txBox="1"/>
            <p:nvPr/>
          </p:nvSpPr>
          <p:spPr>
            <a:xfrm>
              <a:off x="6201020" y="7292460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0B9BDE4-E69F-63AE-87C3-BAC2E935DC7A}"/>
                </a:ext>
              </a:extLst>
            </p:cNvPr>
            <p:cNvGrpSpPr/>
            <p:nvPr/>
          </p:nvGrpSpPr>
          <p:grpSpPr>
            <a:xfrm>
              <a:off x="6603750" y="6925835"/>
              <a:ext cx="1410811" cy="1461939"/>
              <a:chOff x="12027158" y="4269180"/>
              <a:chExt cx="531200" cy="1461939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7C5B833-BB28-E771-E81D-874EC6A411AC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x 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x 1</a:t>
                </a:r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5F8B8130-5866-25B1-A413-F2F3B0D225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5C85D42-3FA0-0EEB-F6B9-8C96BF16D1F8}"/>
              </a:ext>
            </a:extLst>
          </p:cNvPr>
          <p:cNvGrpSpPr/>
          <p:nvPr/>
        </p:nvGrpSpPr>
        <p:grpSpPr>
          <a:xfrm>
            <a:off x="11354755" y="7901812"/>
            <a:ext cx="1157986" cy="1461939"/>
            <a:chOff x="8706379" y="6925835"/>
            <a:chExt cx="1157986" cy="1461939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B7818D8-C96D-A8D1-A98D-4163E5E58E26}"/>
                </a:ext>
              </a:extLst>
            </p:cNvPr>
            <p:cNvSpPr txBox="1"/>
            <p:nvPr/>
          </p:nvSpPr>
          <p:spPr>
            <a:xfrm>
              <a:off x="8706379" y="7290229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C35E980-211C-1C52-4EA7-A7B440CBDD36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6C2D09A1-9BFC-BB8C-7570-27362D3787C9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E28816AC-815D-C732-CC6F-D5F559492B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8A7FD7B-CD72-2B57-BB3F-84F431FBE789}"/>
              </a:ext>
            </a:extLst>
          </p:cNvPr>
          <p:cNvGrpSpPr/>
          <p:nvPr/>
        </p:nvGrpSpPr>
        <p:grpSpPr>
          <a:xfrm>
            <a:off x="5705882" y="7886424"/>
            <a:ext cx="1607456" cy="1477327"/>
            <a:chOff x="2107992" y="6910808"/>
            <a:chExt cx="1607456" cy="1477327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44D40BA-DB9E-10C9-8A74-B84D77DFDBAB}"/>
                </a:ext>
              </a:extLst>
            </p:cNvPr>
            <p:cNvGrpSpPr/>
            <p:nvPr/>
          </p:nvGrpSpPr>
          <p:grpSpPr>
            <a:xfrm>
              <a:off x="2107992" y="6910808"/>
              <a:ext cx="637624" cy="1461939"/>
              <a:chOff x="12035902" y="4263999"/>
              <a:chExt cx="531200" cy="1461939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BD656AE-C875-472F-A642-FFF4FB91DC17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12D1D658-9594-E4A3-033F-D2299B68A2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2E854BEB-CDB6-81EC-DBCF-67AC0D9AB193}"/>
                </a:ext>
              </a:extLst>
            </p:cNvPr>
            <p:cNvGrpSpPr/>
            <p:nvPr/>
          </p:nvGrpSpPr>
          <p:grpSpPr>
            <a:xfrm>
              <a:off x="3081427" y="6926196"/>
              <a:ext cx="634021" cy="1461939"/>
              <a:chOff x="12027158" y="4284568"/>
              <a:chExt cx="531200" cy="1461939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A6E96D1-3F7D-D8D0-0D59-9C1583E2B8D1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CEB9B59-0D84-B435-E67A-AE58D1606D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5D152B6-DA42-C103-C3CF-E5791B669677}"/>
                </a:ext>
              </a:extLst>
            </p:cNvPr>
            <p:cNvSpPr txBox="1"/>
            <p:nvPr/>
          </p:nvSpPr>
          <p:spPr>
            <a:xfrm>
              <a:off x="2815280" y="7207267"/>
              <a:ext cx="2167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E087A66-4104-8606-8F81-C2C8520B2F25}"/>
              </a:ext>
            </a:extLst>
          </p:cNvPr>
          <p:cNvGrpSpPr/>
          <p:nvPr/>
        </p:nvGrpSpPr>
        <p:grpSpPr>
          <a:xfrm>
            <a:off x="7383893" y="7901812"/>
            <a:ext cx="2056095" cy="1461940"/>
            <a:chOff x="4083586" y="6925835"/>
            <a:chExt cx="2056095" cy="146194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CFE52FCA-6F92-200B-A931-DE97085A1065}"/>
                </a:ext>
              </a:extLst>
            </p:cNvPr>
            <p:cNvGrpSpPr/>
            <p:nvPr/>
          </p:nvGrpSpPr>
          <p:grpSpPr>
            <a:xfrm>
              <a:off x="4473343" y="6925835"/>
              <a:ext cx="637624" cy="1461939"/>
              <a:chOff x="12048141" y="4284568"/>
              <a:chExt cx="531200" cy="1461939"/>
            </a:xfrm>
          </p:grpSpPr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F98E039-F4D5-A836-04C4-6A4A5A93FBEC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0B7AA9E-99D1-3350-CC94-21ABDF76C9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9A8C0E71-CE64-3DE8-27B6-00FCF16E71FC}"/>
                </a:ext>
              </a:extLst>
            </p:cNvPr>
            <p:cNvGrpSpPr/>
            <p:nvPr/>
          </p:nvGrpSpPr>
          <p:grpSpPr>
            <a:xfrm>
              <a:off x="5505660" y="6925836"/>
              <a:ext cx="634021" cy="1461939"/>
              <a:chOff x="12027158" y="4284568"/>
              <a:chExt cx="531200" cy="1461939"/>
            </a:xfrm>
          </p:grpSpPr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B9296B0-14E3-DE29-279A-E4EBF535E4B7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39EC13A-E294-95D0-759C-4939E07C67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79CA117-010A-2B77-FA62-5DC9155D102D}"/>
                </a:ext>
              </a:extLst>
            </p:cNvPr>
            <p:cNvSpPr txBox="1"/>
            <p:nvPr/>
          </p:nvSpPr>
          <p:spPr>
            <a:xfrm>
              <a:off x="5169033" y="7207267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BF2C7500-5D0B-A042-C7C8-5BBA974647D1}"/>
                </a:ext>
              </a:extLst>
            </p:cNvPr>
            <p:cNvSpPr txBox="1"/>
            <p:nvPr/>
          </p:nvSpPr>
          <p:spPr>
            <a:xfrm>
              <a:off x="4083586" y="7287472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496</Words>
  <Application>Microsoft Office PowerPoint</Application>
  <PresentationFormat>Custom</PresentationFormat>
  <Paragraphs>240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64 PHÉP CHIA</dc:title>
  <dc:creator>Xinh Đẹp Dịu Hiền Huế Thị</dc:creator>
  <cp:lastModifiedBy>FPT SHOP</cp:lastModifiedBy>
  <cp:revision>23</cp:revision>
  <dcterms:created xsi:type="dcterms:W3CDTF">2006-08-16T00:00:00Z</dcterms:created>
  <dcterms:modified xsi:type="dcterms:W3CDTF">2025-04-25T15:03:35Z</dcterms:modified>
  <dc:identifier>DAF1CwDO11I</dc:identifier>
</cp:coreProperties>
</file>