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sldIdLst>
    <p:sldId id="291" r:id="rId2"/>
    <p:sldId id="280" r:id="rId3"/>
    <p:sldId id="281" r:id="rId4"/>
    <p:sldId id="282" r:id="rId5"/>
    <p:sldId id="285" r:id="rId6"/>
    <p:sldId id="287" r:id="rId7"/>
    <p:sldId id="288" r:id="rId8"/>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AA2890-A965-1F4C-BC1E-D9289C70A031}" v="1916" dt="2023-12-01T04:20:04.7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22" autoAdjust="0"/>
  </p:normalViewPr>
  <p:slideViewPr>
    <p:cSldViewPr>
      <p:cViewPr varScale="1">
        <p:scale>
          <a:sx n="56" d="100"/>
          <a:sy n="56" d="100"/>
        </p:scale>
        <p:origin x="114"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48410E-9E57-1444-AF14-43828921434E}" type="datetimeFigureOut">
              <a:rPr lang="x-none" smtClean="0"/>
              <a:t>4/25/2025</a:t>
            </a:fld>
            <a:endParaRPr lang="x-non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5C8E2D-7EBF-EE4F-B49D-513EFD88948B}" type="slidenum">
              <a:rPr lang="x-none" smtClean="0"/>
              <a:t>‹#›</a:t>
            </a:fld>
            <a:endParaRPr lang="x-none"/>
          </a:p>
        </p:txBody>
      </p:sp>
    </p:spTree>
    <p:extLst>
      <p:ext uri="{BB962C8B-B14F-4D97-AF65-F5344CB8AC3E}">
        <p14:creationId xmlns:p14="http://schemas.microsoft.com/office/powerpoint/2010/main" val="3794829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8C52FF">
                <a:alpha val="100000"/>
              </a:srgbClr>
            </a:gs>
            <a:gs pos="100000">
              <a:srgbClr val="FF914D">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672702" y="582091"/>
            <a:ext cx="16942595" cy="9122819"/>
            <a:chOff x="0" y="0"/>
            <a:chExt cx="3424251" cy="1843804"/>
          </a:xfrm>
        </p:grpSpPr>
        <p:sp>
          <p:nvSpPr>
            <p:cNvPr id="3" name="Freeform 3"/>
            <p:cNvSpPr/>
            <p:nvPr/>
          </p:nvSpPr>
          <p:spPr>
            <a:xfrm>
              <a:off x="0" y="0"/>
              <a:ext cx="3424251" cy="1843804"/>
            </a:xfrm>
            <a:custGeom>
              <a:avLst/>
              <a:gdLst/>
              <a:ahLst/>
              <a:cxnLst/>
              <a:rect l="l" t="t" r="r" b="b"/>
              <a:pathLst>
                <a:path w="3424251" h="1843804">
                  <a:moveTo>
                    <a:pt x="3299791" y="1843804"/>
                  </a:moveTo>
                  <a:lnTo>
                    <a:pt x="124460" y="1843804"/>
                  </a:lnTo>
                  <a:cubicBezTo>
                    <a:pt x="55880" y="1843804"/>
                    <a:pt x="0" y="1787924"/>
                    <a:pt x="0" y="1719344"/>
                  </a:cubicBezTo>
                  <a:lnTo>
                    <a:pt x="0" y="124460"/>
                  </a:lnTo>
                  <a:cubicBezTo>
                    <a:pt x="0" y="55880"/>
                    <a:pt x="55880" y="0"/>
                    <a:pt x="124460" y="0"/>
                  </a:cubicBezTo>
                  <a:lnTo>
                    <a:pt x="3299792" y="0"/>
                  </a:lnTo>
                  <a:cubicBezTo>
                    <a:pt x="3368372" y="0"/>
                    <a:pt x="3424251" y="55880"/>
                    <a:pt x="3424251" y="124460"/>
                  </a:cubicBezTo>
                  <a:lnTo>
                    <a:pt x="3424251" y="1719344"/>
                  </a:lnTo>
                  <a:cubicBezTo>
                    <a:pt x="3424251" y="1787924"/>
                    <a:pt x="3368372" y="1843804"/>
                    <a:pt x="3299792" y="1843804"/>
                  </a:cubicBezTo>
                  <a:close/>
                </a:path>
              </a:pathLst>
            </a:custGeom>
            <a:solidFill>
              <a:srgbClr val="FFFFFF"/>
            </a:solidFill>
          </p:spPr>
          <p:txBody>
            <a:bodyPr/>
            <a:lstStyle/>
            <a:p>
              <a:endParaRPr lang="en-US"/>
            </a:p>
          </p:txBody>
        </p:sp>
      </p:grpSp>
      <p:sp>
        <p:nvSpPr>
          <p:cNvPr id="4" name="Freeform 4"/>
          <p:cNvSpPr/>
          <p:nvPr/>
        </p:nvSpPr>
        <p:spPr>
          <a:xfrm>
            <a:off x="1279459" y="1080847"/>
            <a:ext cx="563121" cy="140780"/>
          </a:xfrm>
          <a:custGeom>
            <a:avLst/>
            <a:gdLst/>
            <a:ahLst/>
            <a:cxnLst/>
            <a:rect l="l" t="t" r="r" b="b"/>
            <a:pathLst>
              <a:path w="563121" h="140780">
                <a:moveTo>
                  <a:pt x="0" y="0"/>
                </a:moveTo>
                <a:lnTo>
                  <a:pt x="563121" y="0"/>
                </a:lnTo>
                <a:lnTo>
                  <a:pt x="563121" y="140781"/>
                </a:lnTo>
                <a:lnTo>
                  <a:pt x="0" y="1407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Freeform 6"/>
          <p:cNvSpPr/>
          <p:nvPr/>
        </p:nvSpPr>
        <p:spPr>
          <a:xfrm>
            <a:off x="15388751" y="3519527"/>
            <a:ext cx="2873849" cy="6754773"/>
          </a:xfrm>
          <a:custGeom>
            <a:avLst/>
            <a:gdLst/>
            <a:ahLst/>
            <a:cxnLst/>
            <a:rect l="l" t="t" r="r" b="b"/>
            <a:pathLst>
              <a:path w="2873849" h="6754773">
                <a:moveTo>
                  <a:pt x="0" y="0"/>
                </a:moveTo>
                <a:lnTo>
                  <a:pt x="2873849" y="0"/>
                </a:lnTo>
                <a:lnTo>
                  <a:pt x="2873849" y="6754773"/>
                </a:lnTo>
                <a:lnTo>
                  <a:pt x="0" y="675477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10" name="TextBox 7">
            <a:extLst>
              <a:ext uri="{FF2B5EF4-FFF2-40B4-BE49-F238E27FC236}">
                <a16:creationId xmlns:a16="http://schemas.microsoft.com/office/drawing/2014/main" id="{38CF4CA5-2F81-2650-9444-F5B150269B4B}"/>
              </a:ext>
            </a:extLst>
          </p:cNvPr>
          <p:cNvSpPr txBox="1"/>
          <p:nvPr/>
        </p:nvSpPr>
        <p:spPr>
          <a:xfrm>
            <a:off x="2235647" y="948200"/>
            <a:ext cx="12681390" cy="4431983"/>
          </a:xfrm>
          <a:prstGeom prst="rect">
            <a:avLst/>
          </a:prstGeom>
        </p:spPr>
        <p:txBody>
          <a:bodyPr wrap="square" lIns="0" tIns="0" rIns="0" bIns="0" rtlCol="0" anchor="t">
            <a:spAutoFit/>
          </a:bodyPr>
          <a:lstStyle/>
          <a:p>
            <a:pPr algn="ctr">
              <a:lnSpc>
                <a:spcPct val="150000"/>
              </a:lnSpc>
            </a:pPr>
            <a:r>
              <a:rPr lang="en-US" sz="9600" b="1">
                <a:solidFill>
                  <a:srgbClr val="3D4A9A"/>
                </a:solidFill>
                <a:latin typeface="Arial" panose="020B0604020202020204" pitchFamily="34" charset="0"/>
                <a:cs typeface="Arial" panose="020B0604020202020204" pitchFamily="34" charset="0"/>
              </a:rPr>
              <a:t>BÀI 64</a:t>
            </a:r>
            <a:r>
              <a:rPr lang="vi-VN" sz="9600" b="1">
                <a:solidFill>
                  <a:srgbClr val="3D4A9A"/>
                </a:solidFill>
                <a:latin typeface="Arial" panose="020B0604020202020204" pitchFamily="34" charset="0"/>
                <a:cs typeface="Arial" panose="020B0604020202020204" pitchFamily="34" charset="0"/>
              </a:rPr>
              <a:t>:</a:t>
            </a:r>
            <a:endParaRPr lang="en-US" sz="9600" b="1" dirty="0">
              <a:solidFill>
                <a:srgbClr val="3D4A9A"/>
              </a:solidFill>
              <a:latin typeface="Arial" panose="020B0604020202020204" pitchFamily="34" charset="0"/>
              <a:cs typeface="Arial" panose="020B0604020202020204" pitchFamily="34" charset="0"/>
            </a:endParaRPr>
          </a:p>
          <a:p>
            <a:pPr algn="ctr">
              <a:lnSpc>
                <a:spcPct val="150000"/>
              </a:lnSpc>
            </a:pPr>
            <a:r>
              <a:rPr lang="en-US" sz="9600" b="1" dirty="0">
                <a:solidFill>
                  <a:srgbClr val="3D4A9A"/>
                </a:solidFill>
                <a:latin typeface="Arial" panose="020B0604020202020204" pitchFamily="34" charset="0"/>
                <a:cs typeface="Arial" panose="020B0604020202020204" pitchFamily="34" charset="0"/>
              </a:rPr>
              <a:t>PHÉP CHIA PHÂN SỐ</a:t>
            </a:r>
          </a:p>
        </p:txBody>
      </p:sp>
      <p:grpSp>
        <p:nvGrpSpPr>
          <p:cNvPr id="7" name="Group 6"/>
          <p:cNvGrpSpPr/>
          <p:nvPr/>
        </p:nvGrpSpPr>
        <p:grpSpPr>
          <a:xfrm>
            <a:off x="4495800" y="5673092"/>
            <a:ext cx="8828970" cy="3693319"/>
            <a:chOff x="4729514" y="5773141"/>
            <a:chExt cx="8828970" cy="3693319"/>
          </a:xfrm>
        </p:grpSpPr>
        <p:sp>
          <p:nvSpPr>
            <p:cNvPr id="9" name="Freeform 9"/>
            <p:cNvSpPr/>
            <p:nvPr/>
          </p:nvSpPr>
          <p:spPr>
            <a:xfrm>
              <a:off x="4729514" y="6086050"/>
              <a:ext cx="8828970" cy="1319599"/>
            </a:xfrm>
            <a:custGeom>
              <a:avLst/>
              <a:gdLst/>
              <a:ahLst/>
              <a:cxnLst/>
              <a:rect l="l" t="t" r="r" b="b"/>
              <a:pathLst>
                <a:path w="10448425" h="1272808">
                  <a:moveTo>
                    <a:pt x="0" y="0"/>
                  </a:moveTo>
                  <a:lnTo>
                    <a:pt x="10448425" y="0"/>
                  </a:lnTo>
                  <a:lnTo>
                    <a:pt x="10448425" y="1272808"/>
                  </a:lnTo>
                  <a:lnTo>
                    <a:pt x="0" y="127280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11" name="TextBox 7">
              <a:extLst>
                <a:ext uri="{FF2B5EF4-FFF2-40B4-BE49-F238E27FC236}">
                  <a16:creationId xmlns:a16="http://schemas.microsoft.com/office/drawing/2014/main" id="{97D3A63E-6803-A594-61EE-BF92321EC3EB}"/>
                </a:ext>
              </a:extLst>
            </p:cNvPr>
            <p:cNvSpPr txBox="1"/>
            <p:nvPr/>
          </p:nvSpPr>
          <p:spPr>
            <a:xfrm>
              <a:off x="5964477" y="5773141"/>
              <a:ext cx="6112096" cy="3693319"/>
            </a:xfrm>
            <a:prstGeom prst="rect">
              <a:avLst/>
            </a:prstGeom>
          </p:spPr>
          <p:txBody>
            <a:bodyPr wrap="square" lIns="0" tIns="0" rIns="0" bIns="0" rtlCol="0" anchor="t">
              <a:spAutoFit/>
            </a:bodyPr>
            <a:lstStyle/>
            <a:p>
              <a:pPr algn="ctr">
                <a:lnSpc>
                  <a:spcPct val="150000"/>
                </a:lnSpc>
              </a:pPr>
              <a:r>
                <a:rPr lang="en-US" sz="8000" b="1">
                  <a:solidFill>
                    <a:srgbClr val="C00000"/>
                  </a:solidFill>
                  <a:latin typeface="Arial" panose="020B0604020202020204" pitchFamily="34" charset="0"/>
                  <a:cs typeface="Arial" panose="020B0604020202020204" pitchFamily="34" charset="0"/>
                </a:rPr>
                <a:t>TIẾT </a:t>
              </a:r>
              <a:r>
                <a:rPr lang="vi-VN" sz="8000" b="1">
                  <a:solidFill>
                    <a:srgbClr val="C00000"/>
                  </a:solidFill>
                  <a:latin typeface="Arial" panose="020B0604020202020204" pitchFamily="34" charset="0"/>
                  <a:cs typeface="Arial" panose="020B0604020202020204" pitchFamily="34" charset="0"/>
                </a:rPr>
                <a:t>3</a:t>
              </a:r>
              <a:endParaRPr lang="en-US" sz="8000" b="1" dirty="0">
                <a:solidFill>
                  <a:srgbClr val="C00000"/>
                </a:solidFill>
                <a:latin typeface="Arial" panose="020B0604020202020204" pitchFamily="34" charset="0"/>
                <a:cs typeface="Arial" panose="020B0604020202020204" pitchFamily="34" charset="0"/>
              </a:endParaRPr>
            </a:p>
            <a:p>
              <a:pPr algn="ctr">
                <a:lnSpc>
                  <a:spcPct val="150000"/>
                </a:lnSpc>
              </a:pPr>
              <a:r>
                <a:rPr lang="en-US" sz="8000" b="1" dirty="0">
                  <a:solidFill>
                    <a:srgbClr val="C00000"/>
                  </a:solidFill>
                  <a:latin typeface="Arial" panose="020B0604020202020204" pitchFamily="34" charset="0"/>
                  <a:cs typeface="Arial" panose="020B0604020202020204" pitchFamily="34" charset="0"/>
                </a:rPr>
                <a:t>LUYỆN TẬP </a:t>
              </a:r>
            </a:p>
          </p:txBody>
        </p:sp>
      </p:grpSp>
    </p:spTree>
    <p:extLst>
      <p:ext uri="{BB962C8B-B14F-4D97-AF65-F5344CB8AC3E}">
        <p14:creationId xmlns:p14="http://schemas.microsoft.com/office/powerpoint/2010/main" val="148207730"/>
      </p:ext>
    </p:extLst>
  </p:cSld>
  <p:clrMapOvr>
    <a:masterClrMapping/>
  </p:clrMapOvr>
  <p:transition spd="med">
    <p:plus/>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8C52FF">
                <a:alpha val="100000"/>
              </a:srgbClr>
            </a:gs>
            <a:gs pos="100000">
              <a:srgbClr val="FF914D">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672702" y="582091"/>
            <a:ext cx="16942595" cy="9122819"/>
            <a:chOff x="0" y="0"/>
            <a:chExt cx="3424251" cy="1843804"/>
          </a:xfrm>
        </p:grpSpPr>
        <p:sp>
          <p:nvSpPr>
            <p:cNvPr id="3" name="Freeform 3"/>
            <p:cNvSpPr/>
            <p:nvPr/>
          </p:nvSpPr>
          <p:spPr>
            <a:xfrm>
              <a:off x="0" y="0"/>
              <a:ext cx="3424251" cy="1843804"/>
            </a:xfrm>
            <a:custGeom>
              <a:avLst/>
              <a:gdLst/>
              <a:ahLst/>
              <a:cxnLst/>
              <a:rect l="l" t="t" r="r" b="b"/>
              <a:pathLst>
                <a:path w="3424251" h="1843804">
                  <a:moveTo>
                    <a:pt x="3299791" y="1843804"/>
                  </a:moveTo>
                  <a:lnTo>
                    <a:pt x="124460" y="1843804"/>
                  </a:lnTo>
                  <a:cubicBezTo>
                    <a:pt x="55880" y="1843804"/>
                    <a:pt x="0" y="1787924"/>
                    <a:pt x="0" y="1719344"/>
                  </a:cubicBezTo>
                  <a:lnTo>
                    <a:pt x="0" y="124460"/>
                  </a:lnTo>
                  <a:cubicBezTo>
                    <a:pt x="0" y="55880"/>
                    <a:pt x="55880" y="0"/>
                    <a:pt x="124460" y="0"/>
                  </a:cubicBezTo>
                  <a:lnTo>
                    <a:pt x="3299792" y="0"/>
                  </a:lnTo>
                  <a:cubicBezTo>
                    <a:pt x="3368372" y="0"/>
                    <a:pt x="3424251" y="55880"/>
                    <a:pt x="3424251" y="124460"/>
                  </a:cubicBezTo>
                  <a:lnTo>
                    <a:pt x="3424251" y="1719344"/>
                  </a:lnTo>
                  <a:cubicBezTo>
                    <a:pt x="3424251" y="1787924"/>
                    <a:pt x="3368372" y="1843804"/>
                    <a:pt x="3299792" y="1843804"/>
                  </a:cubicBezTo>
                  <a:close/>
                </a:path>
              </a:pathLst>
            </a:custGeom>
            <a:solidFill>
              <a:srgbClr val="F6F6F6"/>
            </a:solidFill>
          </p:spPr>
          <p:txBody>
            <a:bodyPr/>
            <a:lstStyle/>
            <a:p>
              <a:endParaRPr lang="en-US"/>
            </a:p>
          </p:txBody>
        </p:sp>
      </p:grpSp>
      <p:sp>
        <p:nvSpPr>
          <p:cNvPr id="4" name="AutoShape 4"/>
          <p:cNvSpPr/>
          <p:nvPr/>
        </p:nvSpPr>
        <p:spPr>
          <a:xfrm>
            <a:off x="672702" y="1777708"/>
            <a:ext cx="16942595" cy="0"/>
          </a:xfrm>
          <a:prstGeom prst="line">
            <a:avLst/>
          </a:prstGeom>
          <a:ln w="47625" cap="rnd">
            <a:solidFill>
              <a:srgbClr val="14110F"/>
            </a:solidFill>
            <a:prstDash val="solid"/>
            <a:headEnd type="none" w="sm" len="sm"/>
            <a:tailEnd type="none" w="sm" len="sm"/>
          </a:ln>
        </p:spPr>
        <p:txBody>
          <a:bodyPr/>
          <a:lstStyle/>
          <a:p>
            <a:endParaRPr lang="en-US"/>
          </a:p>
        </p:txBody>
      </p:sp>
      <p:sp>
        <p:nvSpPr>
          <p:cNvPr id="6" name="Freeform 6"/>
          <p:cNvSpPr/>
          <p:nvPr/>
        </p:nvSpPr>
        <p:spPr>
          <a:xfrm>
            <a:off x="1279459" y="1080847"/>
            <a:ext cx="563121" cy="140780"/>
          </a:xfrm>
          <a:custGeom>
            <a:avLst/>
            <a:gdLst/>
            <a:ahLst/>
            <a:cxnLst/>
            <a:rect l="l" t="t" r="r" b="b"/>
            <a:pathLst>
              <a:path w="563121" h="140780">
                <a:moveTo>
                  <a:pt x="0" y="0"/>
                </a:moveTo>
                <a:lnTo>
                  <a:pt x="563121" y="0"/>
                </a:lnTo>
                <a:lnTo>
                  <a:pt x="563121" y="140781"/>
                </a:lnTo>
                <a:lnTo>
                  <a:pt x="0" y="1407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grpSp>
        <p:nvGrpSpPr>
          <p:cNvPr id="113" name="Group 112">
            <a:extLst>
              <a:ext uri="{FF2B5EF4-FFF2-40B4-BE49-F238E27FC236}">
                <a16:creationId xmlns:a16="http://schemas.microsoft.com/office/drawing/2014/main" id="{3E043AA6-3EE0-B7D1-B2BE-52596657DDA9}"/>
              </a:ext>
            </a:extLst>
          </p:cNvPr>
          <p:cNvGrpSpPr/>
          <p:nvPr/>
        </p:nvGrpSpPr>
        <p:grpSpPr>
          <a:xfrm>
            <a:off x="6172375" y="685456"/>
            <a:ext cx="5943250" cy="1967955"/>
            <a:chOff x="6172375" y="685456"/>
            <a:chExt cx="5943250" cy="1967955"/>
          </a:xfrm>
        </p:grpSpPr>
        <p:sp>
          <p:nvSpPr>
            <p:cNvPr id="16" name="TextBox 10">
              <a:extLst>
                <a:ext uri="{FF2B5EF4-FFF2-40B4-BE49-F238E27FC236}">
                  <a16:creationId xmlns:a16="http://schemas.microsoft.com/office/drawing/2014/main" id="{70C1A46B-C0B4-860C-5F5F-C5ACC0A86D70}"/>
                </a:ext>
              </a:extLst>
            </p:cNvPr>
            <p:cNvSpPr txBox="1"/>
            <p:nvPr/>
          </p:nvSpPr>
          <p:spPr>
            <a:xfrm>
              <a:off x="6248399" y="685456"/>
              <a:ext cx="5791200" cy="890115"/>
            </a:xfrm>
            <a:prstGeom prst="rect">
              <a:avLst/>
            </a:prstGeom>
          </p:spPr>
          <p:txBody>
            <a:bodyPr wrap="square" lIns="0" tIns="0" rIns="0" bIns="0" rtlCol="0" anchor="t">
              <a:spAutoFit/>
            </a:bodyPr>
            <a:lstStyle/>
            <a:p>
              <a:pPr algn="ctr">
                <a:lnSpc>
                  <a:spcPct val="150000"/>
                </a:lnSpc>
              </a:pPr>
              <a:r>
                <a:rPr lang="en-US" sz="4400" b="1" dirty="0" err="1">
                  <a:solidFill>
                    <a:srgbClr val="14110F"/>
                  </a:solidFill>
                  <a:latin typeface="Arial" panose="020B0604020202020204" pitchFamily="34" charset="0"/>
                  <a:cs typeface="Arial" panose="020B0604020202020204" pitchFamily="34" charset="0"/>
                </a:rPr>
                <a:t>Bài</a:t>
              </a:r>
              <a:r>
                <a:rPr lang="en-US" sz="4400" b="1" dirty="0">
                  <a:solidFill>
                    <a:srgbClr val="14110F"/>
                  </a:solidFill>
                  <a:latin typeface="Arial" panose="020B0604020202020204" pitchFamily="34" charset="0"/>
                  <a:cs typeface="Arial" panose="020B0604020202020204" pitchFamily="34" charset="0"/>
                </a:rPr>
                <a:t> </a:t>
              </a:r>
              <a:r>
                <a:rPr lang="en-US" sz="4400" b="1" dirty="0" err="1">
                  <a:solidFill>
                    <a:srgbClr val="14110F"/>
                  </a:solidFill>
                  <a:latin typeface="Arial" panose="020B0604020202020204" pitchFamily="34" charset="0"/>
                  <a:cs typeface="Arial" panose="020B0604020202020204" pitchFamily="34" charset="0"/>
                </a:rPr>
                <a:t>tập</a:t>
              </a:r>
              <a:r>
                <a:rPr lang="en-US" sz="4400" b="1" dirty="0">
                  <a:solidFill>
                    <a:srgbClr val="14110F"/>
                  </a:solidFill>
                  <a:latin typeface="Arial" panose="020B0604020202020204" pitchFamily="34" charset="0"/>
                  <a:cs typeface="Arial" panose="020B0604020202020204" pitchFamily="34" charset="0"/>
                </a:rPr>
                <a:t> 1 SGK –tr93 </a:t>
              </a:r>
            </a:p>
          </p:txBody>
        </p:sp>
        <p:sp>
          <p:nvSpPr>
            <p:cNvPr id="5" name="TextBox 5">
              <a:extLst>
                <a:ext uri="{FF2B5EF4-FFF2-40B4-BE49-F238E27FC236}">
                  <a16:creationId xmlns:a16="http://schemas.microsoft.com/office/drawing/2014/main" id="{A9B383FA-A8AE-D5C6-A6E6-FDD351C798D5}"/>
                </a:ext>
              </a:extLst>
            </p:cNvPr>
            <p:cNvSpPr txBox="1"/>
            <p:nvPr/>
          </p:nvSpPr>
          <p:spPr>
            <a:xfrm>
              <a:off x="6172375" y="1803691"/>
              <a:ext cx="5943250" cy="849720"/>
            </a:xfrm>
            <a:prstGeom prst="rect">
              <a:avLst/>
            </a:prstGeom>
          </p:spPr>
          <p:txBody>
            <a:bodyPr wrap="square" lIns="0" tIns="0" rIns="0" bIns="0" rtlCol="0" anchor="t">
              <a:spAutoFit/>
            </a:bodyPr>
            <a:lstStyle/>
            <a:p>
              <a:pPr algn="ctr">
                <a:lnSpc>
                  <a:spcPct val="150000"/>
                </a:lnSpc>
              </a:pPr>
              <a:r>
                <a:rPr lang="en-US" sz="4200" dirty="0" err="1">
                  <a:solidFill>
                    <a:srgbClr val="14110F"/>
                  </a:solidFill>
                  <a:latin typeface="Arial" panose="020B0604020202020204" pitchFamily="34" charset="0"/>
                  <a:cs typeface="Arial" panose="020B0604020202020204" pitchFamily="34" charset="0"/>
                </a:rPr>
                <a:t>Tính</a:t>
              </a:r>
              <a:r>
                <a:rPr lang="en-US" sz="4200" dirty="0">
                  <a:solidFill>
                    <a:srgbClr val="14110F"/>
                  </a:solidFill>
                  <a:latin typeface="Arial" panose="020B0604020202020204" pitchFamily="34" charset="0"/>
                  <a:cs typeface="Arial" panose="020B0604020202020204" pitchFamily="34" charset="0"/>
                </a:rPr>
                <a:t> </a:t>
              </a:r>
              <a:r>
                <a:rPr lang="en-US" sz="4200" dirty="0" err="1">
                  <a:solidFill>
                    <a:srgbClr val="14110F"/>
                  </a:solidFill>
                  <a:latin typeface="Arial" panose="020B0604020202020204" pitchFamily="34" charset="0"/>
                  <a:cs typeface="Arial" panose="020B0604020202020204" pitchFamily="34" charset="0"/>
                </a:rPr>
                <a:t>rồi</a:t>
              </a:r>
              <a:r>
                <a:rPr lang="en-US" sz="4200" dirty="0">
                  <a:solidFill>
                    <a:srgbClr val="14110F"/>
                  </a:solidFill>
                  <a:latin typeface="Arial" panose="020B0604020202020204" pitchFamily="34" charset="0"/>
                  <a:cs typeface="Arial" panose="020B0604020202020204" pitchFamily="34" charset="0"/>
                </a:rPr>
                <a:t> </a:t>
              </a:r>
              <a:r>
                <a:rPr lang="en-US" sz="4200" dirty="0" err="1">
                  <a:solidFill>
                    <a:srgbClr val="14110F"/>
                  </a:solidFill>
                  <a:latin typeface="Arial" panose="020B0604020202020204" pitchFamily="34" charset="0"/>
                  <a:cs typeface="Arial" panose="020B0604020202020204" pitchFamily="34" charset="0"/>
                </a:rPr>
                <a:t>rút</a:t>
              </a:r>
              <a:r>
                <a:rPr lang="en-US" sz="4200" dirty="0">
                  <a:solidFill>
                    <a:srgbClr val="14110F"/>
                  </a:solidFill>
                  <a:latin typeface="Arial" panose="020B0604020202020204" pitchFamily="34" charset="0"/>
                  <a:cs typeface="Arial" panose="020B0604020202020204" pitchFamily="34" charset="0"/>
                </a:rPr>
                <a:t> </a:t>
              </a:r>
              <a:r>
                <a:rPr lang="en-US" sz="4200" dirty="0" err="1">
                  <a:solidFill>
                    <a:srgbClr val="14110F"/>
                  </a:solidFill>
                  <a:latin typeface="Arial" panose="020B0604020202020204" pitchFamily="34" charset="0"/>
                  <a:cs typeface="Arial" panose="020B0604020202020204" pitchFamily="34" charset="0"/>
                </a:rPr>
                <a:t>gọn</a:t>
              </a:r>
              <a:r>
                <a:rPr lang="en-US" sz="4200" dirty="0">
                  <a:solidFill>
                    <a:srgbClr val="14110F"/>
                  </a:solidFill>
                  <a:latin typeface="Arial" panose="020B0604020202020204" pitchFamily="34" charset="0"/>
                  <a:cs typeface="Arial" panose="020B0604020202020204" pitchFamily="34" charset="0"/>
                </a:rPr>
                <a:t>.</a:t>
              </a:r>
            </a:p>
          </p:txBody>
        </p:sp>
      </p:grpSp>
      <p:grpSp>
        <p:nvGrpSpPr>
          <p:cNvPr id="7" name="Group 6">
            <a:extLst>
              <a:ext uri="{FF2B5EF4-FFF2-40B4-BE49-F238E27FC236}">
                <a16:creationId xmlns:a16="http://schemas.microsoft.com/office/drawing/2014/main" id="{98D05CF3-5506-AB76-EBD0-9697CA5CBFC0}"/>
              </a:ext>
            </a:extLst>
          </p:cNvPr>
          <p:cNvGrpSpPr/>
          <p:nvPr/>
        </p:nvGrpSpPr>
        <p:grpSpPr>
          <a:xfrm>
            <a:off x="9254985" y="3317079"/>
            <a:ext cx="1834724" cy="1461939"/>
            <a:chOff x="6179837" y="6925835"/>
            <a:chExt cx="1834724" cy="1461939"/>
          </a:xfrm>
        </p:grpSpPr>
        <p:sp>
          <p:nvSpPr>
            <p:cNvPr id="8" name="TextBox 7">
              <a:extLst>
                <a:ext uri="{FF2B5EF4-FFF2-40B4-BE49-F238E27FC236}">
                  <a16:creationId xmlns:a16="http://schemas.microsoft.com/office/drawing/2014/main" id="{32E8DA6A-8C03-001C-8789-7FEA84D6FAA0}"/>
                </a:ext>
              </a:extLst>
            </p:cNvPr>
            <p:cNvSpPr txBox="1"/>
            <p:nvPr/>
          </p:nvSpPr>
          <p:spPr>
            <a:xfrm>
              <a:off x="6179837" y="7292460"/>
              <a:ext cx="370129" cy="733676"/>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9" name="Group 8">
              <a:extLst>
                <a:ext uri="{FF2B5EF4-FFF2-40B4-BE49-F238E27FC236}">
                  <a16:creationId xmlns:a16="http://schemas.microsoft.com/office/drawing/2014/main" id="{BD5DB97E-0A74-07F4-1924-0176DCCAF973}"/>
                </a:ext>
              </a:extLst>
            </p:cNvPr>
            <p:cNvGrpSpPr/>
            <p:nvPr/>
          </p:nvGrpSpPr>
          <p:grpSpPr>
            <a:xfrm>
              <a:off x="6603750" y="6925835"/>
              <a:ext cx="1410811" cy="1461939"/>
              <a:chOff x="12027158" y="4269180"/>
              <a:chExt cx="531200" cy="1461939"/>
            </a:xfrm>
          </p:grpSpPr>
          <p:sp>
            <p:nvSpPr>
              <p:cNvPr id="10" name="TextBox 9">
                <a:extLst>
                  <a:ext uri="{FF2B5EF4-FFF2-40B4-BE49-F238E27FC236}">
                    <a16:creationId xmlns:a16="http://schemas.microsoft.com/office/drawing/2014/main" id="{125489B4-449A-1D7C-90EA-66FE1C5C7146}"/>
                  </a:ext>
                </a:extLst>
              </p:cNvPr>
              <p:cNvSpPr txBox="1"/>
              <p:nvPr/>
            </p:nvSpPr>
            <p:spPr>
              <a:xfrm>
                <a:off x="12029108" y="4269180"/>
                <a:ext cx="527698"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 x 4</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 x 9</a:t>
                </a:r>
              </a:p>
            </p:txBody>
          </p:sp>
          <p:cxnSp>
            <p:nvCxnSpPr>
              <p:cNvPr id="11" name="Straight Connector 10">
                <a:extLst>
                  <a:ext uri="{FF2B5EF4-FFF2-40B4-BE49-F238E27FC236}">
                    <a16:creationId xmlns:a16="http://schemas.microsoft.com/office/drawing/2014/main" id="{855104CA-3DA4-FFD8-D522-2F2F167305DD}"/>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12" name="Group 11">
            <a:extLst>
              <a:ext uri="{FF2B5EF4-FFF2-40B4-BE49-F238E27FC236}">
                <a16:creationId xmlns:a16="http://schemas.microsoft.com/office/drawing/2014/main" id="{504F5E81-85BA-9225-2D58-785A85FFF13B}"/>
              </a:ext>
            </a:extLst>
          </p:cNvPr>
          <p:cNvGrpSpPr/>
          <p:nvPr/>
        </p:nvGrpSpPr>
        <p:grpSpPr>
          <a:xfrm>
            <a:off x="11114715" y="3332468"/>
            <a:ext cx="1234750" cy="1461939"/>
            <a:chOff x="8629615" y="6925835"/>
            <a:chExt cx="1234750" cy="1461939"/>
          </a:xfrm>
        </p:grpSpPr>
        <p:sp>
          <p:nvSpPr>
            <p:cNvPr id="14" name="TextBox 13">
              <a:extLst>
                <a:ext uri="{FF2B5EF4-FFF2-40B4-BE49-F238E27FC236}">
                  <a16:creationId xmlns:a16="http://schemas.microsoft.com/office/drawing/2014/main" id="{EF189D8A-AD50-75F3-2157-4E36DB6FD69C}"/>
                </a:ext>
              </a:extLst>
            </p:cNvPr>
            <p:cNvSpPr txBox="1"/>
            <p:nvPr/>
          </p:nvSpPr>
          <p:spPr>
            <a:xfrm>
              <a:off x="8629615" y="7272083"/>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17" name="Group 16">
              <a:extLst>
                <a:ext uri="{FF2B5EF4-FFF2-40B4-BE49-F238E27FC236}">
                  <a16:creationId xmlns:a16="http://schemas.microsoft.com/office/drawing/2014/main" id="{15A18035-7392-0F91-4F06-E1699D99557F}"/>
                </a:ext>
              </a:extLst>
            </p:cNvPr>
            <p:cNvGrpSpPr/>
            <p:nvPr/>
          </p:nvGrpSpPr>
          <p:grpSpPr>
            <a:xfrm>
              <a:off x="9071407" y="6925835"/>
              <a:ext cx="792958" cy="1461939"/>
              <a:chOff x="12027158" y="4284569"/>
              <a:chExt cx="531200" cy="1461939"/>
            </a:xfrm>
          </p:grpSpPr>
          <p:sp>
            <p:nvSpPr>
              <p:cNvPr id="18" name="TextBox 17">
                <a:extLst>
                  <a:ext uri="{FF2B5EF4-FFF2-40B4-BE49-F238E27FC236}">
                    <a16:creationId xmlns:a16="http://schemas.microsoft.com/office/drawing/2014/main" id="{7674FFA8-147E-19D5-DA71-CD455989D777}"/>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12</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72</a:t>
                </a:r>
              </a:p>
            </p:txBody>
          </p:sp>
          <p:cxnSp>
            <p:nvCxnSpPr>
              <p:cNvPr id="19" name="Straight Connector 18">
                <a:extLst>
                  <a:ext uri="{FF2B5EF4-FFF2-40B4-BE49-F238E27FC236}">
                    <a16:creationId xmlns:a16="http://schemas.microsoft.com/office/drawing/2014/main" id="{CEBD0539-7D4A-EE35-CAF0-83DC3A6AD32D}"/>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20" name="Group 19">
            <a:extLst>
              <a:ext uri="{FF2B5EF4-FFF2-40B4-BE49-F238E27FC236}">
                <a16:creationId xmlns:a16="http://schemas.microsoft.com/office/drawing/2014/main" id="{C37C436A-6582-A27F-4137-8638790BCF3E}"/>
              </a:ext>
            </a:extLst>
          </p:cNvPr>
          <p:cNvGrpSpPr/>
          <p:nvPr/>
        </p:nvGrpSpPr>
        <p:grpSpPr>
          <a:xfrm>
            <a:off x="7049151" y="3332468"/>
            <a:ext cx="2135396" cy="1461940"/>
            <a:chOff x="4004279" y="6925835"/>
            <a:chExt cx="2135396" cy="1461940"/>
          </a:xfrm>
        </p:grpSpPr>
        <p:grpSp>
          <p:nvGrpSpPr>
            <p:cNvPr id="21" name="Group 20">
              <a:extLst>
                <a:ext uri="{FF2B5EF4-FFF2-40B4-BE49-F238E27FC236}">
                  <a16:creationId xmlns:a16="http://schemas.microsoft.com/office/drawing/2014/main" id="{EF2314E5-01C3-A803-A8EA-692D63921017}"/>
                </a:ext>
              </a:extLst>
            </p:cNvPr>
            <p:cNvGrpSpPr/>
            <p:nvPr/>
          </p:nvGrpSpPr>
          <p:grpSpPr>
            <a:xfrm>
              <a:off x="4473343" y="6925835"/>
              <a:ext cx="637624" cy="1461939"/>
              <a:chOff x="12048141" y="4284568"/>
              <a:chExt cx="531200" cy="1461939"/>
            </a:xfrm>
          </p:grpSpPr>
          <p:sp>
            <p:nvSpPr>
              <p:cNvPr id="27" name="TextBox 26">
                <a:extLst>
                  <a:ext uri="{FF2B5EF4-FFF2-40B4-BE49-F238E27FC236}">
                    <a16:creationId xmlns:a16="http://schemas.microsoft.com/office/drawing/2014/main" id="{2BABD2C4-4CC9-8D8C-9418-D281D66D3EFA}"/>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28" name="Straight Connector 27">
                <a:extLst>
                  <a:ext uri="{FF2B5EF4-FFF2-40B4-BE49-F238E27FC236}">
                    <a16:creationId xmlns:a16="http://schemas.microsoft.com/office/drawing/2014/main" id="{39F3A9BC-2455-0885-FF0A-D1A2308224E9}"/>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22" name="Group 21">
              <a:extLst>
                <a:ext uri="{FF2B5EF4-FFF2-40B4-BE49-F238E27FC236}">
                  <a16:creationId xmlns:a16="http://schemas.microsoft.com/office/drawing/2014/main" id="{CFE3D7D8-AA04-C3C6-91D9-4D6DFB2DEC56}"/>
                </a:ext>
              </a:extLst>
            </p:cNvPr>
            <p:cNvGrpSpPr/>
            <p:nvPr/>
          </p:nvGrpSpPr>
          <p:grpSpPr>
            <a:xfrm>
              <a:off x="5505654" y="6925836"/>
              <a:ext cx="634021" cy="1461939"/>
              <a:chOff x="12027153" y="4284568"/>
              <a:chExt cx="531200" cy="1461939"/>
            </a:xfrm>
          </p:grpSpPr>
          <p:sp>
            <p:nvSpPr>
              <p:cNvPr id="25" name="TextBox 24">
                <a:extLst>
                  <a:ext uri="{FF2B5EF4-FFF2-40B4-BE49-F238E27FC236}">
                    <a16:creationId xmlns:a16="http://schemas.microsoft.com/office/drawing/2014/main" id="{990079F7-79EF-3628-F9B3-6E5F0CB55503}"/>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9</a:t>
                </a:r>
              </a:p>
            </p:txBody>
          </p:sp>
          <p:cxnSp>
            <p:nvCxnSpPr>
              <p:cNvPr id="26" name="Straight Connector 25">
                <a:extLst>
                  <a:ext uri="{FF2B5EF4-FFF2-40B4-BE49-F238E27FC236}">
                    <a16:creationId xmlns:a16="http://schemas.microsoft.com/office/drawing/2014/main" id="{FBBF67D1-47CA-C46F-679E-7141E272B230}"/>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23" name="TextBox 22">
              <a:extLst>
                <a:ext uri="{FF2B5EF4-FFF2-40B4-BE49-F238E27FC236}">
                  <a16:creationId xmlns:a16="http://schemas.microsoft.com/office/drawing/2014/main" id="{732444C7-D88D-1DBD-2BD5-A5459B375FE8}"/>
                </a:ext>
              </a:extLst>
            </p:cNvPr>
            <p:cNvSpPr txBox="1"/>
            <p:nvPr/>
          </p:nvSpPr>
          <p:spPr>
            <a:xfrm>
              <a:off x="5169033" y="7207267"/>
              <a:ext cx="270534"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x</a:t>
              </a:r>
            </a:p>
          </p:txBody>
        </p:sp>
        <p:sp>
          <p:nvSpPr>
            <p:cNvPr id="24" name="TextBox 23">
              <a:extLst>
                <a:ext uri="{FF2B5EF4-FFF2-40B4-BE49-F238E27FC236}">
                  <a16:creationId xmlns:a16="http://schemas.microsoft.com/office/drawing/2014/main" id="{046C0BDC-A155-C138-C90A-6294B074488F}"/>
                </a:ext>
              </a:extLst>
            </p:cNvPr>
            <p:cNvSpPr txBox="1"/>
            <p:nvPr/>
          </p:nvSpPr>
          <p:spPr>
            <a:xfrm>
              <a:off x="4004279" y="7272083"/>
              <a:ext cx="37012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grpSp>
        <p:nvGrpSpPr>
          <p:cNvPr id="29" name="Group 28">
            <a:extLst>
              <a:ext uri="{FF2B5EF4-FFF2-40B4-BE49-F238E27FC236}">
                <a16:creationId xmlns:a16="http://schemas.microsoft.com/office/drawing/2014/main" id="{0EC6435D-6777-F504-9192-A43C9605312B}"/>
              </a:ext>
            </a:extLst>
          </p:cNvPr>
          <p:cNvGrpSpPr/>
          <p:nvPr/>
        </p:nvGrpSpPr>
        <p:grpSpPr>
          <a:xfrm>
            <a:off x="4530523" y="3317080"/>
            <a:ext cx="2417837" cy="1477327"/>
            <a:chOff x="4520341" y="3070712"/>
            <a:chExt cx="2417837" cy="1477327"/>
          </a:xfrm>
        </p:grpSpPr>
        <p:grpSp>
          <p:nvGrpSpPr>
            <p:cNvPr id="30" name="Group 29">
              <a:extLst>
                <a:ext uri="{FF2B5EF4-FFF2-40B4-BE49-F238E27FC236}">
                  <a16:creationId xmlns:a16="http://schemas.microsoft.com/office/drawing/2014/main" id="{45954079-687A-7CD4-977C-FB87D16168E1}"/>
                </a:ext>
              </a:extLst>
            </p:cNvPr>
            <p:cNvGrpSpPr/>
            <p:nvPr/>
          </p:nvGrpSpPr>
          <p:grpSpPr>
            <a:xfrm>
              <a:off x="5330722" y="3070712"/>
              <a:ext cx="1607456" cy="1477327"/>
              <a:chOff x="2107992" y="6910808"/>
              <a:chExt cx="1607456" cy="1477327"/>
            </a:xfrm>
          </p:grpSpPr>
          <p:grpSp>
            <p:nvGrpSpPr>
              <p:cNvPr id="32" name="Group 31">
                <a:extLst>
                  <a:ext uri="{FF2B5EF4-FFF2-40B4-BE49-F238E27FC236}">
                    <a16:creationId xmlns:a16="http://schemas.microsoft.com/office/drawing/2014/main" id="{8E49DB03-8C59-D469-683F-B16D795C13F7}"/>
                  </a:ext>
                </a:extLst>
              </p:cNvPr>
              <p:cNvGrpSpPr/>
              <p:nvPr/>
            </p:nvGrpSpPr>
            <p:grpSpPr>
              <a:xfrm>
                <a:off x="2107992" y="6910808"/>
                <a:ext cx="637624" cy="1461939"/>
                <a:chOff x="12035902" y="4263999"/>
                <a:chExt cx="531200" cy="1461939"/>
              </a:xfrm>
            </p:grpSpPr>
            <p:sp>
              <p:nvSpPr>
                <p:cNvPr id="37" name="TextBox 36">
                  <a:extLst>
                    <a:ext uri="{FF2B5EF4-FFF2-40B4-BE49-F238E27FC236}">
                      <a16:creationId xmlns:a16="http://schemas.microsoft.com/office/drawing/2014/main" id="{FBA78CD7-F760-2D3F-EA1F-2D4806C5E892}"/>
                    </a:ext>
                  </a:extLst>
                </p:cNvPr>
                <p:cNvSpPr txBox="1"/>
                <p:nvPr/>
              </p:nvSpPr>
              <p:spPr>
                <a:xfrm>
                  <a:off x="12039801" y="4263999"/>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38" name="Straight Connector 37">
                  <a:extLst>
                    <a:ext uri="{FF2B5EF4-FFF2-40B4-BE49-F238E27FC236}">
                      <a16:creationId xmlns:a16="http://schemas.microsoft.com/office/drawing/2014/main" id="{3A67C6F9-9025-0D50-4C0E-1192B89FF1A2}"/>
                    </a:ext>
                  </a:extLst>
                </p:cNvPr>
                <p:cNvCxnSpPr>
                  <a:cxnSpLocks/>
                </p:cNvCxnSpPr>
                <p:nvPr/>
              </p:nvCxnSpPr>
              <p:spPr>
                <a:xfrm flipH="1">
                  <a:off x="12035902" y="4994969"/>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33" name="Group 32">
                <a:extLst>
                  <a:ext uri="{FF2B5EF4-FFF2-40B4-BE49-F238E27FC236}">
                    <a16:creationId xmlns:a16="http://schemas.microsoft.com/office/drawing/2014/main" id="{280AC32D-95D3-3AAD-5CB3-46FE29AC16F6}"/>
                  </a:ext>
                </a:extLst>
              </p:cNvPr>
              <p:cNvGrpSpPr/>
              <p:nvPr/>
            </p:nvGrpSpPr>
            <p:grpSpPr>
              <a:xfrm>
                <a:off x="3081427" y="6926196"/>
                <a:ext cx="634021" cy="1461939"/>
                <a:chOff x="12027158" y="4284568"/>
                <a:chExt cx="531200" cy="1461939"/>
              </a:xfrm>
            </p:grpSpPr>
            <p:sp>
              <p:nvSpPr>
                <p:cNvPr id="35" name="TextBox 34">
                  <a:extLst>
                    <a:ext uri="{FF2B5EF4-FFF2-40B4-BE49-F238E27FC236}">
                      <a16:creationId xmlns:a16="http://schemas.microsoft.com/office/drawing/2014/main" id="{418312BC-449C-6348-401B-2DE64E324FDF}"/>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9</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36" name="Straight Connector 35">
                  <a:extLst>
                    <a:ext uri="{FF2B5EF4-FFF2-40B4-BE49-F238E27FC236}">
                      <a16:creationId xmlns:a16="http://schemas.microsoft.com/office/drawing/2014/main" id="{4FD94589-1206-D586-3FA7-55949827F312}"/>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34" name="TextBox 33">
                <a:extLst>
                  <a:ext uri="{FF2B5EF4-FFF2-40B4-BE49-F238E27FC236}">
                    <a16:creationId xmlns:a16="http://schemas.microsoft.com/office/drawing/2014/main" id="{2EE6CF4E-930D-EC5F-4F69-CF66B1C576D2}"/>
                  </a:ext>
                </a:extLst>
              </p:cNvPr>
              <p:cNvSpPr txBox="1"/>
              <p:nvPr/>
            </p:nvSpPr>
            <p:spPr>
              <a:xfrm>
                <a:off x="2815280" y="7207267"/>
                <a:ext cx="216776"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sp>
          <p:nvSpPr>
            <p:cNvPr id="31" name="TextBox 30">
              <a:extLst>
                <a:ext uri="{FF2B5EF4-FFF2-40B4-BE49-F238E27FC236}">
                  <a16:creationId xmlns:a16="http://schemas.microsoft.com/office/drawing/2014/main" id="{6660D189-A125-2D9B-1AC6-CB12E11E1F10}"/>
                </a:ext>
              </a:extLst>
            </p:cNvPr>
            <p:cNvSpPr txBox="1"/>
            <p:nvPr/>
          </p:nvSpPr>
          <p:spPr>
            <a:xfrm>
              <a:off x="4520341" y="3367171"/>
              <a:ext cx="730706"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a:t>
              </a:r>
            </a:p>
          </p:txBody>
        </p:sp>
      </p:grpSp>
      <p:grpSp>
        <p:nvGrpSpPr>
          <p:cNvPr id="39" name="Group 38">
            <a:extLst>
              <a:ext uri="{FF2B5EF4-FFF2-40B4-BE49-F238E27FC236}">
                <a16:creationId xmlns:a16="http://schemas.microsoft.com/office/drawing/2014/main" id="{33947617-E723-7D87-ADC9-21A131DE8D70}"/>
              </a:ext>
            </a:extLst>
          </p:cNvPr>
          <p:cNvGrpSpPr/>
          <p:nvPr/>
        </p:nvGrpSpPr>
        <p:grpSpPr>
          <a:xfrm>
            <a:off x="9600958" y="5410103"/>
            <a:ext cx="2218836" cy="1461939"/>
            <a:chOff x="9246042" y="5131402"/>
            <a:chExt cx="2218836" cy="1461939"/>
          </a:xfrm>
        </p:grpSpPr>
        <p:sp>
          <p:nvSpPr>
            <p:cNvPr id="40" name="TextBox 39">
              <a:extLst>
                <a:ext uri="{FF2B5EF4-FFF2-40B4-BE49-F238E27FC236}">
                  <a16:creationId xmlns:a16="http://schemas.microsoft.com/office/drawing/2014/main" id="{39D111FF-D529-9C81-03F4-52CE7701A2F1}"/>
                </a:ext>
              </a:extLst>
            </p:cNvPr>
            <p:cNvSpPr txBox="1"/>
            <p:nvPr/>
          </p:nvSpPr>
          <p:spPr>
            <a:xfrm>
              <a:off x="9246042" y="5482638"/>
              <a:ext cx="370129" cy="733676"/>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41" name="Group 40">
              <a:extLst>
                <a:ext uri="{FF2B5EF4-FFF2-40B4-BE49-F238E27FC236}">
                  <a16:creationId xmlns:a16="http://schemas.microsoft.com/office/drawing/2014/main" id="{C3B5840D-93B9-07F8-1C65-6CBA1B910BC4}"/>
                </a:ext>
              </a:extLst>
            </p:cNvPr>
            <p:cNvGrpSpPr/>
            <p:nvPr/>
          </p:nvGrpSpPr>
          <p:grpSpPr>
            <a:xfrm>
              <a:off x="9693012" y="5131402"/>
              <a:ext cx="1771866" cy="1461939"/>
              <a:chOff x="12027158" y="4269180"/>
              <a:chExt cx="531200" cy="1461939"/>
            </a:xfrm>
          </p:grpSpPr>
          <p:sp>
            <p:nvSpPr>
              <p:cNvPr id="42" name="TextBox 41">
                <a:extLst>
                  <a:ext uri="{FF2B5EF4-FFF2-40B4-BE49-F238E27FC236}">
                    <a16:creationId xmlns:a16="http://schemas.microsoft.com/office/drawing/2014/main" id="{635F7C8D-01D4-7464-40A9-402C25E52D79}"/>
                  </a:ext>
                </a:extLst>
              </p:cNvPr>
              <p:cNvSpPr txBox="1"/>
              <p:nvPr/>
            </p:nvSpPr>
            <p:spPr>
              <a:xfrm>
                <a:off x="12029108" y="4269180"/>
                <a:ext cx="527698"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 x 7</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21 x 4</a:t>
                </a:r>
              </a:p>
            </p:txBody>
          </p:sp>
          <p:cxnSp>
            <p:nvCxnSpPr>
              <p:cNvPr id="43" name="Straight Connector 42">
                <a:extLst>
                  <a:ext uri="{FF2B5EF4-FFF2-40B4-BE49-F238E27FC236}">
                    <a16:creationId xmlns:a16="http://schemas.microsoft.com/office/drawing/2014/main" id="{0D71BA06-D48F-47E8-7BF3-1A6D2C45395C}"/>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44" name="Group 43">
            <a:extLst>
              <a:ext uri="{FF2B5EF4-FFF2-40B4-BE49-F238E27FC236}">
                <a16:creationId xmlns:a16="http://schemas.microsoft.com/office/drawing/2014/main" id="{9085544E-EE2C-5AE1-F551-2A3F4559DC37}"/>
              </a:ext>
            </a:extLst>
          </p:cNvPr>
          <p:cNvGrpSpPr/>
          <p:nvPr/>
        </p:nvGrpSpPr>
        <p:grpSpPr>
          <a:xfrm>
            <a:off x="11878792" y="5410103"/>
            <a:ext cx="1234750" cy="1461939"/>
            <a:chOff x="8629615" y="6925835"/>
            <a:chExt cx="1234750" cy="1461939"/>
          </a:xfrm>
        </p:grpSpPr>
        <p:sp>
          <p:nvSpPr>
            <p:cNvPr id="45" name="TextBox 44">
              <a:extLst>
                <a:ext uri="{FF2B5EF4-FFF2-40B4-BE49-F238E27FC236}">
                  <a16:creationId xmlns:a16="http://schemas.microsoft.com/office/drawing/2014/main" id="{926DF80E-7C21-27B2-7626-F5DCA4F7E5BC}"/>
                </a:ext>
              </a:extLst>
            </p:cNvPr>
            <p:cNvSpPr txBox="1"/>
            <p:nvPr/>
          </p:nvSpPr>
          <p:spPr>
            <a:xfrm>
              <a:off x="8629615" y="7272083"/>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46" name="Group 45">
              <a:extLst>
                <a:ext uri="{FF2B5EF4-FFF2-40B4-BE49-F238E27FC236}">
                  <a16:creationId xmlns:a16="http://schemas.microsoft.com/office/drawing/2014/main" id="{CA4ED74B-D339-4897-22B4-49CEB45B4581}"/>
                </a:ext>
              </a:extLst>
            </p:cNvPr>
            <p:cNvGrpSpPr/>
            <p:nvPr/>
          </p:nvGrpSpPr>
          <p:grpSpPr>
            <a:xfrm>
              <a:off x="9071407" y="6925835"/>
              <a:ext cx="792958" cy="1461939"/>
              <a:chOff x="12027158" y="4284569"/>
              <a:chExt cx="531200" cy="1461939"/>
            </a:xfrm>
          </p:grpSpPr>
          <p:sp>
            <p:nvSpPr>
              <p:cNvPr id="47" name="TextBox 46">
                <a:extLst>
                  <a:ext uri="{FF2B5EF4-FFF2-40B4-BE49-F238E27FC236}">
                    <a16:creationId xmlns:a16="http://schemas.microsoft.com/office/drawing/2014/main" id="{803AFEA8-06BF-497B-0DE3-3DF39B3B81FE}"/>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56</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84</a:t>
                </a:r>
              </a:p>
            </p:txBody>
          </p:sp>
          <p:cxnSp>
            <p:nvCxnSpPr>
              <p:cNvPr id="48" name="Straight Connector 47">
                <a:extLst>
                  <a:ext uri="{FF2B5EF4-FFF2-40B4-BE49-F238E27FC236}">
                    <a16:creationId xmlns:a16="http://schemas.microsoft.com/office/drawing/2014/main" id="{B26A78A3-21CF-7270-D721-CBB2EBEFD177}"/>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110" name="Group 109">
            <a:extLst>
              <a:ext uri="{FF2B5EF4-FFF2-40B4-BE49-F238E27FC236}">
                <a16:creationId xmlns:a16="http://schemas.microsoft.com/office/drawing/2014/main" id="{6E61DD32-B0EF-CEE7-0131-60C22315D6FB}"/>
              </a:ext>
            </a:extLst>
          </p:cNvPr>
          <p:cNvGrpSpPr/>
          <p:nvPr/>
        </p:nvGrpSpPr>
        <p:grpSpPr>
          <a:xfrm>
            <a:off x="4524540" y="5405895"/>
            <a:ext cx="2588496" cy="1477326"/>
            <a:chOff x="4524540" y="5405895"/>
            <a:chExt cx="2588496" cy="1477326"/>
          </a:xfrm>
        </p:grpSpPr>
        <p:grpSp>
          <p:nvGrpSpPr>
            <p:cNvPr id="50" name="Group 49">
              <a:extLst>
                <a:ext uri="{FF2B5EF4-FFF2-40B4-BE49-F238E27FC236}">
                  <a16:creationId xmlns:a16="http://schemas.microsoft.com/office/drawing/2014/main" id="{0D63C8DF-2442-85A1-23A0-0B524FF2F96A}"/>
                </a:ext>
              </a:extLst>
            </p:cNvPr>
            <p:cNvGrpSpPr/>
            <p:nvPr/>
          </p:nvGrpSpPr>
          <p:grpSpPr>
            <a:xfrm>
              <a:off x="6475412" y="5405895"/>
              <a:ext cx="637624" cy="1461939"/>
              <a:chOff x="12035902" y="4263999"/>
              <a:chExt cx="531200" cy="1461939"/>
            </a:xfrm>
          </p:grpSpPr>
          <p:sp>
            <p:nvSpPr>
              <p:cNvPr id="56" name="TextBox 55">
                <a:extLst>
                  <a:ext uri="{FF2B5EF4-FFF2-40B4-BE49-F238E27FC236}">
                    <a16:creationId xmlns:a16="http://schemas.microsoft.com/office/drawing/2014/main" id="{4F9F3780-33A8-0B10-AA1E-5EB2E6F867A3}"/>
                  </a:ext>
                </a:extLst>
              </p:cNvPr>
              <p:cNvSpPr txBox="1"/>
              <p:nvPr/>
            </p:nvSpPr>
            <p:spPr>
              <a:xfrm>
                <a:off x="12039801" y="4263999"/>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7</a:t>
                </a:r>
              </a:p>
            </p:txBody>
          </p:sp>
          <p:cxnSp>
            <p:nvCxnSpPr>
              <p:cNvPr id="57" name="Straight Connector 56">
                <a:extLst>
                  <a:ext uri="{FF2B5EF4-FFF2-40B4-BE49-F238E27FC236}">
                    <a16:creationId xmlns:a16="http://schemas.microsoft.com/office/drawing/2014/main" id="{FAB493AA-4284-676A-0582-3967FFA925CA}"/>
                  </a:ext>
                </a:extLst>
              </p:cNvPr>
              <p:cNvCxnSpPr>
                <a:cxnSpLocks/>
              </p:cNvCxnSpPr>
              <p:nvPr/>
            </p:nvCxnSpPr>
            <p:spPr>
              <a:xfrm flipH="1">
                <a:off x="12035902" y="4994969"/>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51" name="Group 50">
              <a:extLst>
                <a:ext uri="{FF2B5EF4-FFF2-40B4-BE49-F238E27FC236}">
                  <a16:creationId xmlns:a16="http://schemas.microsoft.com/office/drawing/2014/main" id="{4FEB3408-967E-82B1-7893-A48371086FCC}"/>
                </a:ext>
              </a:extLst>
            </p:cNvPr>
            <p:cNvGrpSpPr/>
            <p:nvPr/>
          </p:nvGrpSpPr>
          <p:grpSpPr>
            <a:xfrm>
              <a:off x="5276036" y="5421282"/>
              <a:ext cx="822757" cy="1461939"/>
              <a:chOff x="12027158" y="4284568"/>
              <a:chExt cx="531200" cy="1461939"/>
            </a:xfrm>
          </p:grpSpPr>
          <p:sp>
            <p:nvSpPr>
              <p:cNvPr id="54" name="TextBox 53">
                <a:extLst>
                  <a:ext uri="{FF2B5EF4-FFF2-40B4-BE49-F238E27FC236}">
                    <a16:creationId xmlns:a16="http://schemas.microsoft.com/office/drawing/2014/main" id="{BDE1BA1E-7378-7D27-61A4-7B17EB73991B}"/>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21</a:t>
                </a:r>
              </a:p>
            </p:txBody>
          </p:sp>
          <p:cxnSp>
            <p:nvCxnSpPr>
              <p:cNvPr id="55" name="Straight Connector 54">
                <a:extLst>
                  <a:ext uri="{FF2B5EF4-FFF2-40B4-BE49-F238E27FC236}">
                    <a16:creationId xmlns:a16="http://schemas.microsoft.com/office/drawing/2014/main" id="{216F0A60-EC8C-268E-0A06-A89D3FAD1F7B}"/>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52" name="TextBox 51">
              <a:extLst>
                <a:ext uri="{FF2B5EF4-FFF2-40B4-BE49-F238E27FC236}">
                  <a16:creationId xmlns:a16="http://schemas.microsoft.com/office/drawing/2014/main" id="{00E45B70-736C-8103-6B9F-6A9AFA3D0E4E}"/>
                </a:ext>
              </a:extLst>
            </p:cNvPr>
            <p:cNvSpPr txBox="1"/>
            <p:nvPr/>
          </p:nvSpPr>
          <p:spPr>
            <a:xfrm>
              <a:off x="6172375" y="5753523"/>
              <a:ext cx="216776"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sp>
          <p:nvSpPr>
            <p:cNvPr id="53" name="TextBox 52">
              <a:extLst>
                <a:ext uri="{FF2B5EF4-FFF2-40B4-BE49-F238E27FC236}">
                  <a16:creationId xmlns:a16="http://schemas.microsoft.com/office/drawing/2014/main" id="{B23DE470-FD17-6D13-357F-6CBAD8AA6478}"/>
                </a:ext>
              </a:extLst>
            </p:cNvPr>
            <p:cNvSpPr txBox="1"/>
            <p:nvPr/>
          </p:nvSpPr>
          <p:spPr>
            <a:xfrm>
              <a:off x="4524540" y="5716532"/>
              <a:ext cx="730706"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b)</a:t>
              </a:r>
            </a:p>
          </p:txBody>
        </p:sp>
      </p:grpSp>
      <p:grpSp>
        <p:nvGrpSpPr>
          <p:cNvPr id="58" name="Group 57">
            <a:extLst>
              <a:ext uri="{FF2B5EF4-FFF2-40B4-BE49-F238E27FC236}">
                <a16:creationId xmlns:a16="http://schemas.microsoft.com/office/drawing/2014/main" id="{37F0AD0C-C49E-9BC2-83F3-A9761E294916}"/>
              </a:ext>
            </a:extLst>
          </p:cNvPr>
          <p:cNvGrpSpPr/>
          <p:nvPr/>
        </p:nvGrpSpPr>
        <p:grpSpPr>
          <a:xfrm>
            <a:off x="12470814" y="3332467"/>
            <a:ext cx="1234750" cy="1461939"/>
            <a:chOff x="8629615" y="6925835"/>
            <a:chExt cx="1234750" cy="1461939"/>
          </a:xfrm>
        </p:grpSpPr>
        <p:sp>
          <p:nvSpPr>
            <p:cNvPr id="59" name="TextBox 58">
              <a:extLst>
                <a:ext uri="{FF2B5EF4-FFF2-40B4-BE49-F238E27FC236}">
                  <a16:creationId xmlns:a16="http://schemas.microsoft.com/office/drawing/2014/main" id="{B56E565D-0799-3312-38E3-EC6CDAD78FA7}"/>
                </a:ext>
              </a:extLst>
            </p:cNvPr>
            <p:cNvSpPr txBox="1"/>
            <p:nvPr/>
          </p:nvSpPr>
          <p:spPr>
            <a:xfrm>
              <a:off x="8629615" y="7272083"/>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60" name="Group 59">
              <a:extLst>
                <a:ext uri="{FF2B5EF4-FFF2-40B4-BE49-F238E27FC236}">
                  <a16:creationId xmlns:a16="http://schemas.microsoft.com/office/drawing/2014/main" id="{FD67CBF5-8730-0859-3EF4-37B9E8FA7C0F}"/>
                </a:ext>
              </a:extLst>
            </p:cNvPr>
            <p:cNvGrpSpPr/>
            <p:nvPr/>
          </p:nvGrpSpPr>
          <p:grpSpPr>
            <a:xfrm>
              <a:off x="9071407" y="6925835"/>
              <a:ext cx="792958" cy="1461939"/>
              <a:chOff x="12027158" y="4284569"/>
              <a:chExt cx="531200" cy="1461939"/>
            </a:xfrm>
          </p:grpSpPr>
          <p:sp>
            <p:nvSpPr>
              <p:cNvPr id="61" name="TextBox 60">
                <a:extLst>
                  <a:ext uri="{FF2B5EF4-FFF2-40B4-BE49-F238E27FC236}">
                    <a16:creationId xmlns:a16="http://schemas.microsoft.com/office/drawing/2014/main" id="{DF058CA4-013E-3FA9-B91E-8AF6394C34F4}"/>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6</a:t>
                </a:r>
              </a:p>
            </p:txBody>
          </p:sp>
          <p:cxnSp>
            <p:nvCxnSpPr>
              <p:cNvPr id="62" name="Straight Connector 61">
                <a:extLst>
                  <a:ext uri="{FF2B5EF4-FFF2-40B4-BE49-F238E27FC236}">
                    <a16:creationId xmlns:a16="http://schemas.microsoft.com/office/drawing/2014/main" id="{634015FD-B820-470A-095B-B825762947D0}"/>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111" name="Group 110">
            <a:extLst>
              <a:ext uri="{FF2B5EF4-FFF2-40B4-BE49-F238E27FC236}">
                <a16:creationId xmlns:a16="http://schemas.microsoft.com/office/drawing/2014/main" id="{B68BDC59-3C14-F708-FDAF-0666310746E2}"/>
              </a:ext>
            </a:extLst>
          </p:cNvPr>
          <p:cNvGrpSpPr/>
          <p:nvPr/>
        </p:nvGrpSpPr>
        <p:grpSpPr>
          <a:xfrm>
            <a:off x="7239149" y="5406965"/>
            <a:ext cx="2286928" cy="1465468"/>
            <a:chOff x="7239149" y="5406965"/>
            <a:chExt cx="2286928" cy="1465468"/>
          </a:xfrm>
        </p:grpSpPr>
        <p:grpSp>
          <p:nvGrpSpPr>
            <p:cNvPr id="64" name="Group 63">
              <a:extLst>
                <a:ext uri="{FF2B5EF4-FFF2-40B4-BE49-F238E27FC236}">
                  <a16:creationId xmlns:a16="http://schemas.microsoft.com/office/drawing/2014/main" id="{003A35D3-12C9-5D03-B6D6-38B44C12BB4B}"/>
                </a:ext>
              </a:extLst>
            </p:cNvPr>
            <p:cNvGrpSpPr/>
            <p:nvPr/>
          </p:nvGrpSpPr>
          <p:grpSpPr>
            <a:xfrm>
              <a:off x="8888453" y="5410494"/>
              <a:ext cx="637624" cy="1461939"/>
              <a:chOff x="12048141" y="4284568"/>
              <a:chExt cx="531200" cy="1461939"/>
            </a:xfrm>
          </p:grpSpPr>
          <p:sp>
            <p:nvSpPr>
              <p:cNvPr id="70" name="TextBox 69">
                <a:extLst>
                  <a:ext uri="{FF2B5EF4-FFF2-40B4-BE49-F238E27FC236}">
                    <a16:creationId xmlns:a16="http://schemas.microsoft.com/office/drawing/2014/main" id="{5965B170-9112-F5B1-D26F-5C10E6866ADC}"/>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7</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71" name="Straight Connector 70">
                <a:extLst>
                  <a:ext uri="{FF2B5EF4-FFF2-40B4-BE49-F238E27FC236}">
                    <a16:creationId xmlns:a16="http://schemas.microsoft.com/office/drawing/2014/main" id="{42617A60-6099-E957-8C5C-FF559989AE7A}"/>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65" name="TextBox 64">
              <a:extLst>
                <a:ext uri="{FF2B5EF4-FFF2-40B4-BE49-F238E27FC236}">
                  <a16:creationId xmlns:a16="http://schemas.microsoft.com/office/drawing/2014/main" id="{F064D930-4AF0-BD82-6EF0-2690541AA2F3}"/>
                </a:ext>
              </a:extLst>
            </p:cNvPr>
            <p:cNvSpPr txBox="1"/>
            <p:nvPr/>
          </p:nvSpPr>
          <p:spPr>
            <a:xfrm>
              <a:off x="8547307" y="5713548"/>
              <a:ext cx="270534"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x</a:t>
              </a:r>
            </a:p>
          </p:txBody>
        </p:sp>
        <p:sp>
          <p:nvSpPr>
            <p:cNvPr id="66" name="TextBox 65">
              <a:extLst>
                <a:ext uri="{FF2B5EF4-FFF2-40B4-BE49-F238E27FC236}">
                  <a16:creationId xmlns:a16="http://schemas.microsoft.com/office/drawing/2014/main" id="{7AEFE465-3122-EBFA-67FA-44927E1C836F}"/>
                </a:ext>
              </a:extLst>
            </p:cNvPr>
            <p:cNvSpPr txBox="1"/>
            <p:nvPr/>
          </p:nvSpPr>
          <p:spPr>
            <a:xfrm>
              <a:off x="7239149" y="5769265"/>
              <a:ext cx="37012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67" name="Group 66">
              <a:extLst>
                <a:ext uri="{FF2B5EF4-FFF2-40B4-BE49-F238E27FC236}">
                  <a16:creationId xmlns:a16="http://schemas.microsoft.com/office/drawing/2014/main" id="{69F21DE9-399B-BF70-BA85-3D1EC5C04F83}"/>
                </a:ext>
              </a:extLst>
            </p:cNvPr>
            <p:cNvGrpSpPr/>
            <p:nvPr/>
          </p:nvGrpSpPr>
          <p:grpSpPr>
            <a:xfrm>
              <a:off x="7655306" y="5406965"/>
              <a:ext cx="822757" cy="1461939"/>
              <a:chOff x="12027158" y="4284568"/>
              <a:chExt cx="531200" cy="1461939"/>
            </a:xfrm>
          </p:grpSpPr>
          <p:sp>
            <p:nvSpPr>
              <p:cNvPr id="68" name="TextBox 67">
                <a:extLst>
                  <a:ext uri="{FF2B5EF4-FFF2-40B4-BE49-F238E27FC236}">
                    <a16:creationId xmlns:a16="http://schemas.microsoft.com/office/drawing/2014/main" id="{AA9852FE-269D-226B-41FA-B0C1226347E5}"/>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21</a:t>
                </a:r>
              </a:p>
            </p:txBody>
          </p:sp>
          <p:cxnSp>
            <p:nvCxnSpPr>
              <p:cNvPr id="69" name="Straight Connector 68">
                <a:extLst>
                  <a:ext uri="{FF2B5EF4-FFF2-40B4-BE49-F238E27FC236}">
                    <a16:creationId xmlns:a16="http://schemas.microsoft.com/office/drawing/2014/main" id="{59B175BE-A7A2-9FDE-8048-FD6531206FB6}"/>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72" name="Group 71">
            <a:extLst>
              <a:ext uri="{FF2B5EF4-FFF2-40B4-BE49-F238E27FC236}">
                <a16:creationId xmlns:a16="http://schemas.microsoft.com/office/drawing/2014/main" id="{F3FF9F21-F2C6-6977-B99C-07F761DCDE47}"/>
              </a:ext>
            </a:extLst>
          </p:cNvPr>
          <p:cNvGrpSpPr/>
          <p:nvPr/>
        </p:nvGrpSpPr>
        <p:grpSpPr>
          <a:xfrm>
            <a:off x="13158809" y="5414131"/>
            <a:ext cx="1234750" cy="1461939"/>
            <a:chOff x="8629615" y="6925835"/>
            <a:chExt cx="1234750" cy="1461939"/>
          </a:xfrm>
        </p:grpSpPr>
        <p:sp>
          <p:nvSpPr>
            <p:cNvPr id="73" name="TextBox 72">
              <a:extLst>
                <a:ext uri="{FF2B5EF4-FFF2-40B4-BE49-F238E27FC236}">
                  <a16:creationId xmlns:a16="http://schemas.microsoft.com/office/drawing/2014/main" id="{439B3A32-4884-0AA9-5E37-857BB45EB475}"/>
                </a:ext>
              </a:extLst>
            </p:cNvPr>
            <p:cNvSpPr txBox="1"/>
            <p:nvPr/>
          </p:nvSpPr>
          <p:spPr>
            <a:xfrm>
              <a:off x="8629615" y="7272083"/>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74" name="Group 73">
              <a:extLst>
                <a:ext uri="{FF2B5EF4-FFF2-40B4-BE49-F238E27FC236}">
                  <a16:creationId xmlns:a16="http://schemas.microsoft.com/office/drawing/2014/main" id="{EFE5FB06-B5D9-5A71-8C6C-FD032504F1A6}"/>
                </a:ext>
              </a:extLst>
            </p:cNvPr>
            <p:cNvGrpSpPr/>
            <p:nvPr/>
          </p:nvGrpSpPr>
          <p:grpSpPr>
            <a:xfrm>
              <a:off x="9071407" y="6925835"/>
              <a:ext cx="792958" cy="1461939"/>
              <a:chOff x="12027158" y="4284569"/>
              <a:chExt cx="531200" cy="1461939"/>
            </a:xfrm>
          </p:grpSpPr>
          <p:sp>
            <p:nvSpPr>
              <p:cNvPr id="75" name="TextBox 74">
                <a:extLst>
                  <a:ext uri="{FF2B5EF4-FFF2-40B4-BE49-F238E27FC236}">
                    <a16:creationId xmlns:a16="http://schemas.microsoft.com/office/drawing/2014/main" id="{FEC8B265-BEA3-8D63-EDF0-6C87EA629318}"/>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p:txBody>
          </p:sp>
          <p:cxnSp>
            <p:nvCxnSpPr>
              <p:cNvPr id="76" name="Straight Connector 75">
                <a:extLst>
                  <a:ext uri="{FF2B5EF4-FFF2-40B4-BE49-F238E27FC236}">
                    <a16:creationId xmlns:a16="http://schemas.microsoft.com/office/drawing/2014/main" id="{2F9831BC-BF31-A8CF-214A-80B28A00A863}"/>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77" name="Group 76">
            <a:extLst>
              <a:ext uri="{FF2B5EF4-FFF2-40B4-BE49-F238E27FC236}">
                <a16:creationId xmlns:a16="http://schemas.microsoft.com/office/drawing/2014/main" id="{96B08756-79BA-7787-0AB9-DBD8D9308248}"/>
              </a:ext>
            </a:extLst>
          </p:cNvPr>
          <p:cNvGrpSpPr/>
          <p:nvPr/>
        </p:nvGrpSpPr>
        <p:grpSpPr>
          <a:xfrm>
            <a:off x="9600958" y="7524924"/>
            <a:ext cx="2218836" cy="1461939"/>
            <a:chOff x="9246042" y="5131402"/>
            <a:chExt cx="2218836" cy="1461939"/>
          </a:xfrm>
        </p:grpSpPr>
        <p:sp>
          <p:nvSpPr>
            <p:cNvPr id="78" name="TextBox 77">
              <a:extLst>
                <a:ext uri="{FF2B5EF4-FFF2-40B4-BE49-F238E27FC236}">
                  <a16:creationId xmlns:a16="http://schemas.microsoft.com/office/drawing/2014/main" id="{DB65C0C4-A4B5-A4F5-8591-8663364F77C0}"/>
                </a:ext>
              </a:extLst>
            </p:cNvPr>
            <p:cNvSpPr txBox="1"/>
            <p:nvPr/>
          </p:nvSpPr>
          <p:spPr>
            <a:xfrm>
              <a:off x="9246042" y="5482638"/>
              <a:ext cx="370129" cy="733676"/>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79" name="Group 78">
              <a:extLst>
                <a:ext uri="{FF2B5EF4-FFF2-40B4-BE49-F238E27FC236}">
                  <a16:creationId xmlns:a16="http://schemas.microsoft.com/office/drawing/2014/main" id="{75E6BE92-B006-54F3-ABFA-E685972D8242}"/>
                </a:ext>
              </a:extLst>
            </p:cNvPr>
            <p:cNvGrpSpPr/>
            <p:nvPr/>
          </p:nvGrpSpPr>
          <p:grpSpPr>
            <a:xfrm>
              <a:off x="9693012" y="5131402"/>
              <a:ext cx="1771866" cy="1461939"/>
              <a:chOff x="12027158" y="4269180"/>
              <a:chExt cx="531200" cy="1461939"/>
            </a:xfrm>
          </p:grpSpPr>
          <p:sp>
            <p:nvSpPr>
              <p:cNvPr id="80" name="TextBox 79">
                <a:extLst>
                  <a:ext uri="{FF2B5EF4-FFF2-40B4-BE49-F238E27FC236}">
                    <a16:creationId xmlns:a16="http://schemas.microsoft.com/office/drawing/2014/main" id="{0842AC52-C140-A611-28D8-A9944465A027}"/>
                  </a:ext>
                </a:extLst>
              </p:cNvPr>
              <p:cNvSpPr txBox="1"/>
              <p:nvPr/>
            </p:nvSpPr>
            <p:spPr>
              <a:xfrm>
                <a:off x="12029108" y="4269180"/>
                <a:ext cx="527698"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 x 8</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 x 15</a:t>
                </a:r>
              </a:p>
            </p:txBody>
          </p:sp>
          <p:cxnSp>
            <p:nvCxnSpPr>
              <p:cNvPr id="81" name="Straight Connector 80">
                <a:extLst>
                  <a:ext uri="{FF2B5EF4-FFF2-40B4-BE49-F238E27FC236}">
                    <a16:creationId xmlns:a16="http://schemas.microsoft.com/office/drawing/2014/main" id="{0C5403B3-EA4A-92CA-8F77-E78128E5577E}"/>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112" name="Group 111">
            <a:extLst>
              <a:ext uri="{FF2B5EF4-FFF2-40B4-BE49-F238E27FC236}">
                <a16:creationId xmlns:a16="http://schemas.microsoft.com/office/drawing/2014/main" id="{53A2B8DE-F7CC-94BC-8CE6-84C7555A239D}"/>
              </a:ext>
            </a:extLst>
          </p:cNvPr>
          <p:cNvGrpSpPr/>
          <p:nvPr/>
        </p:nvGrpSpPr>
        <p:grpSpPr>
          <a:xfrm>
            <a:off x="11878792" y="7524924"/>
            <a:ext cx="1532408" cy="1461939"/>
            <a:chOff x="11878792" y="7524924"/>
            <a:chExt cx="1532408" cy="1461939"/>
          </a:xfrm>
        </p:grpSpPr>
        <p:sp>
          <p:nvSpPr>
            <p:cNvPr id="83" name="TextBox 82">
              <a:extLst>
                <a:ext uri="{FF2B5EF4-FFF2-40B4-BE49-F238E27FC236}">
                  <a16:creationId xmlns:a16="http://schemas.microsoft.com/office/drawing/2014/main" id="{9E0A395D-5BF1-2980-2A57-79F69E3EEA96}"/>
                </a:ext>
              </a:extLst>
            </p:cNvPr>
            <p:cNvSpPr txBox="1"/>
            <p:nvPr/>
          </p:nvSpPr>
          <p:spPr>
            <a:xfrm>
              <a:off x="11878792" y="7871172"/>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84" name="Group 83">
              <a:extLst>
                <a:ext uri="{FF2B5EF4-FFF2-40B4-BE49-F238E27FC236}">
                  <a16:creationId xmlns:a16="http://schemas.microsoft.com/office/drawing/2014/main" id="{BA2594A0-09CC-8758-EDF3-E1C93D07E93B}"/>
                </a:ext>
              </a:extLst>
            </p:cNvPr>
            <p:cNvGrpSpPr/>
            <p:nvPr/>
          </p:nvGrpSpPr>
          <p:grpSpPr>
            <a:xfrm>
              <a:off x="12320584" y="7524924"/>
              <a:ext cx="1090616" cy="1461939"/>
              <a:chOff x="12027158" y="4284569"/>
              <a:chExt cx="531200" cy="1461939"/>
            </a:xfrm>
          </p:grpSpPr>
          <p:sp>
            <p:nvSpPr>
              <p:cNvPr id="85" name="TextBox 84">
                <a:extLst>
                  <a:ext uri="{FF2B5EF4-FFF2-40B4-BE49-F238E27FC236}">
                    <a16:creationId xmlns:a16="http://schemas.microsoft.com/office/drawing/2014/main" id="{7A1CC4BC-76EC-84EF-4FB7-A21D2089667A}"/>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40</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120</a:t>
                </a:r>
              </a:p>
            </p:txBody>
          </p:sp>
          <p:cxnSp>
            <p:nvCxnSpPr>
              <p:cNvPr id="86" name="Straight Connector 85">
                <a:extLst>
                  <a:ext uri="{FF2B5EF4-FFF2-40B4-BE49-F238E27FC236}">
                    <a16:creationId xmlns:a16="http://schemas.microsoft.com/office/drawing/2014/main" id="{B04E47F0-92E4-50D5-4660-3FB21ACE4929}"/>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87" name="Group 86">
            <a:extLst>
              <a:ext uri="{FF2B5EF4-FFF2-40B4-BE49-F238E27FC236}">
                <a16:creationId xmlns:a16="http://schemas.microsoft.com/office/drawing/2014/main" id="{758D3324-4FD2-ABDD-A201-D2B727384B4F}"/>
              </a:ext>
            </a:extLst>
          </p:cNvPr>
          <p:cNvGrpSpPr/>
          <p:nvPr/>
        </p:nvGrpSpPr>
        <p:grpSpPr>
          <a:xfrm>
            <a:off x="4524540" y="7528953"/>
            <a:ext cx="2643237" cy="1467880"/>
            <a:chOff x="4319238" y="5146791"/>
            <a:chExt cx="2643237" cy="1467880"/>
          </a:xfrm>
        </p:grpSpPr>
        <p:grpSp>
          <p:nvGrpSpPr>
            <p:cNvPr id="88" name="Group 87">
              <a:extLst>
                <a:ext uri="{FF2B5EF4-FFF2-40B4-BE49-F238E27FC236}">
                  <a16:creationId xmlns:a16="http://schemas.microsoft.com/office/drawing/2014/main" id="{283F4ED2-49E8-165C-11BF-3800E21ED8A6}"/>
                </a:ext>
              </a:extLst>
            </p:cNvPr>
            <p:cNvGrpSpPr/>
            <p:nvPr/>
          </p:nvGrpSpPr>
          <p:grpSpPr>
            <a:xfrm>
              <a:off x="5109487" y="5152732"/>
              <a:ext cx="637624" cy="1461939"/>
              <a:chOff x="12035902" y="4263999"/>
              <a:chExt cx="531200" cy="1461939"/>
            </a:xfrm>
          </p:grpSpPr>
          <p:sp>
            <p:nvSpPr>
              <p:cNvPr id="94" name="TextBox 93">
                <a:extLst>
                  <a:ext uri="{FF2B5EF4-FFF2-40B4-BE49-F238E27FC236}">
                    <a16:creationId xmlns:a16="http://schemas.microsoft.com/office/drawing/2014/main" id="{0FC683EB-8A44-6834-AF77-789D6CB9E37B}"/>
                  </a:ext>
                </a:extLst>
              </p:cNvPr>
              <p:cNvSpPr txBox="1"/>
              <p:nvPr/>
            </p:nvSpPr>
            <p:spPr>
              <a:xfrm>
                <a:off x="12039801" y="4263999"/>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95" name="Straight Connector 94">
                <a:extLst>
                  <a:ext uri="{FF2B5EF4-FFF2-40B4-BE49-F238E27FC236}">
                    <a16:creationId xmlns:a16="http://schemas.microsoft.com/office/drawing/2014/main" id="{70B42903-7BCA-4155-B4C5-0A1C01220461}"/>
                  </a:ext>
                </a:extLst>
              </p:cNvPr>
              <p:cNvCxnSpPr>
                <a:cxnSpLocks/>
              </p:cNvCxnSpPr>
              <p:nvPr/>
            </p:nvCxnSpPr>
            <p:spPr>
              <a:xfrm flipH="1">
                <a:off x="12035902" y="4994969"/>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89" name="Group 88">
              <a:extLst>
                <a:ext uri="{FF2B5EF4-FFF2-40B4-BE49-F238E27FC236}">
                  <a16:creationId xmlns:a16="http://schemas.microsoft.com/office/drawing/2014/main" id="{6D08CF46-5B76-724F-AD84-E22700363B7E}"/>
                </a:ext>
              </a:extLst>
            </p:cNvPr>
            <p:cNvGrpSpPr/>
            <p:nvPr/>
          </p:nvGrpSpPr>
          <p:grpSpPr>
            <a:xfrm>
              <a:off x="6139718" y="5146791"/>
              <a:ext cx="822757" cy="1461939"/>
              <a:chOff x="12027158" y="4284568"/>
              <a:chExt cx="531200" cy="1461939"/>
            </a:xfrm>
          </p:grpSpPr>
          <p:sp>
            <p:nvSpPr>
              <p:cNvPr id="92" name="TextBox 91">
                <a:extLst>
                  <a:ext uri="{FF2B5EF4-FFF2-40B4-BE49-F238E27FC236}">
                    <a16:creationId xmlns:a16="http://schemas.microsoft.com/office/drawing/2014/main" id="{2F4ABE66-F398-4283-F011-60D1DC22474B}"/>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15</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93" name="Straight Connector 92">
                <a:extLst>
                  <a:ext uri="{FF2B5EF4-FFF2-40B4-BE49-F238E27FC236}">
                    <a16:creationId xmlns:a16="http://schemas.microsoft.com/office/drawing/2014/main" id="{D904822D-DFA4-647B-A664-0A6AFD5E6B44}"/>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90" name="TextBox 89">
              <a:extLst>
                <a:ext uri="{FF2B5EF4-FFF2-40B4-BE49-F238E27FC236}">
                  <a16:creationId xmlns:a16="http://schemas.microsoft.com/office/drawing/2014/main" id="{99455AC3-16E1-8CE2-6E8A-48287AEC036F}"/>
                </a:ext>
              </a:extLst>
            </p:cNvPr>
            <p:cNvSpPr txBox="1"/>
            <p:nvPr/>
          </p:nvSpPr>
          <p:spPr>
            <a:xfrm>
              <a:off x="5816775" y="5449191"/>
              <a:ext cx="216776"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sp>
          <p:nvSpPr>
            <p:cNvPr id="91" name="TextBox 90">
              <a:extLst>
                <a:ext uri="{FF2B5EF4-FFF2-40B4-BE49-F238E27FC236}">
                  <a16:creationId xmlns:a16="http://schemas.microsoft.com/office/drawing/2014/main" id="{C7575932-471F-B863-1843-BE21473C0578}"/>
                </a:ext>
              </a:extLst>
            </p:cNvPr>
            <p:cNvSpPr txBox="1"/>
            <p:nvPr/>
          </p:nvSpPr>
          <p:spPr>
            <a:xfrm>
              <a:off x="4319238" y="5449191"/>
              <a:ext cx="730706"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c)</a:t>
              </a:r>
            </a:p>
          </p:txBody>
        </p:sp>
      </p:grpSp>
      <p:grpSp>
        <p:nvGrpSpPr>
          <p:cNvPr id="96" name="Group 95">
            <a:extLst>
              <a:ext uri="{FF2B5EF4-FFF2-40B4-BE49-F238E27FC236}">
                <a16:creationId xmlns:a16="http://schemas.microsoft.com/office/drawing/2014/main" id="{EE60B7D0-17AB-79AD-18D3-4FD6B794258E}"/>
              </a:ext>
            </a:extLst>
          </p:cNvPr>
          <p:cNvGrpSpPr/>
          <p:nvPr/>
        </p:nvGrpSpPr>
        <p:grpSpPr>
          <a:xfrm>
            <a:off x="7239149" y="7536103"/>
            <a:ext cx="2270921" cy="1463674"/>
            <a:chOff x="6938178" y="5145056"/>
            <a:chExt cx="2270921" cy="1463674"/>
          </a:xfrm>
        </p:grpSpPr>
        <p:grpSp>
          <p:nvGrpSpPr>
            <p:cNvPr id="97" name="Group 96">
              <a:extLst>
                <a:ext uri="{FF2B5EF4-FFF2-40B4-BE49-F238E27FC236}">
                  <a16:creationId xmlns:a16="http://schemas.microsoft.com/office/drawing/2014/main" id="{84A8130D-C1B3-682F-17AE-FFDFE821BCF9}"/>
                </a:ext>
              </a:extLst>
            </p:cNvPr>
            <p:cNvGrpSpPr/>
            <p:nvPr/>
          </p:nvGrpSpPr>
          <p:grpSpPr>
            <a:xfrm>
              <a:off x="7360577" y="5146791"/>
              <a:ext cx="637624" cy="1461939"/>
              <a:chOff x="12048141" y="4284568"/>
              <a:chExt cx="531200" cy="1461939"/>
            </a:xfrm>
          </p:grpSpPr>
          <p:sp>
            <p:nvSpPr>
              <p:cNvPr id="103" name="TextBox 102">
                <a:extLst>
                  <a:ext uri="{FF2B5EF4-FFF2-40B4-BE49-F238E27FC236}">
                    <a16:creationId xmlns:a16="http://schemas.microsoft.com/office/drawing/2014/main" id="{A10EF0C9-451D-FB35-8AE0-2026732105A0}"/>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104" name="Straight Connector 103">
                <a:extLst>
                  <a:ext uri="{FF2B5EF4-FFF2-40B4-BE49-F238E27FC236}">
                    <a16:creationId xmlns:a16="http://schemas.microsoft.com/office/drawing/2014/main" id="{B988D3A6-94DC-408B-9410-014000962F05}"/>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98" name="TextBox 97">
              <a:extLst>
                <a:ext uri="{FF2B5EF4-FFF2-40B4-BE49-F238E27FC236}">
                  <a16:creationId xmlns:a16="http://schemas.microsoft.com/office/drawing/2014/main" id="{C9D84504-1634-A907-EB1E-43D0154B581A}"/>
                </a:ext>
              </a:extLst>
            </p:cNvPr>
            <p:cNvSpPr txBox="1"/>
            <p:nvPr/>
          </p:nvSpPr>
          <p:spPr>
            <a:xfrm>
              <a:off x="8056267" y="5428223"/>
              <a:ext cx="270534"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x</a:t>
              </a:r>
            </a:p>
          </p:txBody>
        </p:sp>
        <p:sp>
          <p:nvSpPr>
            <p:cNvPr id="99" name="TextBox 98">
              <a:extLst>
                <a:ext uri="{FF2B5EF4-FFF2-40B4-BE49-F238E27FC236}">
                  <a16:creationId xmlns:a16="http://schemas.microsoft.com/office/drawing/2014/main" id="{5A19645A-4F0C-63F0-5694-14584FF21AF0}"/>
                </a:ext>
              </a:extLst>
            </p:cNvPr>
            <p:cNvSpPr txBox="1"/>
            <p:nvPr/>
          </p:nvSpPr>
          <p:spPr>
            <a:xfrm>
              <a:off x="6938178" y="5493039"/>
              <a:ext cx="37012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100" name="Group 99">
              <a:extLst>
                <a:ext uri="{FF2B5EF4-FFF2-40B4-BE49-F238E27FC236}">
                  <a16:creationId xmlns:a16="http://schemas.microsoft.com/office/drawing/2014/main" id="{9581D4C1-5E6C-6427-DF5F-7B42E5629FFA}"/>
                </a:ext>
              </a:extLst>
            </p:cNvPr>
            <p:cNvGrpSpPr/>
            <p:nvPr/>
          </p:nvGrpSpPr>
          <p:grpSpPr>
            <a:xfrm>
              <a:off x="8386342" y="5145056"/>
              <a:ext cx="822757" cy="1461939"/>
              <a:chOff x="12027158" y="4284568"/>
              <a:chExt cx="531200" cy="1461939"/>
            </a:xfrm>
          </p:grpSpPr>
          <p:sp>
            <p:nvSpPr>
              <p:cNvPr id="101" name="TextBox 100">
                <a:extLst>
                  <a:ext uri="{FF2B5EF4-FFF2-40B4-BE49-F238E27FC236}">
                    <a16:creationId xmlns:a16="http://schemas.microsoft.com/office/drawing/2014/main" id="{E628F0D2-92BE-3752-2266-D81CD6227C1B}"/>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15</a:t>
                </a:r>
              </a:p>
            </p:txBody>
          </p:sp>
          <p:cxnSp>
            <p:nvCxnSpPr>
              <p:cNvPr id="102" name="Straight Connector 101">
                <a:extLst>
                  <a:ext uri="{FF2B5EF4-FFF2-40B4-BE49-F238E27FC236}">
                    <a16:creationId xmlns:a16="http://schemas.microsoft.com/office/drawing/2014/main" id="{E547B5FC-518D-B43C-D238-4562FC93407B}"/>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105" name="Group 104">
            <a:extLst>
              <a:ext uri="{FF2B5EF4-FFF2-40B4-BE49-F238E27FC236}">
                <a16:creationId xmlns:a16="http://schemas.microsoft.com/office/drawing/2014/main" id="{10C24F1F-E223-459E-518C-476BB78A6A74}"/>
              </a:ext>
            </a:extLst>
          </p:cNvPr>
          <p:cNvGrpSpPr/>
          <p:nvPr/>
        </p:nvGrpSpPr>
        <p:grpSpPr>
          <a:xfrm>
            <a:off x="13470971" y="7520716"/>
            <a:ext cx="1234750" cy="1461939"/>
            <a:chOff x="8629615" y="6925835"/>
            <a:chExt cx="1234750" cy="1461939"/>
          </a:xfrm>
        </p:grpSpPr>
        <p:sp>
          <p:nvSpPr>
            <p:cNvPr id="106" name="TextBox 105">
              <a:extLst>
                <a:ext uri="{FF2B5EF4-FFF2-40B4-BE49-F238E27FC236}">
                  <a16:creationId xmlns:a16="http://schemas.microsoft.com/office/drawing/2014/main" id="{EE41D726-3C16-0145-10E0-6DEDFCE63E05}"/>
                </a:ext>
              </a:extLst>
            </p:cNvPr>
            <p:cNvSpPr txBox="1"/>
            <p:nvPr/>
          </p:nvSpPr>
          <p:spPr>
            <a:xfrm>
              <a:off x="8629615" y="7272083"/>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107" name="Group 106">
              <a:extLst>
                <a:ext uri="{FF2B5EF4-FFF2-40B4-BE49-F238E27FC236}">
                  <a16:creationId xmlns:a16="http://schemas.microsoft.com/office/drawing/2014/main" id="{80639BE8-C104-71A5-DDB6-C704C3827C88}"/>
                </a:ext>
              </a:extLst>
            </p:cNvPr>
            <p:cNvGrpSpPr/>
            <p:nvPr/>
          </p:nvGrpSpPr>
          <p:grpSpPr>
            <a:xfrm>
              <a:off x="9071407" y="6925835"/>
              <a:ext cx="792958" cy="1461939"/>
              <a:chOff x="12027158" y="4284569"/>
              <a:chExt cx="531200" cy="1461939"/>
            </a:xfrm>
          </p:grpSpPr>
          <p:sp>
            <p:nvSpPr>
              <p:cNvPr id="108" name="TextBox 107">
                <a:extLst>
                  <a:ext uri="{FF2B5EF4-FFF2-40B4-BE49-F238E27FC236}">
                    <a16:creationId xmlns:a16="http://schemas.microsoft.com/office/drawing/2014/main" id="{59DD4E46-2081-1AD3-247A-A751A5FE8CD8}"/>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p:txBody>
          </p:sp>
          <p:cxnSp>
            <p:nvCxnSpPr>
              <p:cNvPr id="109" name="Straight Connector 108">
                <a:extLst>
                  <a:ext uri="{FF2B5EF4-FFF2-40B4-BE49-F238E27FC236}">
                    <a16:creationId xmlns:a16="http://schemas.microsoft.com/office/drawing/2014/main" id="{ACF7FA44-1BE4-93FA-AEA1-BB2B9FF8DBEB}"/>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spTree>
    <p:extLst>
      <p:ext uri="{BB962C8B-B14F-4D97-AF65-F5344CB8AC3E}">
        <p14:creationId xmlns:p14="http://schemas.microsoft.com/office/powerpoint/2010/main" val="3375290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13"/>
                                        </p:tgtEl>
                                        <p:attrNameLst>
                                          <p:attrName>style.visibility</p:attrName>
                                        </p:attrNameLst>
                                      </p:cBhvr>
                                      <p:to>
                                        <p:strVal val="visible"/>
                                      </p:to>
                                    </p:set>
                                    <p:anim calcmode="lin" valueType="num">
                                      <p:cBhvr additive="base">
                                        <p:cTn id="7" dur="500" fill="hold"/>
                                        <p:tgtEl>
                                          <p:spTgt spid="113"/>
                                        </p:tgtEl>
                                        <p:attrNameLst>
                                          <p:attrName>ppt_x</p:attrName>
                                        </p:attrNameLst>
                                      </p:cBhvr>
                                      <p:tavLst>
                                        <p:tav tm="0">
                                          <p:val>
                                            <p:strVal val="#ppt_x"/>
                                          </p:val>
                                        </p:tav>
                                        <p:tav tm="100000">
                                          <p:val>
                                            <p:strVal val="#ppt_x"/>
                                          </p:val>
                                        </p:tav>
                                      </p:tavLst>
                                    </p:anim>
                                    <p:anim calcmode="lin" valueType="num">
                                      <p:cBhvr additive="base">
                                        <p:cTn id="8" dur="500" fill="hold"/>
                                        <p:tgtEl>
                                          <p:spTgt spid="11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9"/>
                                        </p:tgtEl>
                                        <p:attrNameLst>
                                          <p:attrName>style.visibility</p:attrName>
                                        </p:attrNameLst>
                                      </p:cBhvr>
                                      <p:to>
                                        <p:strVal val="visible"/>
                                      </p:to>
                                    </p:set>
                                    <p:anim calcmode="lin" valueType="num">
                                      <p:cBhvr additive="base">
                                        <p:cTn id="13" dur="500" fill="hold"/>
                                        <p:tgtEl>
                                          <p:spTgt spid="29"/>
                                        </p:tgtEl>
                                        <p:attrNameLst>
                                          <p:attrName>ppt_x</p:attrName>
                                        </p:attrNameLst>
                                      </p:cBhvr>
                                      <p:tavLst>
                                        <p:tav tm="0">
                                          <p:val>
                                            <p:strVal val="#ppt_x"/>
                                          </p:val>
                                        </p:tav>
                                        <p:tav tm="100000">
                                          <p:val>
                                            <p:strVal val="#ppt_x"/>
                                          </p:val>
                                        </p:tav>
                                      </p:tavLst>
                                    </p:anim>
                                    <p:anim calcmode="lin" valueType="num">
                                      <p:cBhvr additive="base">
                                        <p:cTn id="14" dur="500" fill="hold"/>
                                        <p:tgtEl>
                                          <p:spTgt spid="29"/>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0"/>
                                        </p:tgtEl>
                                        <p:attrNameLst>
                                          <p:attrName>style.visibility</p:attrName>
                                        </p:attrNameLst>
                                      </p:cBhvr>
                                      <p:to>
                                        <p:strVal val="visible"/>
                                      </p:to>
                                    </p:set>
                                    <p:anim calcmode="lin" valueType="num">
                                      <p:cBhvr additive="base">
                                        <p:cTn id="17" dur="500" fill="hold"/>
                                        <p:tgtEl>
                                          <p:spTgt spid="110"/>
                                        </p:tgtEl>
                                        <p:attrNameLst>
                                          <p:attrName>ppt_x</p:attrName>
                                        </p:attrNameLst>
                                      </p:cBhvr>
                                      <p:tavLst>
                                        <p:tav tm="0">
                                          <p:val>
                                            <p:strVal val="#ppt_x"/>
                                          </p:val>
                                        </p:tav>
                                        <p:tav tm="100000">
                                          <p:val>
                                            <p:strVal val="#ppt_x"/>
                                          </p:val>
                                        </p:tav>
                                      </p:tavLst>
                                    </p:anim>
                                    <p:anim calcmode="lin" valueType="num">
                                      <p:cBhvr additive="base">
                                        <p:cTn id="18" dur="500" fill="hold"/>
                                        <p:tgtEl>
                                          <p:spTgt spid="110"/>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87"/>
                                        </p:tgtEl>
                                        <p:attrNameLst>
                                          <p:attrName>style.visibility</p:attrName>
                                        </p:attrNameLst>
                                      </p:cBhvr>
                                      <p:to>
                                        <p:strVal val="visible"/>
                                      </p:to>
                                    </p:set>
                                    <p:anim calcmode="lin" valueType="num">
                                      <p:cBhvr additive="base">
                                        <p:cTn id="21" dur="500" fill="hold"/>
                                        <p:tgtEl>
                                          <p:spTgt spid="87"/>
                                        </p:tgtEl>
                                        <p:attrNameLst>
                                          <p:attrName>ppt_x</p:attrName>
                                        </p:attrNameLst>
                                      </p:cBhvr>
                                      <p:tavLst>
                                        <p:tav tm="0">
                                          <p:val>
                                            <p:strVal val="#ppt_x"/>
                                          </p:val>
                                        </p:tav>
                                        <p:tav tm="100000">
                                          <p:val>
                                            <p:strVal val="#ppt_x"/>
                                          </p:val>
                                        </p:tav>
                                      </p:tavLst>
                                    </p:anim>
                                    <p:anim calcmode="lin" valueType="num">
                                      <p:cBhvr additive="base">
                                        <p:cTn id="22" dur="500" fill="hold"/>
                                        <p:tgtEl>
                                          <p:spTgt spid="8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left)">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left)">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left)">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58"/>
                                        </p:tgtEl>
                                        <p:attrNameLst>
                                          <p:attrName>style.visibility</p:attrName>
                                        </p:attrNameLst>
                                      </p:cBhvr>
                                      <p:to>
                                        <p:strVal val="visible"/>
                                      </p:to>
                                    </p:set>
                                    <p:animEffect transition="in" filter="wipe(left)">
                                      <p:cBhvr>
                                        <p:cTn id="42" dur="500"/>
                                        <p:tgtEl>
                                          <p:spTgt spid="5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11"/>
                                        </p:tgtEl>
                                        <p:attrNameLst>
                                          <p:attrName>style.visibility</p:attrName>
                                        </p:attrNameLst>
                                      </p:cBhvr>
                                      <p:to>
                                        <p:strVal val="visible"/>
                                      </p:to>
                                    </p:set>
                                    <p:animEffect transition="in" filter="wipe(left)">
                                      <p:cBhvr>
                                        <p:cTn id="47" dur="500"/>
                                        <p:tgtEl>
                                          <p:spTgt spid="11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39"/>
                                        </p:tgtEl>
                                        <p:attrNameLst>
                                          <p:attrName>style.visibility</p:attrName>
                                        </p:attrNameLst>
                                      </p:cBhvr>
                                      <p:to>
                                        <p:strVal val="visible"/>
                                      </p:to>
                                    </p:set>
                                    <p:animEffect transition="in" filter="wipe(left)">
                                      <p:cBhvr>
                                        <p:cTn id="52" dur="500"/>
                                        <p:tgtEl>
                                          <p:spTgt spid="39"/>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44"/>
                                        </p:tgtEl>
                                        <p:attrNameLst>
                                          <p:attrName>style.visibility</p:attrName>
                                        </p:attrNameLst>
                                      </p:cBhvr>
                                      <p:to>
                                        <p:strVal val="visible"/>
                                      </p:to>
                                    </p:set>
                                    <p:animEffect transition="in" filter="wipe(left)">
                                      <p:cBhvr>
                                        <p:cTn id="57" dur="500"/>
                                        <p:tgtEl>
                                          <p:spTgt spid="4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72"/>
                                        </p:tgtEl>
                                        <p:attrNameLst>
                                          <p:attrName>style.visibility</p:attrName>
                                        </p:attrNameLst>
                                      </p:cBhvr>
                                      <p:to>
                                        <p:strVal val="visible"/>
                                      </p:to>
                                    </p:set>
                                    <p:animEffect transition="in" filter="wipe(left)">
                                      <p:cBhvr>
                                        <p:cTn id="62" dur="500"/>
                                        <p:tgtEl>
                                          <p:spTgt spid="72"/>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96"/>
                                        </p:tgtEl>
                                        <p:attrNameLst>
                                          <p:attrName>style.visibility</p:attrName>
                                        </p:attrNameLst>
                                      </p:cBhvr>
                                      <p:to>
                                        <p:strVal val="visible"/>
                                      </p:to>
                                    </p:set>
                                    <p:animEffect transition="in" filter="wipe(left)">
                                      <p:cBhvr>
                                        <p:cTn id="67" dur="500"/>
                                        <p:tgtEl>
                                          <p:spTgt spid="96"/>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77"/>
                                        </p:tgtEl>
                                        <p:attrNameLst>
                                          <p:attrName>style.visibility</p:attrName>
                                        </p:attrNameLst>
                                      </p:cBhvr>
                                      <p:to>
                                        <p:strVal val="visible"/>
                                      </p:to>
                                    </p:set>
                                    <p:animEffect transition="in" filter="wipe(left)">
                                      <p:cBhvr>
                                        <p:cTn id="72" dur="500"/>
                                        <p:tgtEl>
                                          <p:spTgt spid="77"/>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112"/>
                                        </p:tgtEl>
                                        <p:attrNameLst>
                                          <p:attrName>style.visibility</p:attrName>
                                        </p:attrNameLst>
                                      </p:cBhvr>
                                      <p:to>
                                        <p:strVal val="visible"/>
                                      </p:to>
                                    </p:set>
                                    <p:animEffect transition="in" filter="wipe(left)">
                                      <p:cBhvr>
                                        <p:cTn id="77" dur="500"/>
                                        <p:tgtEl>
                                          <p:spTgt spid="11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105"/>
                                        </p:tgtEl>
                                        <p:attrNameLst>
                                          <p:attrName>style.visibility</p:attrName>
                                        </p:attrNameLst>
                                      </p:cBhvr>
                                      <p:to>
                                        <p:strVal val="visible"/>
                                      </p:to>
                                    </p:set>
                                    <p:animEffect transition="in" filter="wipe(left)">
                                      <p:cBhvr>
                                        <p:cTn id="82"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8C52FF">
                <a:alpha val="100000"/>
              </a:srgbClr>
            </a:gs>
            <a:gs pos="65000">
              <a:srgbClr val="FF914D">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672702" y="582091"/>
            <a:ext cx="16942595" cy="9122819"/>
            <a:chOff x="0" y="0"/>
            <a:chExt cx="3424251" cy="1843804"/>
          </a:xfrm>
        </p:grpSpPr>
        <p:sp>
          <p:nvSpPr>
            <p:cNvPr id="3" name="Freeform 3"/>
            <p:cNvSpPr/>
            <p:nvPr/>
          </p:nvSpPr>
          <p:spPr>
            <a:xfrm>
              <a:off x="0" y="0"/>
              <a:ext cx="3424251" cy="1843804"/>
            </a:xfrm>
            <a:custGeom>
              <a:avLst/>
              <a:gdLst/>
              <a:ahLst/>
              <a:cxnLst/>
              <a:rect l="l" t="t" r="r" b="b"/>
              <a:pathLst>
                <a:path w="3424251" h="1843804">
                  <a:moveTo>
                    <a:pt x="3299791" y="1843804"/>
                  </a:moveTo>
                  <a:lnTo>
                    <a:pt x="124460" y="1843804"/>
                  </a:lnTo>
                  <a:cubicBezTo>
                    <a:pt x="55880" y="1843804"/>
                    <a:pt x="0" y="1787924"/>
                    <a:pt x="0" y="1719344"/>
                  </a:cubicBezTo>
                  <a:lnTo>
                    <a:pt x="0" y="124460"/>
                  </a:lnTo>
                  <a:cubicBezTo>
                    <a:pt x="0" y="55880"/>
                    <a:pt x="55880" y="0"/>
                    <a:pt x="124460" y="0"/>
                  </a:cubicBezTo>
                  <a:lnTo>
                    <a:pt x="3299792" y="0"/>
                  </a:lnTo>
                  <a:cubicBezTo>
                    <a:pt x="3368372" y="0"/>
                    <a:pt x="3424251" y="55880"/>
                    <a:pt x="3424251" y="124460"/>
                  </a:cubicBezTo>
                  <a:lnTo>
                    <a:pt x="3424251" y="1719344"/>
                  </a:lnTo>
                  <a:cubicBezTo>
                    <a:pt x="3424251" y="1787924"/>
                    <a:pt x="3368372" y="1843804"/>
                    <a:pt x="3299792" y="1843804"/>
                  </a:cubicBezTo>
                  <a:close/>
                </a:path>
              </a:pathLst>
            </a:custGeom>
            <a:solidFill>
              <a:srgbClr val="F6F6F6"/>
            </a:solidFill>
          </p:spPr>
          <p:txBody>
            <a:bodyPr/>
            <a:lstStyle/>
            <a:p>
              <a:endParaRPr lang="en-US"/>
            </a:p>
          </p:txBody>
        </p:sp>
      </p:grpSp>
      <p:sp>
        <p:nvSpPr>
          <p:cNvPr id="4" name="AutoShape 4"/>
          <p:cNvSpPr/>
          <p:nvPr/>
        </p:nvSpPr>
        <p:spPr>
          <a:xfrm>
            <a:off x="672702" y="1777708"/>
            <a:ext cx="16942595" cy="0"/>
          </a:xfrm>
          <a:prstGeom prst="line">
            <a:avLst/>
          </a:prstGeom>
          <a:ln w="47625" cap="rnd">
            <a:solidFill>
              <a:srgbClr val="14110F"/>
            </a:solidFill>
            <a:prstDash val="solid"/>
            <a:headEnd type="none" w="sm" len="sm"/>
            <a:tailEnd type="none" w="sm" len="sm"/>
          </a:ln>
        </p:spPr>
        <p:txBody>
          <a:bodyPr/>
          <a:lstStyle/>
          <a:p>
            <a:endParaRPr lang="en-US"/>
          </a:p>
        </p:txBody>
      </p:sp>
      <p:sp>
        <p:nvSpPr>
          <p:cNvPr id="5" name="Freeform 5"/>
          <p:cNvSpPr/>
          <p:nvPr/>
        </p:nvSpPr>
        <p:spPr>
          <a:xfrm>
            <a:off x="1279459" y="1080847"/>
            <a:ext cx="563121" cy="140780"/>
          </a:xfrm>
          <a:custGeom>
            <a:avLst/>
            <a:gdLst/>
            <a:ahLst/>
            <a:cxnLst/>
            <a:rect l="l" t="t" r="r" b="b"/>
            <a:pathLst>
              <a:path w="563121" h="140780">
                <a:moveTo>
                  <a:pt x="0" y="0"/>
                </a:moveTo>
                <a:lnTo>
                  <a:pt x="563121" y="0"/>
                </a:lnTo>
                <a:lnTo>
                  <a:pt x="563121" y="140781"/>
                </a:lnTo>
                <a:lnTo>
                  <a:pt x="0" y="1407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8" name="AutoShape 8"/>
          <p:cNvSpPr/>
          <p:nvPr/>
        </p:nvSpPr>
        <p:spPr>
          <a:xfrm>
            <a:off x="672702" y="8483308"/>
            <a:ext cx="16942595" cy="0"/>
          </a:xfrm>
          <a:prstGeom prst="line">
            <a:avLst/>
          </a:prstGeom>
          <a:ln w="47625" cap="rnd">
            <a:solidFill>
              <a:srgbClr val="14110F"/>
            </a:solidFill>
            <a:prstDash val="solid"/>
            <a:headEnd type="none" w="sm" len="sm"/>
            <a:tailEnd type="none" w="sm" len="sm"/>
          </a:ln>
        </p:spPr>
        <p:txBody>
          <a:bodyPr/>
          <a:lstStyle/>
          <a:p>
            <a:endParaRPr lang="en-US"/>
          </a:p>
        </p:txBody>
      </p:sp>
      <p:sp>
        <p:nvSpPr>
          <p:cNvPr id="7" name="TextBox 10">
            <a:extLst>
              <a:ext uri="{FF2B5EF4-FFF2-40B4-BE49-F238E27FC236}">
                <a16:creationId xmlns:a16="http://schemas.microsoft.com/office/drawing/2014/main" id="{495A033B-C4C9-873D-89CB-6952E03DB5B3}"/>
              </a:ext>
            </a:extLst>
          </p:cNvPr>
          <p:cNvSpPr txBox="1"/>
          <p:nvPr/>
        </p:nvSpPr>
        <p:spPr>
          <a:xfrm>
            <a:off x="6248399" y="685456"/>
            <a:ext cx="5791200" cy="1905778"/>
          </a:xfrm>
          <a:prstGeom prst="rect">
            <a:avLst/>
          </a:prstGeom>
        </p:spPr>
        <p:txBody>
          <a:bodyPr wrap="square" lIns="0" tIns="0" rIns="0" bIns="0" rtlCol="0" anchor="t">
            <a:spAutoFit/>
          </a:bodyPr>
          <a:lstStyle/>
          <a:p>
            <a:pPr algn="ctr">
              <a:lnSpc>
                <a:spcPct val="150000"/>
              </a:lnSpc>
            </a:pPr>
            <a:r>
              <a:rPr lang="en-US" sz="4400" b="1" dirty="0" err="1">
                <a:solidFill>
                  <a:srgbClr val="14110F"/>
                </a:solidFill>
                <a:latin typeface="Arial" panose="020B0604020202020204" pitchFamily="34" charset="0"/>
                <a:cs typeface="Arial" panose="020B0604020202020204" pitchFamily="34" charset="0"/>
              </a:rPr>
              <a:t>Bài</a:t>
            </a:r>
            <a:r>
              <a:rPr lang="en-US" sz="4400" b="1" dirty="0">
                <a:solidFill>
                  <a:srgbClr val="14110F"/>
                </a:solidFill>
                <a:latin typeface="Arial" panose="020B0604020202020204" pitchFamily="34" charset="0"/>
                <a:cs typeface="Arial" panose="020B0604020202020204" pitchFamily="34" charset="0"/>
              </a:rPr>
              <a:t> </a:t>
            </a:r>
            <a:r>
              <a:rPr lang="en-US" sz="4400" b="1" dirty="0" err="1">
                <a:solidFill>
                  <a:srgbClr val="14110F"/>
                </a:solidFill>
                <a:latin typeface="Arial" panose="020B0604020202020204" pitchFamily="34" charset="0"/>
                <a:cs typeface="Arial" panose="020B0604020202020204" pitchFamily="34" charset="0"/>
              </a:rPr>
              <a:t>tập</a:t>
            </a:r>
            <a:r>
              <a:rPr lang="en-US" sz="4400" b="1" dirty="0">
                <a:solidFill>
                  <a:srgbClr val="14110F"/>
                </a:solidFill>
                <a:latin typeface="Arial" panose="020B0604020202020204" pitchFamily="34" charset="0"/>
                <a:cs typeface="Arial" panose="020B0604020202020204" pitchFamily="34" charset="0"/>
              </a:rPr>
              <a:t> 2 SGK –tr93</a:t>
            </a:r>
          </a:p>
          <a:p>
            <a:pPr algn="ctr">
              <a:lnSpc>
                <a:spcPct val="150000"/>
              </a:lnSpc>
            </a:pPr>
            <a:r>
              <a:rPr lang="en-US" sz="4200" dirty="0" err="1">
                <a:solidFill>
                  <a:srgbClr val="14110F"/>
                </a:solidFill>
                <a:latin typeface="Arial" panose="020B0604020202020204" pitchFamily="34" charset="0"/>
                <a:cs typeface="Arial" panose="020B0604020202020204" pitchFamily="34" charset="0"/>
              </a:rPr>
              <a:t>Tính</a:t>
            </a:r>
            <a:r>
              <a:rPr lang="en-US" sz="4200" dirty="0">
                <a:solidFill>
                  <a:srgbClr val="14110F"/>
                </a:solidFill>
                <a:latin typeface="Arial" panose="020B0604020202020204" pitchFamily="34" charset="0"/>
                <a:cs typeface="Arial" panose="020B0604020202020204" pitchFamily="34" charset="0"/>
              </a:rPr>
              <a:t> (</a:t>
            </a:r>
            <a:r>
              <a:rPr lang="en-US" sz="4200" dirty="0" err="1">
                <a:solidFill>
                  <a:srgbClr val="14110F"/>
                </a:solidFill>
                <a:latin typeface="Arial" panose="020B0604020202020204" pitchFamily="34" charset="0"/>
                <a:cs typeface="Arial" panose="020B0604020202020204" pitchFamily="34" charset="0"/>
              </a:rPr>
              <a:t>theo</a:t>
            </a:r>
            <a:r>
              <a:rPr lang="en-US" sz="4200" dirty="0">
                <a:solidFill>
                  <a:srgbClr val="14110F"/>
                </a:solidFill>
                <a:latin typeface="Arial" panose="020B0604020202020204" pitchFamily="34" charset="0"/>
                <a:cs typeface="Arial" panose="020B0604020202020204" pitchFamily="34" charset="0"/>
              </a:rPr>
              <a:t> </a:t>
            </a:r>
            <a:r>
              <a:rPr lang="en-US" sz="4200" dirty="0" err="1">
                <a:solidFill>
                  <a:srgbClr val="14110F"/>
                </a:solidFill>
                <a:latin typeface="Arial" panose="020B0604020202020204" pitchFamily="34" charset="0"/>
                <a:cs typeface="Arial" panose="020B0604020202020204" pitchFamily="34" charset="0"/>
              </a:rPr>
              <a:t>mẫu</a:t>
            </a:r>
            <a:r>
              <a:rPr lang="en-US" sz="4200" dirty="0">
                <a:solidFill>
                  <a:srgbClr val="14110F"/>
                </a:solidFill>
                <a:latin typeface="Arial" panose="020B0604020202020204" pitchFamily="34" charset="0"/>
                <a:cs typeface="Arial" panose="020B0604020202020204" pitchFamily="34" charset="0"/>
              </a:rPr>
              <a:t>). </a:t>
            </a:r>
          </a:p>
        </p:txBody>
      </p:sp>
      <p:cxnSp>
        <p:nvCxnSpPr>
          <p:cNvPr id="11" name="Straight Connector 10">
            <a:extLst>
              <a:ext uri="{FF2B5EF4-FFF2-40B4-BE49-F238E27FC236}">
                <a16:creationId xmlns:a16="http://schemas.microsoft.com/office/drawing/2014/main" id="{F12F2E75-73B1-6493-EADD-CF97DAB0C57F}"/>
              </a:ext>
            </a:extLst>
          </p:cNvPr>
          <p:cNvCxnSpPr/>
          <p:nvPr/>
        </p:nvCxnSpPr>
        <p:spPr>
          <a:xfrm>
            <a:off x="9144000" y="2591234"/>
            <a:ext cx="0" cy="5892074"/>
          </a:xfrm>
          <a:prstGeom prst="line">
            <a:avLst/>
          </a:prstGeom>
          <a:ln w="6350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21" name="Group 20">
            <a:extLst>
              <a:ext uri="{FF2B5EF4-FFF2-40B4-BE49-F238E27FC236}">
                <a16:creationId xmlns:a16="http://schemas.microsoft.com/office/drawing/2014/main" id="{5D25A413-A980-A80D-8FB3-8E4995CE79EF}"/>
              </a:ext>
            </a:extLst>
          </p:cNvPr>
          <p:cNvGrpSpPr/>
          <p:nvPr/>
        </p:nvGrpSpPr>
        <p:grpSpPr>
          <a:xfrm>
            <a:off x="9635606" y="3695367"/>
            <a:ext cx="1611625" cy="1461939"/>
            <a:chOff x="9556322" y="2098872"/>
            <a:chExt cx="1611625" cy="1461939"/>
          </a:xfrm>
        </p:grpSpPr>
        <p:grpSp>
          <p:nvGrpSpPr>
            <p:cNvPr id="22" name="Group 21">
              <a:extLst>
                <a:ext uri="{FF2B5EF4-FFF2-40B4-BE49-F238E27FC236}">
                  <a16:creationId xmlns:a16="http://schemas.microsoft.com/office/drawing/2014/main" id="{25492648-9099-C4F6-9BC3-B00EA2F70F5A}"/>
                </a:ext>
              </a:extLst>
            </p:cNvPr>
            <p:cNvGrpSpPr/>
            <p:nvPr/>
          </p:nvGrpSpPr>
          <p:grpSpPr>
            <a:xfrm>
              <a:off x="9556322" y="2098872"/>
              <a:ext cx="637624" cy="1461939"/>
              <a:chOff x="12048141" y="4284568"/>
              <a:chExt cx="531200" cy="1461939"/>
            </a:xfrm>
          </p:grpSpPr>
          <p:sp>
            <p:nvSpPr>
              <p:cNvPr id="24" name="TextBox 23">
                <a:extLst>
                  <a:ext uri="{FF2B5EF4-FFF2-40B4-BE49-F238E27FC236}">
                    <a16:creationId xmlns:a16="http://schemas.microsoft.com/office/drawing/2014/main" id="{B99336E4-E891-808C-F334-C5E63222C5B0}"/>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25" name="Straight Connector 24">
                <a:extLst>
                  <a:ext uri="{FF2B5EF4-FFF2-40B4-BE49-F238E27FC236}">
                    <a16:creationId xmlns:a16="http://schemas.microsoft.com/office/drawing/2014/main" id="{287E7440-77AF-B98F-A7EF-0EB81AFADF90}"/>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23" name="TextBox 22">
              <a:extLst>
                <a:ext uri="{FF2B5EF4-FFF2-40B4-BE49-F238E27FC236}">
                  <a16:creationId xmlns:a16="http://schemas.microsoft.com/office/drawing/2014/main" id="{D12D77CC-A262-C053-45C1-B570FA9C0D7E}"/>
                </a:ext>
              </a:extLst>
            </p:cNvPr>
            <p:cNvSpPr txBox="1"/>
            <p:nvPr/>
          </p:nvSpPr>
          <p:spPr>
            <a:xfrm>
              <a:off x="10189116" y="2380304"/>
              <a:ext cx="978831"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 2</a:t>
              </a:r>
            </a:p>
          </p:txBody>
        </p:sp>
      </p:grpSp>
      <p:grpSp>
        <p:nvGrpSpPr>
          <p:cNvPr id="100" name="Group 99">
            <a:extLst>
              <a:ext uri="{FF2B5EF4-FFF2-40B4-BE49-F238E27FC236}">
                <a16:creationId xmlns:a16="http://schemas.microsoft.com/office/drawing/2014/main" id="{B8C7C96D-051E-CE4F-11B2-D7AF25475A58}"/>
              </a:ext>
            </a:extLst>
          </p:cNvPr>
          <p:cNvGrpSpPr/>
          <p:nvPr/>
        </p:nvGrpSpPr>
        <p:grpSpPr>
          <a:xfrm>
            <a:off x="11204484" y="3695367"/>
            <a:ext cx="2218121" cy="1461940"/>
            <a:chOff x="11091723" y="3581943"/>
            <a:chExt cx="2218121" cy="1461940"/>
          </a:xfrm>
        </p:grpSpPr>
        <p:grpSp>
          <p:nvGrpSpPr>
            <p:cNvPr id="28" name="Group 27">
              <a:extLst>
                <a:ext uri="{FF2B5EF4-FFF2-40B4-BE49-F238E27FC236}">
                  <a16:creationId xmlns:a16="http://schemas.microsoft.com/office/drawing/2014/main" id="{B145D9A2-45CD-A83C-7874-BDE245313867}"/>
                </a:ext>
              </a:extLst>
            </p:cNvPr>
            <p:cNvGrpSpPr/>
            <p:nvPr/>
          </p:nvGrpSpPr>
          <p:grpSpPr>
            <a:xfrm>
              <a:off x="11536432" y="3581944"/>
              <a:ext cx="637624" cy="1461939"/>
              <a:chOff x="12048141" y="4284568"/>
              <a:chExt cx="531200" cy="1461939"/>
            </a:xfrm>
          </p:grpSpPr>
          <p:sp>
            <p:nvSpPr>
              <p:cNvPr id="34" name="TextBox 33">
                <a:extLst>
                  <a:ext uri="{FF2B5EF4-FFF2-40B4-BE49-F238E27FC236}">
                    <a16:creationId xmlns:a16="http://schemas.microsoft.com/office/drawing/2014/main" id="{16E370CD-D6AD-E317-5190-C148A940C86B}"/>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35" name="Straight Connector 34">
                <a:extLst>
                  <a:ext uri="{FF2B5EF4-FFF2-40B4-BE49-F238E27FC236}">
                    <a16:creationId xmlns:a16="http://schemas.microsoft.com/office/drawing/2014/main" id="{71098E49-C4B2-DBF2-9AA2-01BD448E7278}"/>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29" name="Group 28">
              <a:extLst>
                <a:ext uri="{FF2B5EF4-FFF2-40B4-BE49-F238E27FC236}">
                  <a16:creationId xmlns:a16="http://schemas.microsoft.com/office/drawing/2014/main" id="{074F8B60-F1E3-962C-ABB0-286505386DBD}"/>
                </a:ext>
              </a:extLst>
            </p:cNvPr>
            <p:cNvGrpSpPr/>
            <p:nvPr/>
          </p:nvGrpSpPr>
          <p:grpSpPr>
            <a:xfrm>
              <a:off x="12675823" y="3581943"/>
              <a:ext cx="634021" cy="1461939"/>
              <a:chOff x="12027158" y="4284568"/>
              <a:chExt cx="531200" cy="1461939"/>
            </a:xfrm>
          </p:grpSpPr>
          <p:sp>
            <p:nvSpPr>
              <p:cNvPr id="32" name="TextBox 31">
                <a:extLst>
                  <a:ext uri="{FF2B5EF4-FFF2-40B4-BE49-F238E27FC236}">
                    <a16:creationId xmlns:a16="http://schemas.microsoft.com/office/drawing/2014/main" id="{AF7DAF87-D570-5C3A-1014-754ECF405C37}"/>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a:t>
                </a:r>
              </a:p>
            </p:txBody>
          </p:sp>
          <p:cxnSp>
            <p:nvCxnSpPr>
              <p:cNvPr id="33" name="Straight Connector 32">
                <a:extLst>
                  <a:ext uri="{FF2B5EF4-FFF2-40B4-BE49-F238E27FC236}">
                    <a16:creationId xmlns:a16="http://schemas.microsoft.com/office/drawing/2014/main" id="{3634E775-8520-BC30-8544-04E5C92DCAB1}"/>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30" name="TextBox 29">
              <a:extLst>
                <a:ext uri="{FF2B5EF4-FFF2-40B4-BE49-F238E27FC236}">
                  <a16:creationId xmlns:a16="http://schemas.microsoft.com/office/drawing/2014/main" id="{64037B01-AF99-8238-E469-73BCE55391B0}"/>
                </a:ext>
              </a:extLst>
            </p:cNvPr>
            <p:cNvSpPr txBox="1"/>
            <p:nvPr/>
          </p:nvSpPr>
          <p:spPr>
            <a:xfrm>
              <a:off x="12293285" y="3863375"/>
              <a:ext cx="280598"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sp>
          <p:nvSpPr>
            <p:cNvPr id="31" name="TextBox 30">
              <a:extLst>
                <a:ext uri="{FF2B5EF4-FFF2-40B4-BE49-F238E27FC236}">
                  <a16:creationId xmlns:a16="http://schemas.microsoft.com/office/drawing/2014/main" id="{1F030652-0ABE-2759-B531-385E32401520}"/>
                </a:ext>
              </a:extLst>
            </p:cNvPr>
            <p:cNvSpPr txBox="1"/>
            <p:nvPr/>
          </p:nvSpPr>
          <p:spPr>
            <a:xfrm>
              <a:off x="11091723" y="3928194"/>
              <a:ext cx="37012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sp>
        <p:nvSpPr>
          <p:cNvPr id="36" name="TextBox 35">
            <a:extLst>
              <a:ext uri="{FF2B5EF4-FFF2-40B4-BE49-F238E27FC236}">
                <a16:creationId xmlns:a16="http://schemas.microsoft.com/office/drawing/2014/main" id="{4383FA96-9070-D41F-5A79-11D5DA449567}"/>
              </a:ext>
            </a:extLst>
          </p:cNvPr>
          <p:cNvSpPr txBox="1"/>
          <p:nvPr/>
        </p:nvSpPr>
        <p:spPr>
          <a:xfrm>
            <a:off x="9156467" y="5513737"/>
            <a:ext cx="6653056" cy="738664"/>
          </a:xfrm>
          <a:prstGeom prst="rect">
            <a:avLst/>
          </a:prstGeom>
          <a:noFill/>
        </p:spPr>
        <p:txBody>
          <a:bodyPr wrap="square">
            <a:spAutoFit/>
          </a:bodyPr>
          <a:lstStyle/>
          <a:p>
            <a:pP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Ta </a:t>
            </a:r>
            <a:r>
              <a:rPr lang="en-US" sz="4200" dirty="0" err="1">
                <a:latin typeface="Arial" panose="020B0604020202020204" pitchFamily="34" charset="0"/>
                <a:ea typeface="Calibri" panose="020F0502020204030204" pitchFamily="34" charset="0"/>
                <a:cs typeface="Arial" panose="020B0604020202020204" pitchFamily="34" charset="0"/>
              </a:rPr>
              <a:t>có</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thể</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viết</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gọn</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như</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sau</a:t>
            </a:r>
            <a:r>
              <a:rPr lang="en-US" sz="4200" dirty="0">
                <a:latin typeface="Arial" panose="020B0604020202020204" pitchFamily="34" charset="0"/>
                <a:ea typeface="Calibri" panose="020F0502020204030204" pitchFamily="34" charset="0"/>
                <a:cs typeface="Arial" panose="020B0604020202020204" pitchFamily="34" charset="0"/>
              </a:rPr>
              <a:t>: </a:t>
            </a:r>
          </a:p>
        </p:txBody>
      </p:sp>
      <p:grpSp>
        <p:nvGrpSpPr>
          <p:cNvPr id="37" name="Group 36">
            <a:extLst>
              <a:ext uri="{FF2B5EF4-FFF2-40B4-BE49-F238E27FC236}">
                <a16:creationId xmlns:a16="http://schemas.microsoft.com/office/drawing/2014/main" id="{CAC181A5-5829-380F-9EF5-ADA5948D3B5C}"/>
              </a:ext>
            </a:extLst>
          </p:cNvPr>
          <p:cNvGrpSpPr/>
          <p:nvPr/>
        </p:nvGrpSpPr>
        <p:grpSpPr>
          <a:xfrm>
            <a:off x="12171802" y="6582633"/>
            <a:ext cx="3663345" cy="1461939"/>
            <a:chOff x="5893938" y="4345426"/>
            <a:chExt cx="3663345" cy="1461939"/>
          </a:xfrm>
        </p:grpSpPr>
        <p:sp>
          <p:nvSpPr>
            <p:cNvPr id="38" name="TextBox 37">
              <a:extLst>
                <a:ext uri="{FF2B5EF4-FFF2-40B4-BE49-F238E27FC236}">
                  <a16:creationId xmlns:a16="http://schemas.microsoft.com/office/drawing/2014/main" id="{24D9CC68-C137-C0DB-E901-DBB2EEB3C091}"/>
                </a:ext>
              </a:extLst>
            </p:cNvPr>
            <p:cNvSpPr txBox="1"/>
            <p:nvPr/>
          </p:nvSpPr>
          <p:spPr>
            <a:xfrm>
              <a:off x="5893938" y="4712051"/>
              <a:ext cx="370129" cy="733676"/>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39" name="Group 38">
              <a:extLst>
                <a:ext uri="{FF2B5EF4-FFF2-40B4-BE49-F238E27FC236}">
                  <a16:creationId xmlns:a16="http://schemas.microsoft.com/office/drawing/2014/main" id="{BA6A4693-E992-EF81-6C88-C3A9872C196C}"/>
                </a:ext>
              </a:extLst>
            </p:cNvPr>
            <p:cNvGrpSpPr/>
            <p:nvPr/>
          </p:nvGrpSpPr>
          <p:grpSpPr>
            <a:xfrm>
              <a:off x="6318607" y="4345426"/>
              <a:ext cx="1917075" cy="1461939"/>
              <a:chOff x="12027158" y="4269180"/>
              <a:chExt cx="531200" cy="1461939"/>
            </a:xfrm>
          </p:grpSpPr>
          <p:sp>
            <p:nvSpPr>
              <p:cNvPr id="44" name="TextBox 43">
                <a:extLst>
                  <a:ext uri="{FF2B5EF4-FFF2-40B4-BE49-F238E27FC236}">
                    <a16:creationId xmlns:a16="http://schemas.microsoft.com/office/drawing/2014/main" id="{90DE2A31-9610-056B-603A-8F3086C4E0B4}"/>
                  </a:ext>
                </a:extLst>
              </p:cNvPr>
              <p:cNvSpPr txBox="1"/>
              <p:nvPr/>
            </p:nvSpPr>
            <p:spPr>
              <a:xfrm>
                <a:off x="12029108" y="4269180"/>
                <a:ext cx="527698"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 x 2</a:t>
                </a:r>
              </a:p>
            </p:txBody>
          </p:sp>
          <p:cxnSp>
            <p:nvCxnSpPr>
              <p:cNvPr id="45" name="Straight Connector 44">
                <a:extLst>
                  <a:ext uri="{FF2B5EF4-FFF2-40B4-BE49-F238E27FC236}">
                    <a16:creationId xmlns:a16="http://schemas.microsoft.com/office/drawing/2014/main" id="{A6534491-4FB9-8EF8-4837-5AF5E9FCF4D0}"/>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40" name="TextBox 39">
              <a:extLst>
                <a:ext uri="{FF2B5EF4-FFF2-40B4-BE49-F238E27FC236}">
                  <a16:creationId xmlns:a16="http://schemas.microsoft.com/office/drawing/2014/main" id="{C050324F-C519-79E7-63AB-5152CFDF393B}"/>
                </a:ext>
              </a:extLst>
            </p:cNvPr>
            <p:cNvSpPr txBox="1"/>
            <p:nvPr/>
          </p:nvSpPr>
          <p:spPr>
            <a:xfrm>
              <a:off x="8285053" y="4707063"/>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41" name="Group 40">
              <a:extLst>
                <a:ext uri="{FF2B5EF4-FFF2-40B4-BE49-F238E27FC236}">
                  <a16:creationId xmlns:a16="http://schemas.microsoft.com/office/drawing/2014/main" id="{29C145DB-9225-FF18-4FC8-4B3D66F0AC57}"/>
                </a:ext>
              </a:extLst>
            </p:cNvPr>
            <p:cNvGrpSpPr/>
            <p:nvPr/>
          </p:nvGrpSpPr>
          <p:grpSpPr>
            <a:xfrm>
              <a:off x="8764325" y="4345426"/>
              <a:ext cx="792958" cy="1461939"/>
              <a:chOff x="12027158" y="4284569"/>
              <a:chExt cx="531200" cy="1461939"/>
            </a:xfrm>
          </p:grpSpPr>
          <p:sp>
            <p:nvSpPr>
              <p:cNvPr id="42" name="TextBox 41">
                <a:extLst>
                  <a:ext uri="{FF2B5EF4-FFF2-40B4-BE49-F238E27FC236}">
                    <a16:creationId xmlns:a16="http://schemas.microsoft.com/office/drawing/2014/main" id="{C9EFE52E-9BB5-D265-2099-33C8D6F3C532}"/>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43" name="Straight Connector 42">
                <a:extLst>
                  <a:ext uri="{FF2B5EF4-FFF2-40B4-BE49-F238E27FC236}">
                    <a16:creationId xmlns:a16="http://schemas.microsoft.com/office/drawing/2014/main" id="{85564C9D-5338-9F50-349E-611EDE0BB97B}"/>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46" name="Group 45">
            <a:extLst>
              <a:ext uri="{FF2B5EF4-FFF2-40B4-BE49-F238E27FC236}">
                <a16:creationId xmlns:a16="http://schemas.microsoft.com/office/drawing/2014/main" id="{645EE1AF-5D05-785B-A5C6-A91EC86CFA9D}"/>
              </a:ext>
            </a:extLst>
          </p:cNvPr>
          <p:cNvGrpSpPr/>
          <p:nvPr/>
        </p:nvGrpSpPr>
        <p:grpSpPr>
          <a:xfrm>
            <a:off x="10576437" y="6582633"/>
            <a:ext cx="1637608" cy="1461939"/>
            <a:chOff x="9556322" y="2098872"/>
            <a:chExt cx="1637608" cy="1461939"/>
          </a:xfrm>
        </p:grpSpPr>
        <p:grpSp>
          <p:nvGrpSpPr>
            <p:cNvPr id="47" name="Group 46">
              <a:extLst>
                <a:ext uri="{FF2B5EF4-FFF2-40B4-BE49-F238E27FC236}">
                  <a16:creationId xmlns:a16="http://schemas.microsoft.com/office/drawing/2014/main" id="{2AA4A37F-2006-4B57-A8D7-9361C8C4C915}"/>
                </a:ext>
              </a:extLst>
            </p:cNvPr>
            <p:cNvGrpSpPr/>
            <p:nvPr/>
          </p:nvGrpSpPr>
          <p:grpSpPr>
            <a:xfrm>
              <a:off x="9556322" y="2098872"/>
              <a:ext cx="637624" cy="1461939"/>
              <a:chOff x="12048141" y="4284568"/>
              <a:chExt cx="531200" cy="1461939"/>
            </a:xfrm>
          </p:grpSpPr>
          <p:sp>
            <p:nvSpPr>
              <p:cNvPr id="49" name="TextBox 48">
                <a:extLst>
                  <a:ext uri="{FF2B5EF4-FFF2-40B4-BE49-F238E27FC236}">
                    <a16:creationId xmlns:a16="http://schemas.microsoft.com/office/drawing/2014/main" id="{675D3407-0C6A-69B5-5154-1458F0F3C6D0}"/>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50" name="Straight Connector 49">
                <a:extLst>
                  <a:ext uri="{FF2B5EF4-FFF2-40B4-BE49-F238E27FC236}">
                    <a16:creationId xmlns:a16="http://schemas.microsoft.com/office/drawing/2014/main" id="{550B9C16-9437-CE4F-5BD8-0C14EBFCE80C}"/>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48" name="TextBox 47">
              <a:extLst>
                <a:ext uri="{FF2B5EF4-FFF2-40B4-BE49-F238E27FC236}">
                  <a16:creationId xmlns:a16="http://schemas.microsoft.com/office/drawing/2014/main" id="{BCF1683C-79FA-6F05-60FF-2C878AB16479}"/>
                </a:ext>
              </a:extLst>
            </p:cNvPr>
            <p:cNvSpPr txBox="1"/>
            <p:nvPr/>
          </p:nvSpPr>
          <p:spPr>
            <a:xfrm>
              <a:off x="10215099" y="2410976"/>
              <a:ext cx="978831"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 2</a:t>
              </a:r>
            </a:p>
          </p:txBody>
        </p:sp>
      </p:grpSp>
      <p:grpSp>
        <p:nvGrpSpPr>
          <p:cNvPr id="56" name="Group 55">
            <a:extLst>
              <a:ext uri="{FF2B5EF4-FFF2-40B4-BE49-F238E27FC236}">
                <a16:creationId xmlns:a16="http://schemas.microsoft.com/office/drawing/2014/main" id="{0CC0A0AA-A4F3-CDCC-7C36-0EF72C5283EB}"/>
              </a:ext>
            </a:extLst>
          </p:cNvPr>
          <p:cNvGrpSpPr/>
          <p:nvPr/>
        </p:nvGrpSpPr>
        <p:grpSpPr>
          <a:xfrm>
            <a:off x="7376049" y="3663434"/>
            <a:ext cx="1174419" cy="1461939"/>
            <a:chOff x="7762212" y="4807182"/>
            <a:chExt cx="1174419" cy="1461939"/>
          </a:xfrm>
        </p:grpSpPr>
        <p:sp>
          <p:nvSpPr>
            <p:cNvPr id="57" name="TextBox 56">
              <a:extLst>
                <a:ext uri="{FF2B5EF4-FFF2-40B4-BE49-F238E27FC236}">
                  <a16:creationId xmlns:a16="http://schemas.microsoft.com/office/drawing/2014/main" id="{A129CD12-0F50-7E7B-51E6-7B7E64BB70CB}"/>
                </a:ext>
              </a:extLst>
            </p:cNvPr>
            <p:cNvSpPr txBox="1"/>
            <p:nvPr/>
          </p:nvSpPr>
          <p:spPr>
            <a:xfrm>
              <a:off x="7762212" y="5153431"/>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58" name="Group 57">
              <a:extLst>
                <a:ext uri="{FF2B5EF4-FFF2-40B4-BE49-F238E27FC236}">
                  <a16:creationId xmlns:a16="http://schemas.microsoft.com/office/drawing/2014/main" id="{870BFA54-116A-9123-3D64-7222599F3FE5}"/>
                </a:ext>
              </a:extLst>
            </p:cNvPr>
            <p:cNvGrpSpPr/>
            <p:nvPr/>
          </p:nvGrpSpPr>
          <p:grpSpPr>
            <a:xfrm>
              <a:off x="8143673" y="4807182"/>
              <a:ext cx="792958" cy="1461939"/>
              <a:chOff x="12027158" y="4284569"/>
              <a:chExt cx="531200" cy="1461939"/>
            </a:xfrm>
          </p:grpSpPr>
          <p:sp>
            <p:nvSpPr>
              <p:cNvPr id="59" name="TextBox 58">
                <a:extLst>
                  <a:ext uri="{FF2B5EF4-FFF2-40B4-BE49-F238E27FC236}">
                    <a16:creationId xmlns:a16="http://schemas.microsoft.com/office/drawing/2014/main" id="{222057E1-71A0-8D60-E5B4-D7B5652AAF0D}"/>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p:txBody>
          </p:sp>
          <p:cxnSp>
            <p:nvCxnSpPr>
              <p:cNvPr id="60" name="Straight Connector 59">
                <a:extLst>
                  <a:ext uri="{FF2B5EF4-FFF2-40B4-BE49-F238E27FC236}">
                    <a16:creationId xmlns:a16="http://schemas.microsoft.com/office/drawing/2014/main" id="{D9E00F89-1FAA-550C-0883-33A0A9526DB0}"/>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61" name="Group 60">
            <a:extLst>
              <a:ext uri="{FF2B5EF4-FFF2-40B4-BE49-F238E27FC236}">
                <a16:creationId xmlns:a16="http://schemas.microsoft.com/office/drawing/2014/main" id="{0988AFB4-E4A6-47BE-51DB-9D398F9EC4CD}"/>
              </a:ext>
            </a:extLst>
          </p:cNvPr>
          <p:cNvGrpSpPr/>
          <p:nvPr/>
        </p:nvGrpSpPr>
        <p:grpSpPr>
          <a:xfrm>
            <a:off x="1111435" y="3684081"/>
            <a:ext cx="1631146" cy="1461939"/>
            <a:chOff x="9171954" y="3013657"/>
            <a:chExt cx="1631146" cy="1461939"/>
          </a:xfrm>
        </p:grpSpPr>
        <p:grpSp>
          <p:nvGrpSpPr>
            <p:cNvPr id="62" name="Group 61">
              <a:extLst>
                <a:ext uri="{FF2B5EF4-FFF2-40B4-BE49-F238E27FC236}">
                  <a16:creationId xmlns:a16="http://schemas.microsoft.com/office/drawing/2014/main" id="{A916CB6D-BAFA-DE44-7409-3465E1F614A7}"/>
                </a:ext>
              </a:extLst>
            </p:cNvPr>
            <p:cNvGrpSpPr/>
            <p:nvPr/>
          </p:nvGrpSpPr>
          <p:grpSpPr>
            <a:xfrm>
              <a:off x="10165476" y="3013657"/>
              <a:ext cx="637624" cy="1461939"/>
              <a:chOff x="12048141" y="4284568"/>
              <a:chExt cx="531200" cy="1461939"/>
            </a:xfrm>
          </p:grpSpPr>
          <p:sp>
            <p:nvSpPr>
              <p:cNvPr id="64" name="TextBox 63">
                <a:extLst>
                  <a:ext uri="{FF2B5EF4-FFF2-40B4-BE49-F238E27FC236}">
                    <a16:creationId xmlns:a16="http://schemas.microsoft.com/office/drawing/2014/main" id="{26515595-F2DA-1B6F-836C-D35664264EDD}"/>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65" name="Straight Connector 64">
                <a:extLst>
                  <a:ext uri="{FF2B5EF4-FFF2-40B4-BE49-F238E27FC236}">
                    <a16:creationId xmlns:a16="http://schemas.microsoft.com/office/drawing/2014/main" id="{87B32AD2-66B3-3083-1528-F401767BD5BB}"/>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63" name="TextBox 62">
              <a:extLst>
                <a:ext uri="{FF2B5EF4-FFF2-40B4-BE49-F238E27FC236}">
                  <a16:creationId xmlns:a16="http://schemas.microsoft.com/office/drawing/2014/main" id="{6F1EB5F1-F6A5-1456-492A-12978102A9F1}"/>
                </a:ext>
              </a:extLst>
            </p:cNvPr>
            <p:cNvSpPr txBox="1"/>
            <p:nvPr/>
          </p:nvSpPr>
          <p:spPr>
            <a:xfrm>
              <a:off x="9171954" y="3295089"/>
              <a:ext cx="978831"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 : </a:t>
              </a:r>
            </a:p>
          </p:txBody>
        </p:sp>
      </p:grpSp>
      <p:sp>
        <p:nvSpPr>
          <p:cNvPr id="66" name="TextBox 65">
            <a:extLst>
              <a:ext uri="{FF2B5EF4-FFF2-40B4-BE49-F238E27FC236}">
                <a16:creationId xmlns:a16="http://schemas.microsoft.com/office/drawing/2014/main" id="{4C5E5919-A28A-B7B0-C5DC-9780EC9B43FD}"/>
              </a:ext>
            </a:extLst>
          </p:cNvPr>
          <p:cNvSpPr txBox="1"/>
          <p:nvPr/>
        </p:nvSpPr>
        <p:spPr>
          <a:xfrm>
            <a:off x="1300642" y="2695776"/>
            <a:ext cx="1448927" cy="738664"/>
          </a:xfrm>
          <a:prstGeom prst="rect">
            <a:avLst/>
          </a:prstGeom>
          <a:noFill/>
        </p:spPr>
        <p:txBody>
          <a:bodyPr wrap="square">
            <a:spAutoFit/>
          </a:bodyPr>
          <a:lstStyle/>
          <a:p>
            <a:pPr>
              <a:spcBef>
                <a:spcPts val="300"/>
              </a:spcBef>
              <a:spcAft>
                <a:spcPts val="300"/>
              </a:spcAft>
            </a:pPr>
            <a:r>
              <a:rPr lang="en-US" sz="4200" dirty="0" err="1">
                <a:latin typeface="Arial" panose="020B0604020202020204" pitchFamily="34" charset="0"/>
                <a:ea typeface="Calibri" panose="020F0502020204030204" pitchFamily="34" charset="0"/>
                <a:cs typeface="Arial" panose="020B0604020202020204" pitchFamily="34" charset="0"/>
              </a:rPr>
              <a:t>Mẫu</a:t>
            </a:r>
            <a:r>
              <a:rPr lang="en-US" sz="4200" dirty="0">
                <a:latin typeface="Arial" panose="020B0604020202020204" pitchFamily="34" charset="0"/>
                <a:ea typeface="Calibri" panose="020F0502020204030204" pitchFamily="34" charset="0"/>
                <a:cs typeface="Arial" panose="020B0604020202020204" pitchFamily="34" charset="0"/>
              </a:rPr>
              <a:t>: </a:t>
            </a:r>
          </a:p>
        </p:txBody>
      </p:sp>
      <p:grpSp>
        <p:nvGrpSpPr>
          <p:cNvPr id="67" name="Group 66">
            <a:extLst>
              <a:ext uri="{FF2B5EF4-FFF2-40B4-BE49-F238E27FC236}">
                <a16:creationId xmlns:a16="http://schemas.microsoft.com/office/drawing/2014/main" id="{7D4E7259-AE00-204A-E993-884F476CE07E}"/>
              </a:ext>
            </a:extLst>
          </p:cNvPr>
          <p:cNvGrpSpPr/>
          <p:nvPr/>
        </p:nvGrpSpPr>
        <p:grpSpPr>
          <a:xfrm>
            <a:off x="2841497" y="3668097"/>
            <a:ext cx="2204722" cy="1466777"/>
            <a:chOff x="2422217" y="4775307"/>
            <a:chExt cx="2204722" cy="1466777"/>
          </a:xfrm>
        </p:grpSpPr>
        <p:grpSp>
          <p:nvGrpSpPr>
            <p:cNvPr id="68" name="Group 67">
              <a:extLst>
                <a:ext uri="{FF2B5EF4-FFF2-40B4-BE49-F238E27FC236}">
                  <a16:creationId xmlns:a16="http://schemas.microsoft.com/office/drawing/2014/main" id="{49A0B6BB-CCD7-E9E3-2D3D-D7477DFE4AFC}"/>
                </a:ext>
              </a:extLst>
            </p:cNvPr>
            <p:cNvGrpSpPr/>
            <p:nvPr/>
          </p:nvGrpSpPr>
          <p:grpSpPr>
            <a:xfrm>
              <a:off x="2831464" y="4775307"/>
              <a:ext cx="661446" cy="1461939"/>
              <a:chOff x="12048141" y="4284568"/>
              <a:chExt cx="531200" cy="1461939"/>
            </a:xfrm>
          </p:grpSpPr>
          <p:sp>
            <p:nvSpPr>
              <p:cNvPr id="74" name="TextBox 73">
                <a:extLst>
                  <a:ext uri="{FF2B5EF4-FFF2-40B4-BE49-F238E27FC236}">
                    <a16:creationId xmlns:a16="http://schemas.microsoft.com/office/drawing/2014/main" id="{5F3AE9F7-425F-5450-00F9-7112D152DF68}"/>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a:t>
                </a:r>
              </a:p>
            </p:txBody>
          </p:sp>
          <p:cxnSp>
            <p:nvCxnSpPr>
              <p:cNvPr id="75" name="Straight Connector 74">
                <a:extLst>
                  <a:ext uri="{FF2B5EF4-FFF2-40B4-BE49-F238E27FC236}">
                    <a16:creationId xmlns:a16="http://schemas.microsoft.com/office/drawing/2014/main" id="{85025CBA-C098-6E9D-38A4-DD54FBCAD040}"/>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69" name="Group 68">
              <a:extLst>
                <a:ext uri="{FF2B5EF4-FFF2-40B4-BE49-F238E27FC236}">
                  <a16:creationId xmlns:a16="http://schemas.microsoft.com/office/drawing/2014/main" id="{DFB42A62-19F1-910D-1FBA-66424A3394AC}"/>
                </a:ext>
              </a:extLst>
            </p:cNvPr>
            <p:cNvGrpSpPr/>
            <p:nvPr/>
          </p:nvGrpSpPr>
          <p:grpSpPr>
            <a:xfrm>
              <a:off x="3969230" y="4780145"/>
              <a:ext cx="657709" cy="1461939"/>
              <a:chOff x="12027158" y="4284568"/>
              <a:chExt cx="531200" cy="1461939"/>
            </a:xfrm>
          </p:grpSpPr>
          <p:sp>
            <p:nvSpPr>
              <p:cNvPr id="72" name="TextBox 71">
                <a:extLst>
                  <a:ext uri="{FF2B5EF4-FFF2-40B4-BE49-F238E27FC236}">
                    <a16:creationId xmlns:a16="http://schemas.microsoft.com/office/drawing/2014/main" id="{7F30D97C-93D5-55BA-35F0-420D88565F37}"/>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73" name="Straight Connector 72">
                <a:extLst>
                  <a:ext uri="{FF2B5EF4-FFF2-40B4-BE49-F238E27FC236}">
                    <a16:creationId xmlns:a16="http://schemas.microsoft.com/office/drawing/2014/main" id="{7644669A-B2D8-6A4C-A11D-0CF59E9CAA5E}"/>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70" name="TextBox 69">
              <a:extLst>
                <a:ext uri="{FF2B5EF4-FFF2-40B4-BE49-F238E27FC236}">
                  <a16:creationId xmlns:a16="http://schemas.microsoft.com/office/drawing/2014/main" id="{95186D27-38C3-9F9A-3C1A-30AD22C45637}"/>
                </a:ext>
              </a:extLst>
            </p:cNvPr>
            <p:cNvSpPr txBox="1"/>
            <p:nvPr/>
          </p:nvSpPr>
          <p:spPr>
            <a:xfrm>
              <a:off x="3518462" y="5094718"/>
              <a:ext cx="42812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sp>
          <p:nvSpPr>
            <p:cNvPr id="71" name="TextBox 70">
              <a:extLst>
                <a:ext uri="{FF2B5EF4-FFF2-40B4-BE49-F238E27FC236}">
                  <a16:creationId xmlns:a16="http://schemas.microsoft.com/office/drawing/2014/main" id="{13449232-7264-7FCE-A1F9-9795D6B45B15}"/>
                </a:ext>
              </a:extLst>
            </p:cNvPr>
            <p:cNvSpPr txBox="1"/>
            <p:nvPr/>
          </p:nvSpPr>
          <p:spPr>
            <a:xfrm>
              <a:off x="2422217" y="5137541"/>
              <a:ext cx="383957"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sp>
        <p:nvSpPr>
          <p:cNvPr id="76" name="TextBox 75">
            <a:extLst>
              <a:ext uri="{FF2B5EF4-FFF2-40B4-BE49-F238E27FC236}">
                <a16:creationId xmlns:a16="http://schemas.microsoft.com/office/drawing/2014/main" id="{5A0966D5-9147-71DC-C46F-6BB4F7FC4DA1}"/>
              </a:ext>
            </a:extLst>
          </p:cNvPr>
          <p:cNvSpPr txBox="1"/>
          <p:nvPr/>
        </p:nvSpPr>
        <p:spPr>
          <a:xfrm>
            <a:off x="1254622" y="5507745"/>
            <a:ext cx="6653056" cy="738664"/>
          </a:xfrm>
          <a:prstGeom prst="rect">
            <a:avLst/>
          </a:prstGeom>
          <a:noFill/>
        </p:spPr>
        <p:txBody>
          <a:bodyPr wrap="square">
            <a:spAutoFit/>
          </a:bodyPr>
          <a:lstStyle/>
          <a:p>
            <a:pP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Ta </a:t>
            </a:r>
            <a:r>
              <a:rPr lang="en-US" sz="4200" dirty="0" err="1">
                <a:latin typeface="Arial" panose="020B0604020202020204" pitchFamily="34" charset="0"/>
                <a:ea typeface="Calibri" panose="020F0502020204030204" pitchFamily="34" charset="0"/>
                <a:cs typeface="Arial" panose="020B0604020202020204" pitchFamily="34" charset="0"/>
              </a:rPr>
              <a:t>có</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thể</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viết</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gọn</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như</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sau</a:t>
            </a:r>
            <a:r>
              <a:rPr lang="en-US" sz="4200" dirty="0">
                <a:latin typeface="Arial" panose="020B0604020202020204" pitchFamily="34" charset="0"/>
                <a:ea typeface="Calibri" panose="020F0502020204030204" pitchFamily="34" charset="0"/>
                <a:cs typeface="Arial" panose="020B0604020202020204" pitchFamily="34" charset="0"/>
              </a:rPr>
              <a:t>: </a:t>
            </a:r>
          </a:p>
        </p:txBody>
      </p:sp>
      <p:grpSp>
        <p:nvGrpSpPr>
          <p:cNvPr id="77" name="Group 76">
            <a:extLst>
              <a:ext uri="{FF2B5EF4-FFF2-40B4-BE49-F238E27FC236}">
                <a16:creationId xmlns:a16="http://schemas.microsoft.com/office/drawing/2014/main" id="{0AC8B0C1-F853-EF3F-FAFE-594F7851B5CD}"/>
              </a:ext>
            </a:extLst>
          </p:cNvPr>
          <p:cNvGrpSpPr/>
          <p:nvPr/>
        </p:nvGrpSpPr>
        <p:grpSpPr>
          <a:xfrm>
            <a:off x="3533117" y="6519764"/>
            <a:ext cx="3663345" cy="1461939"/>
            <a:chOff x="5893938" y="4345426"/>
            <a:chExt cx="3663345" cy="1461939"/>
          </a:xfrm>
        </p:grpSpPr>
        <p:sp>
          <p:nvSpPr>
            <p:cNvPr id="78" name="TextBox 77">
              <a:extLst>
                <a:ext uri="{FF2B5EF4-FFF2-40B4-BE49-F238E27FC236}">
                  <a16:creationId xmlns:a16="http://schemas.microsoft.com/office/drawing/2014/main" id="{86A7337C-5F08-EEDE-0ACA-99969B58EF3D}"/>
                </a:ext>
              </a:extLst>
            </p:cNvPr>
            <p:cNvSpPr txBox="1"/>
            <p:nvPr/>
          </p:nvSpPr>
          <p:spPr>
            <a:xfrm>
              <a:off x="5893938" y="4712051"/>
              <a:ext cx="370129" cy="733676"/>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79" name="Group 78">
              <a:extLst>
                <a:ext uri="{FF2B5EF4-FFF2-40B4-BE49-F238E27FC236}">
                  <a16:creationId xmlns:a16="http://schemas.microsoft.com/office/drawing/2014/main" id="{0CAEEB97-CC32-4BAC-4286-2EECC3AA9653}"/>
                </a:ext>
              </a:extLst>
            </p:cNvPr>
            <p:cNvGrpSpPr/>
            <p:nvPr/>
          </p:nvGrpSpPr>
          <p:grpSpPr>
            <a:xfrm>
              <a:off x="6318607" y="4345426"/>
              <a:ext cx="1917075" cy="1461939"/>
              <a:chOff x="12027158" y="4269180"/>
              <a:chExt cx="531200" cy="1461939"/>
            </a:xfrm>
          </p:grpSpPr>
          <p:sp>
            <p:nvSpPr>
              <p:cNvPr id="84" name="TextBox 83">
                <a:extLst>
                  <a:ext uri="{FF2B5EF4-FFF2-40B4-BE49-F238E27FC236}">
                    <a16:creationId xmlns:a16="http://schemas.microsoft.com/office/drawing/2014/main" id="{5A5F6AD6-C99F-D5FA-8BAB-0793D7518E8D}"/>
                  </a:ext>
                </a:extLst>
              </p:cNvPr>
              <p:cNvSpPr txBox="1"/>
              <p:nvPr/>
            </p:nvSpPr>
            <p:spPr>
              <a:xfrm>
                <a:off x="12029108" y="4269180"/>
                <a:ext cx="527698"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 x 4</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p:txBody>
          </p:sp>
          <p:cxnSp>
            <p:nvCxnSpPr>
              <p:cNvPr id="85" name="Straight Connector 84">
                <a:extLst>
                  <a:ext uri="{FF2B5EF4-FFF2-40B4-BE49-F238E27FC236}">
                    <a16:creationId xmlns:a16="http://schemas.microsoft.com/office/drawing/2014/main" id="{44375C5F-A846-D484-0149-88ECADBED868}"/>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80" name="TextBox 79">
              <a:extLst>
                <a:ext uri="{FF2B5EF4-FFF2-40B4-BE49-F238E27FC236}">
                  <a16:creationId xmlns:a16="http://schemas.microsoft.com/office/drawing/2014/main" id="{777479D6-579C-C67E-0A3A-2D98C4CD51C6}"/>
                </a:ext>
              </a:extLst>
            </p:cNvPr>
            <p:cNvSpPr txBox="1"/>
            <p:nvPr/>
          </p:nvSpPr>
          <p:spPr>
            <a:xfrm>
              <a:off x="8285053" y="4707063"/>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81" name="Group 80">
              <a:extLst>
                <a:ext uri="{FF2B5EF4-FFF2-40B4-BE49-F238E27FC236}">
                  <a16:creationId xmlns:a16="http://schemas.microsoft.com/office/drawing/2014/main" id="{61821204-3CD3-9FD6-1801-A57761C0A690}"/>
                </a:ext>
              </a:extLst>
            </p:cNvPr>
            <p:cNvGrpSpPr/>
            <p:nvPr/>
          </p:nvGrpSpPr>
          <p:grpSpPr>
            <a:xfrm>
              <a:off x="8764325" y="4345426"/>
              <a:ext cx="792958" cy="1461939"/>
              <a:chOff x="12027158" y="4284569"/>
              <a:chExt cx="531200" cy="1461939"/>
            </a:xfrm>
          </p:grpSpPr>
          <p:sp>
            <p:nvSpPr>
              <p:cNvPr id="82" name="TextBox 81">
                <a:extLst>
                  <a:ext uri="{FF2B5EF4-FFF2-40B4-BE49-F238E27FC236}">
                    <a16:creationId xmlns:a16="http://schemas.microsoft.com/office/drawing/2014/main" id="{594C19EA-9FDA-74C2-065A-88EFCF9F4FB0}"/>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p:txBody>
          </p:sp>
          <p:cxnSp>
            <p:nvCxnSpPr>
              <p:cNvPr id="83" name="Straight Connector 82">
                <a:extLst>
                  <a:ext uri="{FF2B5EF4-FFF2-40B4-BE49-F238E27FC236}">
                    <a16:creationId xmlns:a16="http://schemas.microsoft.com/office/drawing/2014/main" id="{582B9FC4-4AC7-0406-8779-6DE67F4988E6}"/>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86" name="Group 85">
            <a:extLst>
              <a:ext uri="{FF2B5EF4-FFF2-40B4-BE49-F238E27FC236}">
                <a16:creationId xmlns:a16="http://schemas.microsoft.com/office/drawing/2014/main" id="{C3DD42F9-3833-9E7C-78CA-5662007E295C}"/>
              </a:ext>
            </a:extLst>
          </p:cNvPr>
          <p:cNvGrpSpPr/>
          <p:nvPr/>
        </p:nvGrpSpPr>
        <p:grpSpPr>
          <a:xfrm>
            <a:off x="1836074" y="6519764"/>
            <a:ext cx="1631146" cy="1461939"/>
            <a:chOff x="9171954" y="3013657"/>
            <a:chExt cx="1631146" cy="1461939"/>
          </a:xfrm>
        </p:grpSpPr>
        <p:grpSp>
          <p:nvGrpSpPr>
            <p:cNvPr id="87" name="Group 86">
              <a:extLst>
                <a:ext uri="{FF2B5EF4-FFF2-40B4-BE49-F238E27FC236}">
                  <a16:creationId xmlns:a16="http://schemas.microsoft.com/office/drawing/2014/main" id="{F2A00069-3D44-A6AE-1301-E2381D9D3E4B}"/>
                </a:ext>
              </a:extLst>
            </p:cNvPr>
            <p:cNvGrpSpPr/>
            <p:nvPr/>
          </p:nvGrpSpPr>
          <p:grpSpPr>
            <a:xfrm>
              <a:off x="10165476" y="3013657"/>
              <a:ext cx="637624" cy="1461939"/>
              <a:chOff x="12048141" y="4284568"/>
              <a:chExt cx="531200" cy="1461939"/>
            </a:xfrm>
          </p:grpSpPr>
          <p:sp>
            <p:nvSpPr>
              <p:cNvPr id="89" name="TextBox 88">
                <a:extLst>
                  <a:ext uri="{FF2B5EF4-FFF2-40B4-BE49-F238E27FC236}">
                    <a16:creationId xmlns:a16="http://schemas.microsoft.com/office/drawing/2014/main" id="{7E466CA5-8064-3980-5EE6-2138F1D3DEFB}"/>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90" name="Straight Connector 89">
                <a:extLst>
                  <a:ext uri="{FF2B5EF4-FFF2-40B4-BE49-F238E27FC236}">
                    <a16:creationId xmlns:a16="http://schemas.microsoft.com/office/drawing/2014/main" id="{B516BE8D-0717-4A1F-86DE-C7DAB9401E40}"/>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88" name="TextBox 87">
              <a:extLst>
                <a:ext uri="{FF2B5EF4-FFF2-40B4-BE49-F238E27FC236}">
                  <a16:creationId xmlns:a16="http://schemas.microsoft.com/office/drawing/2014/main" id="{8B0CED64-3C9F-C4C5-85BE-41D78E855432}"/>
                </a:ext>
              </a:extLst>
            </p:cNvPr>
            <p:cNvSpPr txBox="1"/>
            <p:nvPr/>
          </p:nvSpPr>
          <p:spPr>
            <a:xfrm>
              <a:off x="9171954" y="3295089"/>
              <a:ext cx="978831"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 : </a:t>
              </a:r>
            </a:p>
          </p:txBody>
        </p:sp>
      </p:grpSp>
      <p:grpSp>
        <p:nvGrpSpPr>
          <p:cNvPr id="91" name="Group 90">
            <a:extLst>
              <a:ext uri="{FF2B5EF4-FFF2-40B4-BE49-F238E27FC236}">
                <a16:creationId xmlns:a16="http://schemas.microsoft.com/office/drawing/2014/main" id="{B53D135B-2F6F-66E0-30EA-3E73C7D73A7E}"/>
              </a:ext>
            </a:extLst>
          </p:cNvPr>
          <p:cNvGrpSpPr/>
          <p:nvPr/>
        </p:nvGrpSpPr>
        <p:grpSpPr>
          <a:xfrm>
            <a:off x="5102320" y="3663259"/>
            <a:ext cx="2204722" cy="1466777"/>
            <a:chOff x="2422217" y="4775307"/>
            <a:chExt cx="2204722" cy="1466777"/>
          </a:xfrm>
        </p:grpSpPr>
        <p:grpSp>
          <p:nvGrpSpPr>
            <p:cNvPr id="92" name="Group 91">
              <a:extLst>
                <a:ext uri="{FF2B5EF4-FFF2-40B4-BE49-F238E27FC236}">
                  <a16:creationId xmlns:a16="http://schemas.microsoft.com/office/drawing/2014/main" id="{30D1B8B4-C3DB-DAC6-0228-6E39275FAA48}"/>
                </a:ext>
              </a:extLst>
            </p:cNvPr>
            <p:cNvGrpSpPr/>
            <p:nvPr/>
          </p:nvGrpSpPr>
          <p:grpSpPr>
            <a:xfrm>
              <a:off x="2831464" y="4775307"/>
              <a:ext cx="661446" cy="1461939"/>
              <a:chOff x="12048141" y="4284568"/>
              <a:chExt cx="531200" cy="1461939"/>
            </a:xfrm>
          </p:grpSpPr>
          <p:sp>
            <p:nvSpPr>
              <p:cNvPr id="98" name="TextBox 97">
                <a:extLst>
                  <a:ext uri="{FF2B5EF4-FFF2-40B4-BE49-F238E27FC236}">
                    <a16:creationId xmlns:a16="http://schemas.microsoft.com/office/drawing/2014/main" id="{73D64EC6-036C-8AD2-D9B7-779A1448FEC0}"/>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a:t>
                </a:r>
              </a:p>
            </p:txBody>
          </p:sp>
          <p:cxnSp>
            <p:nvCxnSpPr>
              <p:cNvPr id="99" name="Straight Connector 98">
                <a:extLst>
                  <a:ext uri="{FF2B5EF4-FFF2-40B4-BE49-F238E27FC236}">
                    <a16:creationId xmlns:a16="http://schemas.microsoft.com/office/drawing/2014/main" id="{7A3C0AE1-8487-3FD0-4198-E1B0861D43CE}"/>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93" name="Group 92">
              <a:extLst>
                <a:ext uri="{FF2B5EF4-FFF2-40B4-BE49-F238E27FC236}">
                  <a16:creationId xmlns:a16="http://schemas.microsoft.com/office/drawing/2014/main" id="{E0D6310F-F971-657C-7A7A-2A0B681AFC68}"/>
                </a:ext>
              </a:extLst>
            </p:cNvPr>
            <p:cNvGrpSpPr/>
            <p:nvPr/>
          </p:nvGrpSpPr>
          <p:grpSpPr>
            <a:xfrm>
              <a:off x="3969230" y="4780145"/>
              <a:ext cx="657709" cy="1461939"/>
              <a:chOff x="12027158" y="4284568"/>
              <a:chExt cx="531200" cy="1461939"/>
            </a:xfrm>
          </p:grpSpPr>
          <p:sp>
            <p:nvSpPr>
              <p:cNvPr id="96" name="TextBox 95">
                <a:extLst>
                  <a:ext uri="{FF2B5EF4-FFF2-40B4-BE49-F238E27FC236}">
                    <a16:creationId xmlns:a16="http://schemas.microsoft.com/office/drawing/2014/main" id="{AB4B670F-9FC4-B32C-2080-143858D616F8}"/>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p:txBody>
          </p:sp>
          <p:cxnSp>
            <p:nvCxnSpPr>
              <p:cNvPr id="97" name="Straight Connector 96">
                <a:extLst>
                  <a:ext uri="{FF2B5EF4-FFF2-40B4-BE49-F238E27FC236}">
                    <a16:creationId xmlns:a16="http://schemas.microsoft.com/office/drawing/2014/main" id="{8852BE58-09F2-71C4-34F2-055BE15D9A22}"/>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94" name="TextBox 93">
              <a:extLst>
                <a:ext uri="{FF2B5EF4-FFF2-40B4-BE49-F238E27FC236}">
                  <a16:creationId xmlns:a16="http://schemas.microsoft.com/office/drawing/2014/main" id="{935FE904-F5AC-923B-A210-65A601F847DE}"/>
                </a:ext>
              </a:extLst>
            </p:cNvPr>
            <p:cNvSpPr txBox="1"/>
            <p:nvPr/>
          </p:nvSpPr>
          <p:spPr>
            <a:xfrm>
              <a:off x="3518462" y="5094718"/>
              <a:ext cx="42812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x</a:t>
              </a:r>
            </a:p>
          </p:txBody>
        </p:sp>
        <p:sp>
          <p:nvSpPr>
            <p:cNvPr id="95" name="TextBox 94">
              <a:extLst>
                <a:ext uri="{FF2B5EF4-FFF2-40B4-BE49-F238E27FC236}">
                  <a16:creationId xmlns:a16="http://schemas.microsoft.com/office/drawing/2014/main" id="{D0F987A1-0C4E-A925-8D95-41464B89C12C}"/>
                </a:ext>
              </a:extLst>
            </p:cNvPr>
            <p:cNvSpPr txBox="1"/>
            <p:nvPr/>
          </p:nvSpPr>
          <p:spPr>
            <a:xfrm>
              <a:off x="2422217" y="5137541"/>
              <a:ext cx="383957"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grpSp>
        <p:nvGrpSpPr>
          <p:cNvPr id="101" name="Group 100">
            <a:extLst>
              <a:ext uri="{FF2B5EF4-FFF2-40B4-BE49-F238E27FC236}">
                <a16:creationId xmlns:a16="http://schemas.microsoft.com/office/drawing/2014/main" id="{1802C51F-F156-6623-9665-B68121035D40}"/>
              </a:ext>
            </a:extLst>
          </p:cNvPr>
          <p:cNvGrpSpPr/>
          <p:nvPr/>
        </p:nvGrpSpPr>
        <p:grpSpPr>
          <a:xfrm>
            <a:off x="15769640" y="3684081"/>
            <a:ext cx="1174419" cy="1461939"/>
            <a:chOff x="7762212" y="4807182"/>
            <a:chExt cx="1174419" cy="1461939"/>
          </a:xfrm>
        </p:grpSpPr>
        <p:sp>
          <p:nvSpPr>
            <p:cNvPr id="102" name="TextBox 101">
              <a:extLst>
                <a:ext uri="{FF2B5EF4-FFF2-40B4-BE49-F238E27FC236}">
                  <a16:creationId xmlns:a16="http://schemas.microsoft.com/office/drawing/2014/main" id="{DCB1CB84-C365-3660-26E5-A9BC363C17AE}"/>
                </a:ext>
              </a:extLst>
            </p:cNvPr>
            <p:cNvSpPr txBox="1"/>
            <p:nvPr/>
          </p:nvSpPr>
          <p:spPr>
            <a:xfrm>
              <a:off x="7762212" y="5153431"/>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103" name="Group 102">
              <a:extLst>
                <a:ext uri="{FF2B5EF4-FFF2-40B4-BE49-F238E27FC236}">
                  <a16:creationId xmlns:a16="http://schemas.microsoft.com/office/drawing/2014/main" id="{7D271608-DF70-8685-23DA-97FAEF7E8DCC}"/>
                </a:ext>
              </a:extLst>
            </p:cNvPr>
            <p:cNvGrpSpPr/>
            <p:nvPr/>
          </p:nvGrpSpPr>
          <p:grpSpPr>
            <a:xfrm>
              <a:off x="8143673" y="4807182"/>
              <a:ext cx="792958" cy="1461939"/>
              <a:chOff x="12027158" y="4284569"/>
              <a:chExt cx="531200" cy="1461939"/>
            </a:xfrm>
          </p:grpSpPr>
          <p:sp>
            <p:nvSpPr>
              <p:cNvPr id="104" name="TextBox 103">
                <a:extLst>
                  <a:ext uri="{FF2B5EF4-FFF2-40B4-BE49-F238E27FC236}">
                    <a16:creationId xmlns:a16="http://schemas.microsoft.com/office/drawing/2014/main" id="{E0238871-BA9D-F132-CD10-7A03F146B69B}"/>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105" name="Straight Connector 104">
                <a:extLst>
                  <a:ext uri="{FF2B5EF4-FFF2-40B4-BE49-F238E27FC236}">
                    <a16:creationId xmlns:a16="http://schemas.microsoft.com/office/drawing/2014/main" id="{F0A571BB-1B6D-66B8-7C0F-962A9E0D3280}"/>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106" name="Group 105">
            <a:extLst>
              <a:ext uri="{FF2B5EF4-FFF2-40B4-BE49-F238E27FC236}">
                <a16:creationId xmlns:a16="http://schemas.microsoft.com/office/drawing/2014/main" id="{C78E12D5-C624-3951-C8A5-C42AA7133796}"/>
              </a:ext>
            </a:extLst>
          </p:cNvPr>
          <p:cNvGrpSpPr/>
          <p:nvPr/>
        </p:nvGrpSpPr>
        <p:grpSpPr>
          <a:xfrm>
            <a:off x="13495911" y="3683906"/>
            <a:ext cx="2204722" cy="1466777"/>
            <a:chOff x="2422217" y="4775307"/>
            <a:chExt cx="2204722" cy="1466777"/>
          </a:xfrm>
        </p:grpSpPr>
        <p:grpSp>
          <p:nvGrpSpPr>
            <p:cNvPr id="107" name="Group 106">
              <a:extLst>
                <a:ext uri="{FF2B5EF4-FFF2-40B4-BE49-F238E27FC236}">
                  <a16:creationId xmlns:a16="http://schemas.microsoft.com/office/drawing/2014/main" id="{FEEBD73B-E240-568C-920F-AEDD14008374}"/>
                </a:ext>
              </a:extLst>
            </p:cNvPr>
            <p:cNvGrpSpPr/>
            <p:nvPr/>
          </p:nvGrpSpPr>
          <p:grpSpPr>
            <a:xfrm>
              <a:off x="2831464" y="4775307"/>
              <a:ext cx="661446" cy="1461939"/>
              <a:chOff x="12048141" y="4284568"/>
              <a:chExt cx="531200" cy="1461939"/>
            </a:xfrm>
          </p:grpSpPr>
          <p:sp>
            <p:nvSpPr>
              <p:cNvPr id="113" name="TextBox 112">
                <a:extLst>
                  <a:ext uri="{FF2B5EF4-FFF2-40B4-BE49-F238E27FC236}">
                    <a16:creationId xmlns:a16="http://schemas.microsoft.com/office/drawing/2014/main" id="{4EE70352-E5F4-DF7A-39E4-D25D408F6124}"/>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114" name="Straight Connector 113">
                <a:extLst>
                  <a:ext uri="{FF2B5EF4-FFF2-40B4-BE49-F238E27FC236}">
                    <a16:creationId xmlns:a16="http://schemas.microsoft.com/office/drawing/2014/main" id="{EE265E23-FC70-2AD4-7B3D-524D45C2CDD5}"/>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108" name="Group 107">
              <a:extLst>
                <a:ext uri="{FF2B5EF4-FFF2-40B4-BE49-F238E27FC236}">
                  <a16:creationId xmlns:a16="http://schemas.microsoft.com/office/drawing/2014/main" id="{57DE4849-9A76-9070-4B1A-7DF01A837B58}"/>
                </a:ext>
              </a:extLst>
            </p:cNvPr>
            <p:cNvGrpSpPr/>
            <p:nvPr/>
          </p:nvGrpSpPr>
          <p:grpSpPr>
            <a:xfrm>
              <a:off x="3969230" y="4780145"/>
              <a:ext cx="657709" cy="1461939"/>
              <a:chOff x="12027158" y="4284568"/>
              <a:chExt cx="531200" cy="1461939"/>
            </a:xfrm>
          </p:grpSpPr>
          <p:sp>
            <p:nvSpPr>
              <p:cNvPr id="111" name="TextBox 110">
                <a:extLst>
                  <a:ext uri="{FF2B5EF4-FFF2-40B4-BE49-F238E27FC236}">
                    <a16:creationId xmlns:a16="http://schemas.microsoft.com/office/drawing/2014/main" id="{2AC56075-54F2-41FE-513E-2A41A1B499A4}"/>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a:t>
                </a:r>
              </a:p>
            </p:txBody>
          </p:sp>
          <p:cxnSp>
            <p:nvCxnSpPr>
              <p:cNvPr id="112" name="Straight Connector 111">
                <a:extLst>
                  <a:ext uri="{FF2B5EF4-FFF2-40B4-BE49-F238E27FC236}">
                    <a16:creationId xmlns:a16="http://schemas.microsoft.com/office/drawing/2014/main" id="{8BAF16F5-6E24-F90A-B4BE-4278B55E8822}"/>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109" name="TextBox 108">
              <a:extLst>
                <a:ext uri="{FF2B5EF4-FFF2-40B4-BE49-F238E27FC236}">
                  <a16:creationId xmlns:a16="http://schemas.microsoft.com/office/drawing/2014/main" id="{01439D9A-1B25-BAF1-68C1-11A8E5837CFF}"/>
                </a:ext>
              </a:extLst>
            </p:cNvPr>
            <p:cNvSpPr txBox="1"/>
            <p:nvPr/>
          </p:nvSpPr>
          <p:spPr>
            <a:xfrm>
              <a:off x="3518462" y="5094718"/>
              <a:ext cx="42812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x</a:t>
              </a:r>
            </a:p>
          </p:txBody>
        </p:sp>
        <p:sp>
          <p:nvSpPr>
            <p:cNvPr id="110" name="TextBox 109">
              <a:extLst>
                <a:ext uri="{FF2B5EF4-FFF2-40B4-BE49-F238E27FC236}">
                  <a16:creationId xmlns:a16="http://schemas.microsoft.com/office/drawing/2014/main" id="{263B9437-244C-D460-91D1-F6FFA743D472}"/>
                </a:ext>
              </a:extLst>
            </p:cNvPr>
            <p:cNvSpPr txBox="1"/>
            <p:nvPr/>
          </p:nvSpPr>
          <p:spPr>
            <a:xfrm>
              <a:off x="2422217" y="5137541"/>
              <a:ext cx="383957"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spTree>
    <p:extLst>
      <p:ext uri="{BB962C8B-B14F-4D97-AF65-F5344CB8AC3E}">
        <p14:creationId xmlns:p14="http://schemas.microsoft.com/office/powerpoint/2010/main" val="4240149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8C52FF">
                <a:alpha val="100000"/>
              </a:srgbClr>
            </a:gs>
            <a:gs pos="100000">
              <a:srgbClr val="FF914D">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672701" y="582090"/>
            <a:ext cx="16942595" cy="9122819"/>
            <a:chOff x="0" y="0"/>
            <a:chExt cx="3424251" cy="1843804"/>
          </a:xfrm>
        </p:grpSpPr>
        <p:sp>
          <p:nvSpPr>
            <p:cNvPr id="3" name="Freeform 3"/>
            <p:cNvSpPr/>
            <p:nvPr/>
          </p:nvSpPr>
          <p:spPr>
            <a:xfrm>
              <a:off x="0" y="0"/>
              <a:ext cx="3424251" cy="1843804"/>
            </a:xfrm>
            <a:custGeom>
              <a:avLst/>
              <a:gdLst/>
              <a:ahLst/>
              <a:cxnLst/>
              <a:rect l="l" t="t" r="r" b="b"/>
              <a:pathLst>
                <a:path w="3424251" h="1843804">
                  <a:moveTo>
                    <a:pt x="3299791" y="1843804"/>
                  </a:moveTo>
                  <a:lnTo>
                    <a:pt x="124460" y="1843804"/>
                  </a:lnTo>
                  <a:cubicBezTo>
                    <a:pt x="55880" y="1843804"/>
                    <a:pt x="0" y="1787924"/>
                    <a:pt x="0" y="1719344"/>
                  </a:cubicBezTo>
                  <a:lnTo>
                    <a:pt x="0" y="124460"/>
                  </a:lnTo>
                  <a:cubicBezTo>
                    <a:pt x="0" y="55880"/>
                    <a:pt x="55880" y="0"/>
                    <a:pt x="124460" y="0"/>
                  </a:cubicBezTo>
                  <a:lnTo>
                    <a:pt x="3299792" y="0"/>
                  </a:lnTo>
                  <a:cubicBezTo>
                    <a:pt x="3368372" y="0"/>
                    <a:pt x="3424251" y="55880"/>
                    <a:pt x="3424251" y="124460"/>
                  </a:cubicBezTo>
                  <a:lnTo>
                    <a:pt x="3424251" y="1719344"/>
                  </a:lnTo>
                  <a:cubicBezTo>
                    <a:pt x="3424251" y="1787924"/>
                    <a:pt x="3368372" y="1843804"/>
                    <a:pt x="3299792" y="1843804"/>
                  </a:cubicBezTo>
                  <a:close/>
                </a:path>
              </a:pathLst>
            </a:custGeom>
            <a:solidFill>
              <a:srgbClr val="F6F6F6"/>
            </a:solidFill>
          </p:spPr>
          <p:txBody>
            <a:bodyPr/>
            <a:lstStyle/>
            <a:p>
              <a:endParaRPr lang="en-US"/>
            </a:p>
          </p:txBody>
        </p:sp>
      </p:grpSp>
      <p:sp>
        <p:nvSpPr>
          <p:cNvPr id="4" name="Freeform 4"/>
          <p:cNvSpPr/>
          <p:nvPr/>
        </p:nvSpPr>
        <p:spPr>
          <a:xfrm>
            <a:off x="1279459" y="1080847"/>
            <a:ext cx="563121" cy="140780"/>
          </a:xfrm>
          <a:custGeom>
            <a:avLst/>
            <a:gdLst/>
            <a:ahLst/>
            <a:cxnLst/>
            <a:rect l="l" t="t" r="r" b="b"/>
            <a:pathLst>
              <a:path w="563121" h="140780">
                <a:moveTo>
                  <a:pt x="0" y="0"/>
                </a:moveTo>
                <a:lnTo>
                  <a:pt x="563121" y="0"/>
                </a:lnTo>
                <a:lnTo>
                  <a:pt x="563121" y="140781"/>
                </a:lnTo>
                <a:lnTo>
                  <a:pt x="0" y="1407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AutoShape 5"/>
          <p:cNvSpPr/>
          <p:nvPr/>
        </p:nvSpPr>
        <p:spPr>
          <a:xfrm>
            <a:off x="672702" y="1777708"/>
            <a:ext cx="16942595" cy="0"/>
          </a:xfrm>
          <a:prstGeom prst="line">
            <a:avLst/>
          </a:prstGeom>
          <a:ln w="47625" cap="rnd">
            <a:solidFill>
              <a:srgbClr val="14110F"/>
            </a:solidFill>
            <a:prstDash val="solid"/>
            <a:headEnd type="none" w="sm" len="sm"/>
            <a:tailEnd type="none" w="sm" len="sm"/>
          </a:ln>
        </p:spPr>
        <p:txBody>
          <a:bodyPr/>
          <a:lstStyle/>
          <a:p>
            <a:endParaRPr lang="en-US"/>
          </a:p>
        </p:txBody>
      </p:sp>
      <p:sp>
        <p:nvSpPr>
          <p:cNvPr id="8" name="AutoShape 8"/>
          <p:cNvSpPr/>
          <p:nvPr/>
        </p:nvSpPr>
        <p:spPr>
          <a:xfrm>
            <a:off x="672702" y="8483308"/>
            <a:ext cx="16942595" cy="0"/>
          </a:xfrm>
          <a:prstGeom prst="line">
            <a:avLst/>
          </a:prstGeom>
          <a:ln w="47625" cap="rnd">
            <a:solidFill>
              <a:srgbClr val="14110F"/>
            </a:solidFill>
            <a:prstDash val="solid"/>
            <a:headEnd type="none" w="sm" len="sm"/>
            <a:tailEnd type="none" w="sm" len="sm"/>
          </a:ln>
        </p:spPr>
        <p:txBody>
          <a:bodyPr/>
          <a:lstStyle/>
          <a:p>
            <a:endParaRPr lang="en-US"/>
          </a:p>
        </p:txBody>
      </p:sp>
      <p:sp>
        <p:nvSpPr>
          <p:cNvPr id="6" name="TextBox 10">
            <a:extLst>
              <a:ext uri="{FF2B5EF4-FFF2-40B4-BE49-F238E27FC236}">
                <a16:creationId xmlns:a16="http://schemas.microsoft.com/office/drawing/2014/main" id="{63AC9923-B34F-BBC9-DCD0-D88AE4CCA2B4}"/>
              </a:ext>
            </a:extLst>
          </p:cNvPr>
          <p:cNvSpPr txBox="1"/>
          <p:nvPr/>
        </p:nvSpPr>
        <p:spPr>
          <a:xfrm>
            <a:off x="6248399" y="685456"/>
            <a:ext cx="5791200" cy="1905778"/>
          </a:xfrm>
          <a:prstGeom prst="rect">
            <a:avLst/>
          </a:prstGeom>
        </p:spPr>
        <p:txBody>
          <a:bodyPr wrap="square" lIns="0" tIns="0" rIns="0" bIns="0" rtlCol="0" anchor="t">
            <a:spAutoFit/>
          </a:bodyPr>
          <a:lstStyle/>
          <a:p>
            <a:pPr algn="ctr">
              <a:lnSpc>
                <a:spcPct val="150000"/>
              </a:lnSpc>
            </a:pPr>
            <a:r>
              <a:rPr lang="en-US" sz="4400" b="1" dirty="0" err="1">
                <a:solidFill>
                  <a:srgbClr val="14110F"/>
                </a:solidFill>
                <a:latin typeface="Arial" panose="020B0604020202020204" pitchFamily="34" charset="0"/>
                <a:cs typeface="Arial" panose="020B0604020202020204" pitchFamily="34" charset="0"/>
              </a:rPr>
              <a:t>Bài</a:t>
            </a:r>
            <a:r>
              <a:rPr lang="en-US" sz="4400" b="1" dirty="0">
                <a:solidFill>
                  <a:srgbClr val="14110F"/>
                </a:solidFill>
                <a:latin typeface="Arial" panose="020B0604020202020204" pitchFamily="34" charset="0"/>
                <a:cs typeface="Arial" panose="020B0604020202020204" pitchFamily="34" charset="0"/>
              </a:rPr>
              <a:t> </a:t>
            </a:r>
            <a:r>
              <a:rPr lang="en-US" sz="4400" b="1" dirty="0" err="1">
                <a:solidFill>
                  <a:srgbClr val="14110F"/>
                </a:solidFill>
                <a:latin typeface="Arial" panose="020B0604020202020204" pitchFamily="34" charset="0"/>
                <a:cs typeface="Arial" panose="020B0604020202020204" pitchFamily="34" charset="0"/>
              </a:rPr>
              <a:t>tập</a:t>
            </a:r>
            <a:r>
              <a:rPr lang="en-US" sz="4400" b="1" dirty="0">
                <a:solidFill>
                  <a:srgbClr val="14110F"/>
                </a:solidFill>
                <a:latin typeface="Arial" panose="020B0604020202020204" pitchFamily="34" charset="0"/>
                <a:cs typeface="Arial" panose="020B0604020202020204" pitchFamily="34" charset="0"/>
              </a:rPr>
              <a:t> 2 SGK –tr93</a:t>
            </a:r>
          </a:p>
          <a:p>
            <a:pPr algn="ctr">
              <a:lnSpc>
                <a:spcPct val="150000"/>
              </a:lnSpc>
            </a:pPr>
            <a:r>
              <a:rPr lang="en-US" sz="4200" dirty="0" err="1">
                <a:solidFill>
                  <a:srgbClr val="14110F"/>
                </a:solidFill>
                <a:latin typeface="Arial" panose="020B0604020202020204" pitchFamily="34" charset="0"/>
                <a:cs typeface="Arial" panose="020B0604020202020204" pitchFamily="34" charset="0"/>
              </a:rPr>
              <a:t>Tính</a:t>
            </a:r>
            <a:r>
              <a:rPr lang="en-US" sz="4200" dirty="0">
                <a:solidFill>
                  <a:srgbClr val="14110F"/>
                </a:solidFill>
                <a:latin typeface="Arial" panose="020B0604020202020204" pitchFamily="34" charset="0"/>
                <a:cs typeface="Arial" panose="020B0604020202020204" pitchFamily="34" charset="0"/>
              </a:rPr>
              <a:t> (</a:t>
            </a:r>
            <a:r>
              <a:rPr lang="en-US" sz="4200" dirty="0" err="1">
                <a:solidFill>
                  <a:srgbClr val="14110F"/>
                </a:solidFill>
                <a:latin typeface="Arial" panose="020B0604020202020204" pitchFamily="34" charset="0"/>
                <a:cs typeface="Arial" panose="020B0604020202020204" pitchFamily="34" charset="0"/>
              </a:rPr>
              <a:t>theo</a:t>
            </a:r>
            <a:r>
              <a:rPr lang="en-US" sz="4200" dirty="0">
                <a:solidFill>
                  <a:srgbClr val="14110F"/>
                </a:solidFill>
                <a:latin typeface="Arial" panose="020B0604020202020204" pitchFamily="34" charset="0"/>
                <a:cs typeface="Arial" panose="020B0604020202020204" pitchFamily="34" charset="0"/>
              </a:rPr>
              <a:t> </a:t>
            </a:r>
            <a:r>
              <a:rPr lang="en-US" sz="4200" dirty="0" err="1">
                <a:solidFill>
                  <a:srgbClr val="14110F"/>
                </a:solidFill>
                <a:latin typeface="Arial" panose="020B0604020202020204" pitchFamily="34" charset="0"/>
                <a:cs typeface="Arial" panose="020B0604020202020204" pitchFamily="34" charset="0"/>
              </a:rPr>
              <a:t>mẫu</a:t>
            </a:r>
            <a:r>
              <a:rPr lang="en-US" sz="4200" dirty="0">
                <a:solidFill>
                  <a:srgbClr val="14110F"/>
                </a:solidFill>
                <a:latin typeface="Arial" panose="020B0604020202020204" pitchFamily="34" charset="0"/>
                <a:cs typeface="Arial" panose="020B0604020202020204" pitchFamily="34" charset="0"/>
              </a:rPr>
              <a:t>). </a:t>
            </a:r>
          </a:p>
        </p:txBody>
      </p:sp>
      <p:grpSp>
        <p:nvGrpSpPr>
          <p:cNvPr id="28" name="Group 27">
            <a:extLst>
              <a:ext uri="{FF2B5EF4-FFF2-40B4-BE49-F238E27FC236}">
                <a16:creationId xmlns:a16="http://schemas.microsoft.com/office/drawing/2014/main" id="{FD2A6883-FA8B-A5F5-2A88-ED78924D856D}"/>
              </a:ext>
            </a:extLst>
          </p:cNvPr>
          <p:cNvGrpSpPr/>
          <p:nvPr/>
        </p:nvGrpSpPr>
        <p:grpSpPr>
          <a:xfrm>
            <a:off x="1428934" y="3734939"/>
            <a:ext cx="2086053" cy="1461939"/>
            <a:chOff x="656528" y="3684081"/>
            <a:chExt cx="2086053" cy="1461939"/>
          </a:xfrm>
        </p:grpSpPr>
        <p:grpSp>
          <p:nvGrpSpPr>
            <p:cNvPr id="9" name="Group 8">
              <a:extLst>
                <a:ext uri="{FF2B5EF4-FFF2-40B4-BE49-F238E27FC236}">
                  <a16:creationId xmlns:a16="http://schemas.microsoft.com/office/drawing/2014/main" id="{C4D3FB11-D23C-E045-2290-7BEE169A1536}"/>
                </a:ext>
              </a:extLst>
            </p:cNvPr>
            <p:cNvGrpSpPr/>
            <p:nvPr/>
          </p:nvGrpSpPr>
          <p:grpSpPr>
            <a:xfrm>
              <a:off x="2104957" y="3684081"/>
              <a:ext cx="637624" cy="1461939"/>
              <a:chOff x="12048141" y="4284568"/>
              <a:chExt cx="531200" cy="1461939"/>
            </a:xfrm>
          </p:grpSpPr>
          <p:sp>
            <p:nvSpPr>
              <p:cNvPr id="12" name="TextBox 11">
                <a:extLst>
                  <a:ext uri="{FF2B5EF4-FFF2-40B4-BE49-F238E27FC236}">
                    <a16:creationId xmlns:a16="http://schemas.microsoft.com/office/drawing/2014/main" id="{8F571B81-7F22-1A48-6FB1-13E05555FE23}"/>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7</a:t>
                </a:r>
              </a:p>
            </p:txBody>
          </p:sp>
          <p:cxnSp>
            <p:nvCxnSpPr>
              <p:cNvPr id="13" name="Straight Connector 12">
                <a:extLst>
                  <a:ext uri="{FF2B5EF4-FFF2-40B4-BE49-F238E27FC236}">
                    <a16:creationId xmlns:a16="http://schemas.microsoft.com/office/drawing/2014/main" id="{B415C827-6FB8-6064-3E55-1BA5AF3CDDF2}"/>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10" name="TextBox 9">
              <a:extLst>
                <a:ext uri="{FF2B5EF4-FFF2-40B4-BE49-F238E27FC236}">
                  <a16:creationId xmlns:a16="http://schemas.microsoft.com/office/drawing/2014/main" id="{08FD531E-8ED8-F1E3-EF12-AEF977F285B0}"/>
                </a:ext>
              </a:extLst>
            </p:cNvPr>
            <p:cNvSpPr txBox="1"/>
            <p:nvPr/>
          </p:nvSpPr>
          <p:spPr>
            <a:xfrm>
              <a:off x="656528" y="3955467"/>
              <a:ext cx="1417565"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 3 : </a:t>
              </a:r>
            </a:p>
          </p:txBody>
        </p:sp>
      </p:grpSp>
      <p:grpSp>
        <p:nvGrpSpPr>
          <p:cNvPr id="31" name="Group 30">
            <a:extLst>
              <a:ext uri="{FF2B5EF4-FFF2-40B4-BE49-F238E27FC236}">
                <a16:creationId xmlns:a16="http://schemas.microsoft.com/office/drawing/2014/main" id="{6E3E4EBB-E652-E321-85F3-A9CF96EA67E7}"/>
              </a:ext>
            </a:extLst>
          </p:cNvPr>
          <p:cNvGrpSpPr/>
          <p:nvPr/>
        </p:nvGrpSpPr>
        <p:grpSpPr>
          <a:xfrm>
            <a:off x="5624785" y="3734939"/>
            <a:ext cx="2085611" cy="1461939"/>
            <a:chOff x="4814023" y="3751125"/>
            <a:chExt cx="2085611" cy="1461939"/>
          </a:xfrm>
        </p:grpSpPr>
        <p:sp>
          <p:nvSpPr>
            <p:cNvPr id="15" name="TextBox 14">
              <a:extLst>
                <a:ext uri="{FF2B5EF4-FFF2-40B4-BE49-F238E27FC236}">
                  <a16:creationId xmlns:a16="http://schemas.microsoft.com/office/drawing/2014/main" id="{CEF13278-43AD-160F-B7DB-A5F7A3F079C2}"/>
                </a:ext>
              </a:extLst>
            </p:cNvPr>
            <p:cNvSpPr txBox="1"/>
            <p:nvPr/>
          </p:nvSpPr>
          <p:spPr>
            <a:xfrm>
              <a:off x="4814023" y="4104857"/>
              <a:ext cx="370129" cy="733676"/>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16" name="Group 15">
              <a:extLst>
                <a:ext uri="{FF2B5EF4-FFF2-40B4-BE49-F238E27FC236}">
                  <a16:creationId xmlns:a16="http://schemas.microsoft.com/office/drawing/2014/main" id="{3EDDD6B6-1C29-36FD-DD8F-5E3ED404DFAF}"/>
                </a:ext>
              </a:extLst>
            </p:cNvPr>
            <p:cNvGrpSpPr/>
            <p:nvPr/>
          </p:nvGrpSpPr>
          <p:grpSpPr>
            <a:xfrm>
              <a:off x="5246978" y="3751125"/>
              <a:ext cx="1652656" cy="1461939"/>
              <a:chOff x="12027158" y="4269180"/>
              <a:chExt cx="531200" cy="1461939"/>
            </a:xfrm>
          </p:grpSpPr>
          <p:sp>
            <p:nvSpPr>
              <p:cNvPr id="21" name="TextBox 20">
                <a:extLst>
                  <a:ext uri="{FF2B5EF4-FFF2-40B4-BE49-F238E27FC236}">
                    <a16:creationId xmlns:a16="http://schemas.microsoft.com/office/drawing/2014/main" id="{BBBE3068-76DE-FC3B-189F-1EAA1F2A427B}"/>
                  </a:ext>
                </a:extLst>
              </p:cNvPr>
              <p:cNvSpPr txBox="1"/>
              <p:nvPr/>
            </p:nvSpPr>
            <p:spPr>
              <a:xfrm>
                <a:off x="12029108" y="4269180"/>
                <a:ext cx="527698"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 x 7</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p:txBody>
          </p:sp>
          <p:cxnSp>
            <p:nvCxnSpPr>
              <p:cNvPr id="22" name="Straight Connector 21">
                <a:extLst>
                  <a:ext uri="{FF2B5EF4-FFF2-40B4-BE49-F238E27FC236}">
                    <a16:creationId xmlns:a16="http://schemas.microsoft.com/office/drawing/2014/main" id="{E5097E27-77A4-7A4F-F1B8-0B3D762C8290}"/>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30" name="Group 29">
            <a:extLst>
              <a:ext uri="{FF2B5EF4-FFF2-40B4-BE49-F238E27FC236}">
                <a16:creationId xmlns:a16="http://schemas.microsoft.com/office/drawing/2014/main" id="{E0B0F3A1-AE9C-13AB-0776-E815810D169C}"/>
              </a:ext>
            </a:extLst>
          </p:cNvPr>
          <p:cNvGrpSpPr/>
          <p:nvPr/>
        </p:nvGrpSpPr>
        <p:grpSpPr>
          <a:xfrm>
            <a:off x="7765645" y="3734939"/>
            <a:ext cx="1295239" cy="1461939"/>
            <a:chOff x="6954883" y="3751125"/>
            <a:chExt cx="1295239" cy="1461939"/>
          </a:xfrm>
        </p:grpSpPr>
        <p:sp>
          <p:nvSpPr>
            <p:cNvPr id="17" name="TextBox 16">
              <a:extLst>
                <a:ext uri="{FF2B5EF4-FFF2-40B4-BE49-F238E27FC236}">
                  <a16:creationId xmlns:a16="http://schemas.microsoft.com/office/drawing/2014/main" id="{DF13EF2A-BA3B-D606-AF67-2931BE297101}"/>
                </a:ext>
              </a:extLst>
            </p:cNvPr>
            <p:cNvSpPr txBox="1"/>
            <p:nvPr/>
          </p:nvSpPr>
          <p:spPr>
            <a:xfrm>
              <a:off x="6954883" y="4104857"/>
              <a:ext cx="457321"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18" name="Group 17">
              <a:extLst>
                <a:ext uri="{FF2B5EF4-FFF2-40B4-BE49-F238E27FC236}">
                  <a16:creationId xmlns:a16="http://schemas.microsoft.com/office/drawing/2014/main" id="{22C9D3C2-14A7-AB07-AFB2-24CAF3D42B63}"/>
                </a:ext>
              </a:extLst>
            </p:cNvPr>
            <p:cNvGrpSpPr/>
            <p:nvPr/>
          </p:nvGrpSpPr>
          <p:grpSpPr>
            <a:xfrm>
              <a:off x="7457164" y="3751125"/>
              <a:ext cx="792958" cy="1461939"/>
              <a:chOff x="12027158" y="4284569"/>
              <a:chExt cx="531200" cy="1461939"/>
            </a:xfrm>
          </p:grpSpPr>
          <p:sp>
            <p:nvSpPr>
              <p:cNvPr id="19" name="TextBox 18">
                <a:extLst>
                  <a:ext uri="{FF2B5EF4-FFF2-40B4-BE49-F238E27FC236}">
                    <a16:creationId xmlns:a16="http://schemas.microsoft.com/office/drawing/2014/main" id="{2433D5DC-4A4E-7C2B-D0B7-B13A5515F8DE}"/>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21</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p:txBody>
          </p:sp>
          <p:cxnSp>
            <p:nvCxnSpPr>
              <p:cNvPr id="20" name="Straight Connector 19">
                <a:extLst>
                  <a:ext uri="{FF2B5EF4-FFF2-40B4-BE49-F238E27FC236}">
                    <a16:creationId xmlns:a16="http://schemas.microsoft.com/office/drawing/2014/main" id="{FEB8D7C3-A375-B260-3C4B-80D3E778363B}"/>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29" name="Group 28">
            <a:extLst>
              <a:ext uri="{FF2B5EF4-FFF2-40B4-BE49-F238E27FC236}">
                <a16:creationId xmlns:a16="http://schemas.microsoft.com/office/drawing/2014/main" id="{0DD39D8C-B565-F332-76D6-ACDD5ED71534}"/>
              </a:ext>
            </a:extLst>
          </p:cNvPr>
          <p:cNvGrpSpPr/>
          <p:nvPr/>
        </p:nvGrpSpPr>
        <p:grpSpPr>
          <a:xfrm>
            <a:off x="3506705" y="3734939"/>
            <a:ext cx="2018835" cy="1461939"/>
            <a:chOff x="1448385" y="6519764"/>
            <a:chExt cx="2018835" cy="1461939"/>
          </a:xfrm>
        </p:grpSpPr>
        <p:grpSp>
          <p:nvGrpSpPr>
            <p:cNvPr id="24" name="Group 23">
              <a:extLst>
                <a:ext uri="{FF2B5EF4-FFF2-40B4-BE49-F238E27FC236}">
                  <a16:creationId xmlns:a16="http://schemas.microsoft.com/office/drawing/2014/main" id="{6C1D0315-A49F-44E4-5FAF-A0890E99F991}"/>
                </a:ext>
              </a:extLst>
            </p:cNvPr>
            <p:cNvGrpSpPr/>
            <p:nvPr/>
          </p:nvGrpSpPr>
          <p:grpSpPr>
            <a:xfrm>
              <a:off x="2829596" y="6519764"/>
              <a:ext cx="637624" cy="1461939"/>
              <a:chOff x="12048141" y="4284568"/>
              <a:chExt cx="531200" cy="1461939"/>
            </a:xfrm>
          </p:grpSpPr>
          <p:sp>
            <p:nvSpPr>
              <p:cNvPr id="26" name="TextBox 25">
                <a:extLst>
                  <a:ext uri="{FF2B5EF4-FFF2-40B4-BE49-F238E27FC236}">
                    <a16:creationId xmlns:a16="http://schemas.microsoft.com/office/drawing/2014/main" id="{2649C247-785B-7A87-BDD3-EC4C789B0409}"/>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7</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p:txBody>
          </p:sp>
          <p:cxnSp>
            <p:nvCxnSpPr>
              <p:cNvPr id="27" name="Straight Connector 26">
                <a:extLst>
                  <a:ext uri="{FF2B5EF4-FFF2-40B4-BE49-F238E27FC236}">
                    <a16:creationId xmlns:a16="http://schemas.microsoft.com/office/drawing/2014/main" id="{BC38FCC6-0ADB-DB7C-9B5D-D143FBDE8061}"/>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25" name="TextBox 24">
              <a:extLst>
                <a:ext uri="{FF2B5EF4-FFF2-40B4-BE49-F238E27FC236}">
                  <a16:creationId xmlns:a16="http://schemas.microsoft.com/office/drawing/2014/main" id="{C6530109-C4C4-BDD4-291D-6698C9FB31FC}"/>
                </a:ext>
              </a:extLst>
            </p:cNvPr>
            <p:cNvSpPr txBox="1"/>
            <p:nvPr/>
          </p:nvSpPr>
          <p:spPr>
            <a:xfrm>
              <a:off x="1448385" y="6833986"/>
              <a:ext cx="141315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 3 x </a:t>
              </a:r>
            </a:p>
          </p:txBody>
        </p:sp>
      </p:grpSp>
      <p:grpSp>
        <p:nvGrpSpPr>
          <p:cNvPr id="32" name="Group 31">
            <a:extLst>
              <a:ext uri="{FF2B5EF4-FFF2-40B4-BE49-F238E27FC236}">
                <a16:creationId xmlns:a16="http://schemas.microsoft.com/office/drawing/2014/main" id="{4D632C02-E03A-2E82-360C-87A4F75501E9}"/>
              </a:ext>
            </a:extLst>
          </p:cNvPr>
          <p:cNvGrpSpPr/>
          <p:nvPr/>
        </p:nvGrpSpPr>
        <p:grpSpPr>
          <a:xfrm>
            <a:off x="10587340" y="3779641"/>
            <a:ext cx="2086053" cy="1461939"/>
            <a:chOff x="656528" y="3684081"/>
            <a:chExt cx="2086053" cy="1461939"/>
          </a:xfrm>
        </p:grpSpPr>
        <p:grpSp>
          <p:nvGrpSpPr>
            <p:cNvPr id="33" name="Group 32">
              <a:extLst>
                <a:ext uri="{FF2B5EF4-FFF2-40B4-BE49-F238E27FC236}">
                  <a16:creationId xmlns:a16="http://schemas.microsoft.com/office/drawing/2014/main" id="{88570120-1FC1-D81E-1657-05B535459CE0}"/>
                </a:ext>
              </a:extLst>
            </p:cNvPr>
            <p:cNvGrpSpPr/>
            <p:nvPr/>
          </p:nvGrpSpPr>
          <p:grpSpPr>
            <a:xfrm>
              <a:off x="2104957" y="3684081"/>
              <a:ext cx="637624" cy="1461939"/>
              <a:chOff x="12048141" y="4284568"/>
              <a:chExt cx="531200" cy="1461939"/>
            </a:xfrm>
          </p:grpSpPr>
          <p:sp>
            <p:nvSpPr>
              <p:cNvPr id="35" name="TextBox 34">
                <a:extLst>
                  <a:ext uri="{FF2B5EF4-FFF2-40B4-BE49-F238E27FC236}">
                    <a16:creationId xmlns:a16="http://schemas.microsoft.com/office/drawing/2014/main" id="{4852677C-D93D-2FCD-7DDF-0A6DCFA16F70}"/>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p:txBody>
          </p:sp>
          <p:cxnSp>
            <p:nvCxnSpPr>
              <p:cNvPr id="36" name="Straight Connector 35">
                <a:extLst>
                  <a:ext uri="{FF2B5EF4-FFF2-40B4-BE49-F238E27FC236}">
                    <a16:creationId xmlns:a16="http://schemas.microsoft.com/office/drawing/2014/main" id="{627A5403-19F8-0AB0-049A-0A66BDDE4B39}"/>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34" name="TextBox 33">
              <a:extLst>
                <a:ext uri="{FF2B5EF4-FFF2-40B4-BE49-F238E27FC236}">
                  <a16:creationId xmlns:a16="http://schemas.microsoft.com/office/drawing/2014/main" id="{80F6D97C-E5C5-C7AB-430F-84A12C9FEF4C}"/>
                </a:ext>
              </a:extLst>
            </p:cNvPr>
            <p:cNvSpPr txBox="1"/>
            <p:nvPr/>
          </p:nvSpPr>
          <p:spPr>
            <a:xfrm>
              <a:off x="656528" y="3955467"/>
              <a:ext cx="1417565"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b) 4 : </a:t>
              </a:r>
            </a:p>
          </p:txBody>
        </p:sp>
      </p:grpSp>
      <p:sp>
        <p:nvSpPr>
          <p:cNvPr id="49" name="TextBox 48">
            <a:extLst>
              <a:ext uri="{FF2B5EF4-FFF2-40B4-BE49-F238E27FC236}">
                <a16:creationId xmlns:a16="http://schemas.microsoft.com/office/drawing/2014/main" id="{4BBBE454-53B0-64CB-BD15-D59CFB8227EB}"/>
              </a:ext>
            </a:extLst>
          </p:cNvPr>
          <p:cNvSpPr txBox="1"/>
          <p:nvPr/>
        </p:nvSpPr>
        <p:spPr>
          <a:xfrm>
            <a:off x="12680046" y="4116630"/>
            <a:ext cx="3050241"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 4 x 3 = 12   </a:t>
            </a:r>
          </a:p>
        </p:txBody>
      </p:sp>
      <p:grpSp>
        <p:nvGrpSpPr>
          <p:cNvPr id="77" name="Group 76">
            <a:extLst>
              <a:ext uri="{FF2B5EF4-FFF2-40B4-BE49-F238E27FC236}">
                <a16:creationId xmlns:a16="http://schemas.microsoft.com/office/drawing/2014/main" id="{A67F63E1-8E1D-9FD1-93FA-0B7C85F0ABF7}"/>
              </a:ext>
            </a:extLst>
          </p:cNvPr>
          <p:cNvGrpSpPr/>
          <p:nvPr/>
        </p:nvGrpSpPr>
        <p:grpSpPr>
          <a:xfrm>
            <a:off x="9746304" y="6088325"/>
            <a:ext cx="2142934" cy="1461939"/>
            <a:chOff x="9676436" y="5661079"/>
            <a:chExt cx="2142934" cy="1461939"/>
          </a:xfrm>
        </p:grpSpPr>
        <p:sp>
          <p:nvSpPr>
            <p:cNvPr id="58" name="TextBox 57">
              <a:extLst>
                <a:ext uri="{FF2B5EF4-FFF2-40B4-BE49-F238E27FC236}">
                  <a16:creationId xmlns:a16="http://schemas.microsoft.com/office/drawing/2014/main" id="{1328FEC7-0FE7-2DF1-AC05-5DA59892307D}"/>
                </a:ext>
              </a:extLst>
            </p:cNvPr>
            <p:cNvSpPr txBox="1"/>
            <p:nvPr/>
          </p:nvSpPr>
          <p:spPr>
            <a:xfrm>
              <a:off x="9676436" y="6027704"/>
              <a:ext cx="370129" cy="733676"/>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59" name="Group 58">
              <a:extLst>
                <a:ext uri="{FF2B5EF4-FFF2-40B4-BE49-F238E27FC236}">
                  <a16:creationId xmlns:a16="http://schemas.microsoft.com/office/drawing/2014/main" id="{1C537757-C365-6997-0197-263818E1D469}"/>
                </a:ext>
              </a:extLst>
            </p:cNvPr>
            <p:cNvGrpSpPr/>
            <p:nvPr/>
          </p:nvGrpSpPr>
          <p:grpSpPr>
            <a:xfrm>
              <a:off x="10101105" y="5661079"/>
              <a:ext cx="1718265" cy="1461939"/>
              <a:chOff x="12027158" y="4269180"/>
              <a:chExt cx="531200" cy="1461939"/>
            </a:xfrm>
          </p:grpSpPr>
          <p:sp>
            <p:nvSpPr>
              <p:cNvPr id="64" name="TextBox 63">
                <a:extLst>
                  <a:ext uri="{FF2B5EF4-FFF2-40B4-BE49-F238E27FC236}">
                    <a16:creationId xmlns:a16="http://schemas.microsoft.com/office/drawing/2014/main" id="{B8CDD097-B095-D0E1-6C16-926F480B0FD6}"/>
                  </a:ext>
                </a:extLst>
              </p:cNvPr>
              <p:cNvSpPr txBox="1"/>
              <p:nvPr/>
            </p:nvSpPr>
            <p:spPr>
              <a:xfrm>
                <a:off x="12029108" y="4269180"/>
                <a:ext cx="527698"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7 x 3</a:t>
                </a:r>
              </a:p>
            </p:txBody>
          </p:sp>
          <p:cxnSp>
            <p:nvCxnSpPr>
              <p:cNvPr id="65" name="Straight Connector 64">
                <a:extLst>
                  <a:ext uri="{FF2B5EF4-FFF2-40B4-BE49-F238E27FC236}">
                    <a16:creationId xmlns:a16="http://schemas.microsoft.com/office/drawing/2014/main" id="{F7DA5CCD-34D1-B571-1B4B-BE547D18FDE9}"/>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78" name="Group 77">
            <a:extLst>
              <a:ext uri="{FF2B5EF4-FFF2-40B4-BE49-F238E27FC236}">
                <a16:creationId xmlns:a16="http://schemas.microsoft.com/office/drawing/2014/main" id="{EFDB2BB5-A1FF-F51E-1C29-930B4CC77BD1}"/>
              </a:ext>
            </a:extLst>
          </p:cNvPr>
          <p:cNvGrpSpPr/>
          <p:nvPr/>
        </p:nvGrpSpPr>
        <p:grpSpPr>
          <a:xfrm>
            <a:off x="11957068" y="6088325"/>
            <a:ext cx="1251706" cy="1461939"/>
            <a:chOff x="12088075" y="5661079"/>
            <a:chExt cx="1251706" cy="1461939"/>
          </a:xfrm>
        </p:grpSpPr>
        <p:sp>
          <p:nvSpPr>
            <p:cNvPr id="60" name="TextBox 59">
              <a:extLst>
                <a:ext uri="{FF2B5EF4-FFF2-40B4-BE49-F238E27FC236}">
                  <a16:creationId xmlns:a16="http://schemas.microsoft.com/office/drawing/2014/main" id="{31807AAF-A2B7-C609-E8A2-C670A2876946}"/>
                </a:ext>
              </a:extLst>
            </p:cNvPr>
            <p:cNvSpPr txBox="1"/>
            <p:nvPr/>
          </p:nvSpPr>
          <p:spPr>
            <a:xfrm>
              <a:off x="12088075" y="6008734"/>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61" name="Group 60">
              <a:extLst>
                <a:ext uri="{FF2B5EF4-FFF2-40B4-BE49-F238E27FC236}">
                  <a16:creationId xmlns:a16="http://schemas.microsoft.com/office/drawing/2014/main" id="{04FA2F2C-87A5-0D3E-D5EC-437B78DBF8A9}"/>
                </a:ext>
              </a:extLst>
            </p:cNvPr>
            <p:cNvGrpSpPr/>
            <p:nvPr/>
          </p:nvGrpSpPr>
          <p:grpSpPr>
            <a:xfrm>
              <a:off x="12546823" y="5661079"/>
              <a:ext cx="792958" cy="1461939"/>
              <a:chOff x="12027158" y="4284569"/>
              <a:chExt cx="531200" cy="1461939"/>
            </a:xfrm>
          </p:grpSpPr>
          <p:sp>
            <p:nvSpPr>
              <p:cNvPr id="62" name="TextBox 61">
                <a:extLst>
                  <a:ext uri="{FF2B5EF4-FFF2-40B4-BE49-F238E27FC236}">
                    <a16:creationId xmlns:a16="http://schemas.microsoft.com/office/drawing/2014/main" id="{DA44E0F6-672B-D013-CAD6-C339FD7AADFD}"/>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21</a:t>
                </a:r>
              </a:p>
            </p:txBody>
          </p:sp>
          <p:cxnSp>
            <p:nvCxnSpPr>
              <p:cNvPr id="63" name="Straight Connector 62">
                <a:extLst>
                  <a:ext uri="{FF2B5EF4-FFF2-40B4-BE49-F238E27FC236}">
                    <a16:creationId xmlns:a16="http://schemas.microsoft.com/office/drawing/2014/main" id="{9E013AA6-054A-D277-4C88-A11FA39CE97B}"/>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66" name="Group 65">
            <a:extLst>
              <a:ext uri="{FF2B5EF4-FFF2-40B4-BE49-F238E27FC236}">
                <a16:creationId xmlns:a16="http://schemas.microsoft.com/office/drawing/2014/main" id="{62FCC7EA-C1CD-23DB-0294-E32546B31E7A}"/>
              </a:ext>
            </a:extLst>
          </p:cNvPr>
          <p:cNvGrpSpPr/>
          <p:nvPr/>
        </p:nvGrpSpPr>
        <p:grpSpPr>
          <a:xfrm>
            <a:off x="7330931" y="6088325"/>
            <a:ext cx="2260679" cy="1466777"/>
            <a:chOff x="2366260" y="4775307"/>
            <a:chExt cx="2260679" cy="1466777"/>
          </a:xfrm>
        </p:grpSpPr>
        <p:grpSp>
          <p:nvGrpSpPr>
            <p:cNvPr id="67" name="Group 66">
              <a:extLst>
                <a:ext uri="{FF2B5EF4-FFF2-40B4-BE49-F238E27FC236}">
                  <a16:creationId xmlns:a16="http://schemas.microsoft.com/office/drawing/2014/main" id="{3CB604D2-111D-9796-2F98-15F42026E3C0}"/>
                </a:ext>
              </a:extLst>
            </p:cNvPr>
            <p:cNvGrpSpPr/>
            <p:nvPr/>
          </p:nvGrpSpPr>
          <p:grpSpPr>
            <a:xfrm>
              <a:off x="2831464" y="4775307"/>
              <a:ext cx="661446" cy="1461939"/>
              <a:chOff x="12048141" y="4284568"/>
              <a:chExt cx="531200" cy="1461939"/>
            </a:xfrm>
          </p:grpSpPr>
          <p:sp>
            <p:nvSpPr>
              <p:cNvPr id="73" name="TextBox 72">
                <a:extLst>
                  <a:ext uri="{FF2B5EF4-FFF2-40B4-BE49-F238E27FC236}">
                    <a16:creationId xmlns:a16="http://schemas.microsoft.com/office/drawing/2014/main" id="{B83D6521-ABC7-9C27-7C1F-44429E05A894}"/>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7</a:t>
                </a:r>
              </a:p>
            </p:txBody>
          </p:sp>
          <p:cxnSp>
            <p:nvCxnSpPr>
              <p:cNvPr id="74" name="Straight Connector 73">
                <a:extLst>
                  <a:ext uri="{FF2B5EF4-FFF2-40B4-BE49-F238E27FC236}">
                    <a16:creationId xmlns:a16="http://schemas.microsoft.com/office/drawing/2014/main" id="{E73AA51B-34D2-218F-0F51-6BA80710DD5C}"/>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grpSp>
          <p:nvGrpSpPr>
            <p:cNvPr id="68" name="Group 67">
              <a:extLst>
                <a:ext uri="{FF2B5EF4-FFF2-40B4-BE49-F238E27FC236}">
                  <a16:creationId xmlns:a16="http://schemas.microsoft.com/office/drawing/2014/main" id="{71A7BC1D-D33F-DEB0-8D1B-B0B26EF375B3}"/>
                </a:ext>
              </a:extLst>
            </p:cNvPr>
            <p:cNvGrpSpPr/>
            <p:nvPr/>
          </p:nvGrpSpPr>
          <p:grpSpPr>
            <a:xfrm>
              <a:off x="3969230" y="4780145"/>
              <a:ext cx="657709" cy="1461939"/>
              <a:chOff x="12027158" y="4284568"/>
              <a:chExt cx="531200" cy="1461939"/>
            </a:xfrm>
          </p:grpSpPr>
          <p:sp>
            <p:nvSpPr>
              <p:cNvPr id="71" name="TextBox 70">
                <a:extLst>
                  <a:ext uri="{FF2B5EF4-FFF2-40B4-BE49-F238E27FC236}">
                    <a16:creationId xmlns:a16="http://schemas.microsoft.com/office/drawing/2014/main" id="{D3F0697A-A164-D2EA-2827-4DF907CFFC99}"/>
                  </a:ext>
                </a:extLst>
              </p:cNvPr>
              <p:cNvSpPr txBox="1"/>
              <p:nvPr/>
            </p:nvSpPr>
            <p:spPr>
              <a:xfrm>
                <a:off x="12027159" y="4284568"/>
                <a:ext cx="527727"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1</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3</a:t>
                </a:r>
              </a:p>
            </p:txBody>
          </p:sp>
          <p:cxnSp>
            <p:nvCxnSpPr>
              <p:cNvPr id="72" name="Straight Connector 71">
                <a:extLst>
                  <a:ext uri="{FF2B5EF4-FFF2-40B4-BE49-F238E27FC236}">
                    <a16:creationId xmlns:a16="http://schemas.microsoft.com/office/drawing/2014/main" id="{2F8D62DF-F2D2-05C0-B628-F4C5E8327CB6}"/>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69" name="TextBox 68">
              <a:extLst>
                <a:ext uri="{FF2B5EF4-FFF2-40B4-BE49-F238E27FC236}">
                  <a16:creationId xmlns:a16="http://schemas.microsoft.com/office/drawing/2014/main" id="{EA120674-A70C-E070-88FC-C84BCF5594B0}"/>
                </a:ext>
              </a:extLst>
            </p:cNvPr>
            <p:cNvSpPr txBox="1"/>
            <p:nvPr/>
          </p:nvSpPr>
          <p:spPr>
            <a:xfrm>
              <a:off x="3518462" y="5094718"/>
              <a:ext cx="428129"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x</a:t>
              </a:r>
            </a:p>
          </p:txBody>
        </p:sp>
        <p:sp>
          <p:nvSpPr>
            <p:cNvPr id="70" name="TextBox 69">
              <a:extLst>
                <a:ext uri="{FF2B5EF4-FFF2-40B4-BE49-F238E27FC236}">
                  <a16:creationId xmlns:a16="http://schemas.microsoft.com/office/drawing/2014/main" id="{7FFD336E-DD4C-123A-BB79-346D31C75AB1}"/>
                </a:ext>
              </a:extLst>
            </p:cNvPr>
            <p:cNvSpPr txBox="1"/>
            <p:nvPr/>
          </p:nvSpPr>
          <p:spPr>
            <a:xfrm>
              <a:off x="2366260" y="5136944"/>
              <a:ext cx="383957"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grpSp>
        <p:nvGrpSpPr>
          <p:cNvPr id="76" name="Group 75">
            <a:extLst>
              <a:ext uri="{FF2B5EF4-FFF2-40B4-BE49-F238E27FC236}">
                <a16:creationId xmlns:a16="http://schemas.microsoft.com/office/drawing/2014/main" id="{4052D9ED-14DB-C31A-F62F-1C38216C5874}"/>
              </a:ext>
            </a:extLst>
          </p:cNvPr>
          <p:cNvGrpSpPr/>
          <p:nvPr/>
        </p:nvGrpSpPr>
        <p:grpSpPr>
          <a:xfrm>
            <a:off x="4918396" y="6090818"/>
            <a:ext cx="2433566" cy="1461939"/>
            <a:chOff x="4987487" y="5665917"/>
            <a:chExt cx="2433566" cy="1461939"/>
          </a:xfrm>
        </p:grpSpPr>
        <p:grpSp>
          <p:nvGrpSpPr>
            <p:cNvPr id="53" name="Group 52">
              <a:extLst>
                <a:ext uri="{FF2B5EF4-FFF2-40B4-BE49-F238E27FC236}">
                  <a16:creationId xmlns:a16="http://schemas.microsoft.com/office/drawing/2014/main" id="{A26D57CB-40BC-C194-E534-C1CF2E65B33C}"/>
                </a:ext>
              </a:extLst>
            </p:cNvPr>
            <p:cNvGrpSpPr/>
            <p:nvPr/>
          </p:nvGrpSpPr>
          <p:grpSpPr>
            <a:xfrm>
              <a:off x="5809428" y="5665917"/>
              <a:ext cx="637624" cy="1461939"/>
              <a:chOff x="12048141" y="4284568"/>
              <a:chExt cx="531200" cy="1461939"/>
            </a:xfrm>
          </p:grpSpPr>
          <p:sp>
            <p:nvSpPr>
              <p:cNvPr id="55" name="TextBox 54">
                <a:extLst>
                  <a:ext uri="{FF2B5EF4-FFF2-40B4-BE49-F238E27FC236}">
                    <a16:creationId xmlns:a16="http://schemas.microsoft.com/office/drawing/2014/main" id="{A0D55C37-486E-191C-7E07-82FEA003EE5F}"/>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5</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7</a:t>
                </a:r>
              </a:p>
            </p:txBody>
          </p:sp>
          <p:cxnSp>
            <p:nvCxnSpPr>
              <p:cNvPr id="56" name="Straight Connector 55">
                <a:extLst>
                  <a:ext uri="{FF2B5EF4-FFF2-40B4-BE49-F238E27FC236}">
                    <a16:creationId xmlns:a16="http://schemas.microsoft.com/office/drawing/2014/main" id="{8E738114-091A-3E55-9D37-6E788B3BB560}"/>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54" name="TextBox 53">
              <a:extLst>
                <a:ext uri="{FF2B5EF4-FFF2-40B4-BE49-F238E27FC236}">
                  <a16:creationId xmlns:a16="http://schemas.microsoft.com/office/drawing/2014/main" id="{E961CF4B-C877-C807-FB8E-7D4FC02B3313}"/>
                </a:ext>
              </a:extLst>
            </p:cNvPr>
            <p:cNvSpPr txBox="1"/>
            <p:nvPr/>
          </p:nvSpPr>
          <p:spPr>
            <a:xfrm>
              <a:off x="6442222" y="5947349"/>
              <a:ext cx="978831"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 3</a:t>
              </a:r>
            </a:p>
          </p:txBody>
        </p:sp>
        <p:sp>
          <p:nvSpPr>
            <p:cNvPr id="75" name="TextBox 74">
              <a:extLst>
                <a:ext uri="{FF2B5EF4-FFF2-40B4-BE49-F238E27FC236}">
                  <a16:creationId xmlns:a16="http://schemas.microsoft.com/office/drawing/2014/main" id="{094F1CD1-1A79-81D7-2F0A-E4559852D887}"/>
                </a:ext>
              </a:extLst>
            </p:cNvPr>
            <p:cNvSpPr txBox="1"/>
            <p:nvPr/>
          </p:nvSpPr>
          <p:spPr>
            <a:xfrm>
              <a:off x="4987487" y="5975298"/>
              <a:ext cx="826867"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c)</a:t>
              </a:r>
            </a:p>
          </p:txBody>
        </p:sp>
      </p:grpSp>
    </p:spTree>
    <p:extLst>
      <p:ext uri="{BB962C8B-B14F-4D97-AF65-F5344CB8AC3E}">
        <p14:creationId xmlns:p14="http://schemas.microsoft.com/office/powerpoint/2010/main" val="777014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ppt_x"/>
                                          </p:val>
                                        </p:tav>
                                        <p:tav tm="100000">
                                          <p:val>
                                            <p:strVal val="#ppt_x"/>
                                          </p:val>
                                        </p:tav>
                                      </p:tavLst>
                                    </p:anim>
                                    <p:anim calcmode="lin" valueType="num">
                                      <p:cBhvr additive="base">
                                        <p:cTn id="8" dur="500" fill="hold"/>
                                        <p:tgtEl>
                                          <p:spTgt spid="2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additive="base">
                                        <p:cTn id="11" dur="500" fill="hold"/>
                                        <p:tgtEl>
                                          <p:spTgt spid="32"/>
                                        </p:tgtEl>
                                        <p:attrNameLst>
                                          <p:attrName>ppt_x</p:attrName>
                                        </p:attrNameLst>
                                      </p:cBhvr>
                                      <p:tavLst>
                                        <p:tav tm="0">
                                          <p:val>
                                            <p:strVal val="#ppt_x"/>
                                          </p:val>
                                        </p:tav>
                                        <p:tav tm="100000">
                                          <p:val>
                                            <p:strVal val="#ppt_x"/>
                                          </p:val>
                                        </p:tav>
                                      </p:tavLst>
                                    </p:anim>
                                    <p:anim calcmode="lin" valueType="num">
                                      <p:cBhvr additive="base">
                                        <p:cTn id="12" dur="500" fill="hold"/>
                                        <p:tgtEl>
                                          <p:spTgt spid="3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6"/>
                                        </p:tgtEl>
                                        <p:attrNameLst>
                                          <p:attrName>style.visibility</p:attrName>
                                        </p:attrNameLst>
                                      </p:cBhvr>
                                      <p:to>
                                        <p:strVal val="visible"/>
                                      </p:to>
                                    </p:set>
                                    <p:anim calcmode="lin" valueType="num">
                                      <p:cBhvr additive="base">
                                        <p:cTn id="15" dur="500" fill="hold"/>
                                        <p:tgtEl>
                                          <p:spTgt spid="76"/>
                                        </p:tgtEl>
                                        <p:attrNameLst>
                                          <p:attrName>ppt_x</p:attrName>
                                        </p:attrNameLst>
                                      </p:cBhvr>
                                      <p:tavLst>
                                        <p:tav tm="0">
                                          <p:val>
                                            <p:strVal val="#ppt_x"/>
                                          </p:val>
                                        </p:tav>
                                        <p:tav tm="100000">
                                          <p:val>
                                            <p:strVal val="#ppt_x"/>
                                          </p:val>
                                        </p:tav>
                                      </p:tavLst>
                                    </p:anim>
                                    <p:anim calcmode="lin" valueType="num">
                                      <p:cBhvr additive="base">
                                        <p:cTn id="16" dur="500" fill="hold"/>
                                        <p:tgtEl>
                                          <p:spTgt spid="7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wipe(left)">
                                      <p:cBhvr>
                                        <p:cTn id="21" dur="500"/>
                                        <p:tgtEl>
                                          <p:spTgt spid="29"/>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wipe(left)">
                                      <p:cBhvr>
                                        <p:cTn id="26" dur="500"/>
                                        <p:tgtEl>
                                          <p:spTgt spid="31"/>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wipe(left)">
                                      <p:cBhvr>
                                        <p:cTn id="31" dur="500"/>
                                        <p:tgtEl>
                                          <p:spTgt spid="3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9"/>
                                        </p:tgtEl>
                                        <p:attrNameLst>
                                          <p:attrName>style.visibility</p:attrName>
                                        </p:attrNameLst>
                                      </p:cBhvr>
                                      <p:to>
                                        <p:strVal val="visible"/>
                                      </p:to>
                                    </p:set>
                                    <p:animEffect transition="in" filter="wipe(left)">
                                      <p:cBhvr>
                                        <p:cTn id="36" dur="500"/>
                                        <p:tgtEl>
                                          <p:spTgt spid="4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66"/>
                                        </p:tgtEl>
                                        <p:attrNameLst>
                                          <p:attrName>style.visibility</p:attrName>
                                        </p:attrNameLst>
                                      </p:cBhvr>
                                      <p:to>
                                        <p:strVal val="visible"/>
                                      </p:to>
                                    </p:set>
                                    <p:animEffect transition="in" filter="wipe(left)">
                                      <p:cBhvr>
                                        <p:cTn id="41" dur="500"/>
                                        <p:tgtEl>
                                          <p:spTgt spid="66"/>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77"/>
                                        </p:tgtEl>
                                        <p:attrNameLst>
                                          <p:attrName>style.visibility</p:attrName>
                                        </p:attrNameLst>
                                      </p:cBhvr>
                                      <p:to>
                                        <p:strVal val="visible"/>
                                      </p:to>
                                    </p:set>
                                    <p:animEffect transition="in" filter="wipe(left)">
                                      <p:cBhvr>
                                        <p:cTn id="46" dur="500"/>
                                        <p:tgtEl>
                                          <p:spTgt spid="77"/>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78"/>
                                        </p:tgtEl>
                                        <p:attrNameLst>
                                          <p:attrName>style.visibility</p:attrName>
                                        </p:attrNameLst>
                                      </p:cBhvr>
                                      <p:to>
                                        <p:strVal val="visible"/>
                                      </p:to>
                                    </p:set>
                                    <p:animEffect transition="in" filter="wipe(left)">
                                      <p:cBhvr>
                                        <p:cTn id="51"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8C52FF">
                <a:alpha val="100000"/>
              </a:srgbClr>
            </a:gs>
            <a:gs pos="100000">
              <a:srgbClr val="FF914D">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672702" y="582091"/>
            <a:ext cx="16942595" cy="9122819"/>
            <a:chOff x="0" y="0"/>
            <a:chExt cx="3424251" cy="1843804"/>
          </a:xfrm>
        </p:grpSpPr>
        <p:sp>
          <p:nvSpPr>
            <p:cNvPr id="3" name="Freeform 3"/>
            <p:cNvSpPr/>
            <p:nvPr/>
          </p:nvSpPr>
          <p:spPr>
            <a:xfrm>
              <a:off x="0" y="0"/>
              <a:ext cx="3424251" cy="1843804"/>
            </a:xfrm>
            <a:custGeom>
              <a:avLst/>
              <a:gdLst/>
              <a:ahLst/>
              <a:cxnLst/>
              <a:rect l="l" t="t" r="r" b="b"/>
              <a:pathLst>
                <a:path w="3424251" h="1843804">
                  <a:moveTo>
                    <a:pt x="3299791" y="1843804"/>
                  </a:moveTo>
                  <a:lnTo>
                    <a:pt x="124460" y="1843804"/>
                  </a:lnTo>
                  <a:cubicBezTo>
                    <a:pt x="55880" y="1843804"/>
                    <a:pt x="0" y="1787924"/>
                    <a:pt x="0" y="1719344"/>
                  </a:cubicBezTo>
                  <a:lnTo>
                    <a:pt x="0" y="124460"/>
                  </a:lnTo>
                  <a:cubicBezTo>
                    <a:pt x="0" y="55880"/>
                    <a:pt x="55880" y="0"/>
                    <a:pt x="124460" y="0"/>
                  </a:cubicBezTo>
                  <a:lnTo>
                    <a:pt x="3299792" y="0"/>
                  </a:lnTo>
                  <a:cubicBezTo>
                    <a:pt x="3368372" y="0"/>
                    <a:pt x="3424251" y="55880"/>
                    <a:pt x="3424251" y="124460"/>
                  </a:cubicBezTo>
                  <a:lnTo>
                    <a:pt x="3424251" y="1719344"/>
                  </a:lnTo>
                  <a:cubicBezTo>
                    <a:pt x="3424251" y="1787924"/>
                    <a:pt x="3368372" y="1843804"/>
                    <a:pt x="3299792" y="1843804"/>
                  </a:cubicBezTo>
                  <a:close/>
                </a:path>
              </a:pathLst>
            </a:custGeom>
            <a:solidFill>
              <a:srgbClr val="F6F6F6"/>
            </a:solidFill>
          </p:spPr>
          <p:txBody>
            <a:bodyPr/>
            <a:lstStyle/>
            <a:p>
              <a:endParaRPr lang="en-US"/>
            </a:p>
          </p:txBody>
        </p:sp>
      </p:grpSp>
      <p:sp>
        <p:nvSpPr>
          <p:cNvPr id="4" name="Freeform 4"/>
          <p:cNvSpPr/>
          <p:nvPr/>
        </p:nvSpPr>
        <p:spPr>
          <a:xfrm>
            <a:off x="1279459" y="1080847"/>
            <a:ext cx="563121" cy="140780"/>
          </a:xfrm>
          <a:custGeom>
            <a:avLst/>
            <a:gdLst/>
            <a:ahLst/>
            <a:cxnLst/>
            <a:rect l="l" t="t" r="r" b="b"/>
            <a:pathLst>
              <a:path w="563121" h="140780">
                <a:moveTo>
                  <a:pt x="0" y="0"/>
                </a:moveTo>
                <a:lnTo>
                  <a:pt x="563121" y="0"/>
                </a:lnTo>
                <a:lnTo>
                  <a:pt x="563121" y="140781"/>
                </a:lnTo>
                <a:lnTo>
                  <a:pt x="0" y="1407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AutoShape 5"/>
          <p:cNvSpPr/>
          <p:nvPr/>
        </p:nvSpPr>
        <p:spPr>
          <a:xfrm>
            <a:off x="672702" y="1777708"/>
            <a:ext cx="16942595" cy="0"/>
          </a:xfrm>
          <a:prstGeom prst="line">
            <a:avLst/>
          </a:prstGeom>
          <a:ln w="47625" cap="rnd">
            <a:solidFill>
              <a:srgbClr val="14110F"/>
            </a:solidFill>
            <a:prstDash val="solid"/>
            <a:headEnd type="none" w="sm" len="sm"/>
            <a:tailEnd type="none" w="sm" len="sm"/>
          </a:ln>
        </p:spPr>
        <p:txBody>
          <a:bodyPr/>
          <a:lstStyle/>
          <a:p>
            <a:endParaRPr lang="en-US"/>
          </a:p>
        </p:txBody>
      </p:sp>
      <p:pic>
        <p:nvPicPr>
          <p:cNvPr id="7" name="Picture 6">
            <a:extLst>
              <a:ext uri="{FF2B5EF4-FFF2-40B4-BE49-F238E27FC236}">
                <a16:creationId xmlns:a16="http://schemas.microsoft.com/office/drawing/2014/main" id="{D35EBB9C-97B1-9E0E-0EFE-14C3D1F9D2D2}"/>
              </a:ext>
            </a:extLst>
          </p:cNvPr>
          <p:cNvPicPr>
            <a:picLocks noChangeAspect="1"/>
          </p:cNvPicPr>
          <p:nvPr/>
        </p:nvPicPr>
        <p:blipFill rotWithShape="1">
          <a:blip r:embed="rId4">
            <a:extLst>
              <a:ext uri="{28A0092B-C50C-407E-A947-70E740481C1C}">
                <a14:useLocalDpi xmlns:a14="http://schemas.microsoft.com/office/drawing/2010/main" val="0"/>
              </a:ext>
            </a:extLst>
          </a:blip>
          <a:srcRect l="6140" t="13688" r="7488" b="10907"/>
          <a:stretch/>
        </p:blipFill>
        <p:spPr>
          <a:xfrm>
            <a:off x="9143999" y="2617109"/>
            <a:ext cx="8382000" cy="6248401"/>
          </a:xfrm>
          <a:prstGeom prst="roundRect">
            <a:avLst>
              <a:gd name="adj" fmla="val 7618"/>
            </a:avLst>
          </a:prstGeom>
        </p:spPr>
      </p:pic>
      <p:sp>
        <p:nvSpPr>
          <p:cNvPr id="9" name="TextBox 10">
            <a:extLst>
              <a:ext uri="{FF2B5EF4-FFF2-40B4-BE49-F238E27FC236}">
                <a16:creationId xmlns:a16="http://schemas.microsoft.com/office/drawing/2014/main" id="{9CE1BCA4-A9C4-429C-2A0B-1C579B3A0C9B}"/>
              </a:ext>
            </a:extLst>
          </p:cNvPr>
          <p:cNvSpPr txBox="1"/>
          <p:nvPr/>
        </p:nvSpPr>
        <p:spPr>
          <a:xfrm>
            <a:off x="6248399" y="734842"/>
            <a:ext cx="5791200" cy="890115"/>
          </a:xfrm>
          <a:prstGeom prst="rect">
            <a:avLst/>
          </a:prstGeom>
        </p:spPr>
        <p:txBody>
          <a:bodyPr wrap="square" lIns="0" tIns="0" rIns="0" bIns="0" rtlCol="0" anchor="t">
            <a:spAutoFit/>
          </a:bodyPr>
          <a:lstStyle/>
          <a:p>
            <a:pPr algn="ctr">
              <a:lnSpc>
                <a:spcPct val="150000"/>
              </a:lnSpc>
            </a:pPr>
            <a:r>
              <a:rPr lang="en-US" sz="4400" b="1" dirty="0" err="1">
                <a:solidFill>
                  <a:srgbClr val="14110F"/>
                </a:solidFill>
                <a:latin typeface="Arial" panose="020B0604020202020204" pitchFamily="34" charset="0"/>
                <a:cs typeface="Arial" panose="020B0604020202020204" pitchFamily="34" charset="0"/>
              </a:rPr>
              <a:t>Bài</a:t>
            </a:r>
            <a:r>
              <a:rPr lang="en-US" sz="4400" b="1" dirty="0">
                <a:solidFill>
                  <a:srgbClr val="14110F"/>
                </a:solidFill>
                <a:latin typeface="Arial" panose="020B0604020202020204" pitchFamily="34" charset="0"/>
                <a:cs typeface="Arial" panose="020B0604020202020204" pitchFamily="34" charset="0"/>
              </a:rPr>
              <a:t> </a:t>
            </a:r>
            <a:r>
              <a:rPr lang="en-US" sz="4400" b="1" dirty="0" err="1">
                <a:solidFill>
                  <a:srgbClr val="14110F"/>
                </a:solidFill>
                <a:latin typeface="Arial" panose="020B0604020202020204" pitchFamily="34" charset="0"/>
                <a:cs typeface="Arial" panose="020B0604020202020204" pitchFamily="34" charset="0"/>
              </a:rPr>
              <a:t>tập</a:t>
            </a:r>
            <a:r>
              <a:rPr lang="en-US" sz="4400" b="1" dirty="0">
                <a:solidFill>
                  <a:srgbClr val="14110F"/>
                </a:solidFill>
                <a:latin typeface="Arial" panose="020B0604020202020204" pitchFamily="34" charset="0"/>
                <a:cs typeface="Arial" panose="020B0604020202020204" pitchFamily="34" charset="0"/>
              </a:rPr>
              <a:t> 3 SGK –tr94 </a:t>
            </a:r>
          </a:p>
        </p:txBody>
      </p:sp>
      <p:grpSp>
        <p:nvGrpSpPr>
          <p:cNvPr id="16" name="Group 15">
            <a:extLst>
              <a:ext uri="{FF2B5EF4-FFF2-40B4-BE49-F238E27FC236}">
                <a16:creationId xmlns:a16="http://schemas.microsoft.com/office/drawing/2014/main" id="{D662FDCB-B2B3-9339-BEC3-33ACF1BF97B2}"/>
              </a:ext>
            </a:extLst>
          </p:cNvPr>
          <p:cNvGrpSpPr/>
          <p:nvPr/>
        </p:nvGrpSpPr>
        <p:grpSpPr>
          <a:xfrm>
            <a:off x="1143000" y="1704089"/>
            <a:ext cx="7696200" cy="7647735"/>
            <a:chOff x="990599" y="1720383"/>
            <a:chExt cx="7696200" cy="7647735"/>
          </a:xfrm>
        </p:grpSpPr>
        <p:sp>
          <p:nvSpPr>
            <p:cNvPr id="12" name="TextBox 11">
              <a:extLst>
                <a:ext uri="{FF2B5EF4-FFF2-40B4-BE49-F238E27FC236}">
                  <a16:creationId xmlns:a16="http://schemas.microsoft.com/office/drawing/2014/main" id="{28D2B334-C435-1212-F68D-138D124D2C0F}"/>
                </a:ext>
              </a:extLst>
            </p:cNvPr>
            <p:cNvSpPr txBox="1"/>
            <p:nvPr/>
          </p:nvSpPr>
          <p:spPr>
            <a:xfrm>
              <a:off x="990599" y="1720383"/>
              <a:ext cx="7696200" cy="7647735"/>
            </a:xfrm>
            <a:prstGeom prst="rect">
              <a:avLst/>
            </a:prstGeom>
            <a:noFill/>
          </p:spPr>
          <p:txBody>
            <a:bodyPr wrap="square">
              <a:spAutoFit/>
            </a:bodyPr>
            <a:lstStyle/>
            <a:p>
              <a:pPr algn="just">
                <a:lnSpc>
                  <a:spcPct val="200000"/>
                </a:lnSpc>
              </a:pPr>
              <a:r>
                <a:rPr lang="en-US" sz="4200" dirty="0" err="1">
                  <a:effectLst/>
                  <a:latin typeface="Arial" panose="020B0604020202020204" pitchFamily="34" charset="0"/>
                  <a:ea typeface="Calibri" panose="020F0502020204030204" pitchFamily="34" charset="0"/>
                  <a:cs typeface="Arial" panose="020B0604020202020204" pitchFamily="34" charset="0"/>
                </a:rPr>
                <a:t>Vào</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một</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buổi</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chiều</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người</a:t>
              </a:r>
              <a:r>
                <a:rPr lang="en-US" sz="4200" dirty="0">
                  <a:effectLst/>
                  <a:latin typeface="Arial" panose="020B0604020202020204" pitchFamily="34" charset="0"/>
                  <a:ea typeface="Calibri" panose="020F0502020204030204" pitchFamily="34" charset="0"/>
                  <a:cs typeface="Arial" panose="020B0604020202020204" pitchFamily="34" charset="0"/>
                </a:rPr>
                <a:t> ta </a:t>
              </a:r>
              <a:r>
                <a:rPr lang="en-US" sz="4200" dirty="0" err="1">
                  <a:effectLst/>
                  <a:latin typeface="Arial" panose="020B0604020202020204" pitchFamily="34" charset="0"/>
                  <a:ea typeface="Calibri" panose="020F0502020204030204" pitchFamily="34" charset="0"/>
                  <a:cs typeface="Arial" panose="020B0604020202020204" pitchFamily="34" charset="0"/>
                </a:rPr>
                <a:t>đo</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được</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chiều</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dài</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cái</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bóng</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của</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ngọn</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tháp</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là</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a:effectLst/>
                  <a:latin typeface="Arial" panose="020B0604020202020204" pitchFamily="34" charset="0"/>
                  <a:ea typeface="SimSun" panose="02010600030101010101" pitchFamily="2" charset="-122"/>
                  <a:cs typeface="Arial" panose="020B0604020202020204" pitchFamily="34" charset="0"/>
                </a:rPr>
                <a:t>m. </a:t>
              </a:r>
              <a:r>
                <a:rPr lang="en-US" sz="4200" dirty="0" err="1">
                  <a:effectLst/>
                  <a:latin typeface="Arial" panose="020B0604020202020204" pitchFamily="34" charset="0"/>
                  <a:ea typeface="SimSun" panose="02010600030101010101" pitchFamily="2" charset="-122"/>
                  <a:cs typeface="Arial" panose="020B0604020202020204" pitchFamily="34" charset="0"/>
                </a:rPr>
                <a:t>Biết</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chiều</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dài</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cái</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bóng</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của</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ngọn</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tháp</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gấp</a:t>
              </a:r>
              <a:r>
                <a:rPr lang="en-US" sz="4200" dirty="0">
                  <a:effectLst/>
                  <a:latin typeface="Arial" panose="020B0604020202020204" pitchFamily="34" charset="0"/>
                  <a:ea typeface="SimSun" panose="02010600030101010101" pitchFamily="2" charset="-122"/>
                  <a:cs typeface="Arial" panose="020B0604020202020204" pitchFamily="34" charset="0"/>
                </a:rPr>
                <a:t> 2 </a:t>
              </a:r>
              <a:r>
                <a:rPr lang="en-US" sz="4200" dirty="0" err="1">
                  <a:effectLst/>
                  <a:latin typeface="Arial" panose="020B0604020202020204" pitchFamily="34" charset="0"/>
                  <a:ea typeface="SimSun" panose="02010600030101010101" pitchFamily="2" charset="-122"/>
                  <a:cs typeface="Arial" panose="020B0604020202020204" pitchFamily="34" charset="0"/>
                </a:rPr>
                <a:t>lần</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chiều</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cao</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ngọn</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tháp</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Tính</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chiều</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cao</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của</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ngọn</a:t>
              </a:r>
              <a:r>
                <a:rPr lang="en-US" sz="4200" dirty="0">
                  <a:effectLst/>
                  <a:latin typeface="Arial" panose="020B0604020202020204" pitchFamily="34" charset="0"/>
                  <a:ea typeface="SimSun" panose="02010600030101010101" pitchFamily="2" charset="-122"/>
                  <a:cs typeface="Arial" panose="020B0604020202020204" pitchFamily="34" charset="0"/>
                </a:rPr>
                <a:t> </a:t>
              </a:r>
              <a:r>
                <a:rPr lang="en-US" sz="4200" dirty="0" err="1">
                  <a:effectLst/>
                  <a:latin typeface="Arial" panose="020B0604020202020204" pitchFamily="34" charset="0"/>
                  <a:ea typeface="SimSun" panose="02010600030101010101" pitchFamily="2" charset="-122"/>
                  <a:cs typeface="Arial" panose="020B0604020202020204" pitchFamily="34" charset="0"/>
                </a:rPr>
                <a:t>tháp</a:t>
              </a:r>
              <a:r>
                <a:rPr lang="en-US" sz="4200" dirty="0">
                  <a:effectLst/>
                  <a:latin typeface="Arial" panose="020B0604020202020204" pitchFamily="34" charset="0"/>
                  <a:ea typeface="SimSun" panose="02010600030101010101" pitchFamily="2" charset="-122"/>
                  <a:cs typeface="Arial" panose="020B0604020202020204" pitchFamily="34" charset="0"/>
                </a:rPr>
                <a:t>.</a:t>
              </a:r>
              <a:r>
                <a:rPr lang="x-none" sz="4200" dirty="0">
                  <a:effectLst/>
                  <a:latin typeface="Arial" panose="020B0604020202020204" pitchFamily="34" charset="0"/>
                  <a:cs typeface="Arial" panose="020B0604020202020204" pitchFamily="34" charset="0"/>
                </a:rPr>
                <a:t> </a:t>
              </a:r>
              <a:endParaRPr lang="x-none" sz="4200"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19B69A47-1F23-A9E2-D38A-49C25FF79A27}"/>
                </a:ext>
              </a:extLst>
            </p:cNvPr>
            <p:cNvGrpSpPr/>
            <p:nvPr/>
          </p:nvGrpSpPr>
          <p:grpSpPr>
            <a:xfrm>
              <a:off x="4191000" y="4412530"/>
              <a:ext cx="822029" cy="1461939"/>
              <a:chOff x="12027158" y="4284569"/>
              <a:chExt cx="531200" cy="1461939"/>
            </a:xfrm>
          </p:grpSpPr>
          <p:sp>
            <p:nvSpPr>
              <p:cNvPr id="14" name="TextBox 13">
                <a:extLst>
                  <a:ext uri="{FF2B5EF4-FFF2-40B4-BE49-F238E27FC236}">
                    <a16:creationId xmlns:a16="http://schemas.microsoft.com/office/drawing/2014/main" id="{E82D376B-3BE3-EFEC-5EB3-CE5C39A45830}"/>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99</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15" name="Straight Connector 14">
                <a:extLst>
                  <a:ext uri="{FF2B5EF4-FFF2-40B4-BE49-F238E27FC236}">
                    <a16:creationId xmlns:a16="http://schemas.microsoft.com/office/drawing/2014/main" id="{469D08BA-3F7B-0844-43F5-036DA1CADE17}"/>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spTree>
    <p:extLst>
      <p:ext uri="{BB962C8B-B14F-4D97-AF65-F5344CB8AC3E}">
        <p14:creationId xmlns:p14="http://schemas.microsoft.com/office/powerpoint/2010/main" val="502148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dissolve">
                                      <p:cBhvr>
                                        <p:cTn id="13" dur="500"/>
                                        <p:tgtEl>
                                          <p:spTgt spid="16"/>
                                        </p:tgtEl>
                                      </p:cBhvr>
                                    </p:animEffect>
                                  </p:childTnLst>
                                </p:cTn>
                              </p:par>
                              <p:par>
                                <p:cTn id="14" presetID="9"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rgbClr val="8C52FF">
                <a:alpha val="100000"/>
              </a:srgbClr>
            </a:gs>
            <a:gs pos="100000">
              <a:srgbClr val="FF914D">
                <a:alpha val="100000"/>
              </a:srgbClr>
            </a:gs>
          </a:gsLst>
          <a:lin ang="0"/>
        </a:gradFill>
        <a:effectLst/>
      </p:bgPr>
    </p:bg>
    <p:spTree>
      <p:nvGrpSpPr>
        <p:cNvPr id="1" name=""/>
        <p:cNvGrpSpPr/>
        <p:nvPr/>
      </p:nvGrpSpPr>
      <p:grpSpPr>
        <a:xfrm>
          <a:off x="0" y="0"/>
          <a:ext cx="0" cy="0"/>
          <a:chOff x="0" y="0"/>
          <a:chExt cx="0" cy="0"/>
        </a:xfrm>
      </p:grpSpPr>
      <p:grpSp>
        <p:nvGrpSpPr>
          <p:cNvPr id="2" name="Group 2"/>
          <p:cNvGrpSpPr/>
          <p:nvPr/>
        </p:nvGrpSpPr>
        <p:grpSpPr>
          <a:xfrm>
            <a:off x="672702" y="582091"/>
            <a:ext cx="16942595" cy="9122819"/>
            <a:chOff x="0" y="0"/>
            <a:chExt cx="3424251" cy="1843804"/>
          </a:xfrm>
        </p:grpSpPr>
        <p:sp>
          <p:nvSpPr>
            <p:cNvPr id="3" name="Freeform 3"/>
            <p:cNvSpPr/>
            <p:nvPr/>
          </p:nvSpPr>
          <p:spPr>
            <a:xfrm>
              <a:off x="0" y="0"/>
              <a:ext cx="3424251" cy="1843804"/>
            </a:xfrm>
            <a:custGeom>
              <a:avLst/>
              <a:gdLst/>
              <a:ahLst/>
              <a:cxnLst/>
              <a:rect l="l" t="t" r="r" b="b"/>
              <a:pathLst>
                <a:path w="3424251" h="1843804">
                  <a:moveTo>
                    <a:pt x="3299791" y="1843804"/>
                  </a:moveTo>
                  <a:lnTo>
                    <a:pt x="124460" y="1843804"/>
                  </a:lnTo>
                  <a:cubicBezTo>
                    <a:pt x="55880" y="1843804"/>
                    <a:pt x="0" y="1787924"/>
                    <a:pt x="0" y="1719344"/>
                  </a:cubicBezTo>
                  <a:lnTo>
                    <a:pt x="0" y="124460"/>
                  </a:lnTo>
                  <a:cubicBezTo>
                    <a:pt x="0" y="55880"/>
                    <a:pt x="55880" y="0"/>
                    <a:pt x="124460" y="0"/>
                  </a:cubicBezTo>
                  <a:lnTo>
                    <a:pt x="3299792" y="0"/>
                  </a:lnTo>
                  <a:cubicBezTo>
                    <a:pt x="3368372" y="0"/>
                    <a:pt x="3424251" y="55880"/>
                    <a:pt x="3424251" y="124460"/>
                  </a:cubicBezTo>
                  <a:lnTo>
                    <a:pt x="3424251" y="1719344"/>
                  </a:lnTo>
                  <a:cubicBezTo>
                    <a:pt x="3424251" y="1787924"/>
                    <a:pt x="3368372" y="1843804"/>
                    <a:pt x="3299792" y="1843804"/>
                  </a:cubicBezTo>
                  <a:close/>
                </a:path>
              </a:pathLst>
            </a:custGeom>
            <a:solidFill>
              <a:srgbClr val="F6F6F6"/>
            </a:solidFill>
          </p:spPr>
          <p:txBody>
            <a:bodyPr/>
            <a:lstStyle/>
            <a:p>
              <a:endParaRPr lang="en-US"/>
            </a:p>
          </p:txBody>
        </p:sp>
      </p:grpSp>
      <p:sp>
        <p:nvSpPr>
          <p:cNvPr id="4" name="Freeform 4"/>
          <p:cNvSpPr/>
          <p:nvPr/>
        </p:nvSpPr>
        <p:spPr>
          <a:xfrm>
            <a:off x="1279459" y="1080847"/>
            <a:ext cx="563121" cy="140780"/>
          </a:xfrm>
          <a:custGeom>
            <a:avLst/>
            <a:gdLst/>
            <a:ahLst/>
            <a:cxnLst/>
            <a:rect l="l" t="t" r="r" b="b"/>
            <a:pathLst>
              <a:path w="563121" h="140780">
                <a:moveTo>
                  <a:pt x="0" y="0"/>
                </a:moveTo>
                <a:lnTo>
                  <a:pt x="563121" y="0"/>
                </a:lnTo>
                <a:lnTo>
                  <a:pt x="563121" y="140781"/>
                </a:lnTo>
                <a:lnTo>
                  <a:pt x="0" y="1407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AutoShape 5"/>
          <p:cNvSpPr/>
          <p:nvPr/>
        </p:nvSpPr>
        <p:spPr>
          <a:xfrm>
            <a:off x="672702" y="1777708"/>
            <a:ext cx="16942595" cy="0"/>
          </a:xfrm>
          <a:prstGeom prst="line">
            <a:avLst/>
          </a:prstGeom>
          <a:ln w="47625" cap="rnd">
            <a:solidFill>
              <a:srgbClr val="14110F"/>
            </a:solidFill>
            <a:prstDash val="solid"/>
            <a:headEnd type="none" w="sm" len="sm"/>
            <a:tailEnd type="none" w="sm" len="sm"/>
          </a:ln>
        </p:spPr>
        <p:txBody>
          <a:bodyPr/>
          <a:lstStyle/>
          <a:p>
            <a:endParaRPr lang="en-US"/>
          </a:p>
        </p:txBody>
      </p:sp>
      <p:sp>
        <p:nvSpPr>
          <p:cNvPr id="9" name="TextBox 10">
            <a:extLst>
              <a:ext uri="{FF2B5EF4-FFF2-40B4-BE49-F238E27FC236}">
                <a16:creationId xmlns:a16="http://schemas.microsoft.com/office/drawing/2014/main" id="{9CE1BCA4-A9C4-429C-2A0B-1C579B3A0C9B}"/>
              </a:ext>
            </a:extLst>
          </p:cNvPr>
          <p:cNvSpPr txBox="1"/>
          <p:nvPr/>
        </p:nvSpPr>
        <p:spPr>
          <a:xfrm>
            <a:off x="6248399" y="734842"/>
            <a:ext cx="5791200" cy="890115"/>
          </a:xfrm>
          <a:prstGeom prst="rect">
            <a:avLst/>
          </a:prstGeom>
        </p:spPr>
        <p:txBody>
          <a:bodyPr wrap="square" lIns="0" tIns="0" rIns="0" bIns="0" rtlCol="0" anchor="t">
            <a:spAutoFit/>
          </a:bodyPr>
          <a:lstStyle/>
          <a:p>
            <a:pPr algn="ctr">
              <a:lnSpc>
                <a:spcPct val="150000"/>
              </a:lnSpc>
            </a:pPr>
            <a:r>
              <a:rPr lang="en-US" sz="4400" b="1" dirty="0" err="1">
                <a:solidFill>
                  <a:srgbClr val="14110F"/>
                </a:solidFill>
                <a:latin typeface="Arial" panose="020B0604020202020204" pitchFamily="34" charset="0"/>
                <a:cs typeface="Arial" panose="020B0604020202020204" pitchFamily="34" charset="0"/>
              </a:rPr>
              <a:t>Bài</a:t>
            </a:r>
            <a:r>
              <a:rPr lang="en-US" sz="4400" b="1" dirty="0">
                <a:solidFill>
                  <a:srgbClr val="14110F"/>
                </a:solidFill>
                <a:latin typeface="Arial" panose="020B0604020202020204" pitchFamily="34" charset="0"/>
                <a:cs typeface="Arial" panose="020B0604020202020204" pitchFamily="34" charset="0"/>
              </a:rPr>
              <a:t> </a:t>
            </a:r>
            <a:r>
              <a:rPr lang="en-US" sz="4400" b="1" dirty="0" err="1">
                <a:solidFill>
                  <a:srgbClr val="14110F"/>
                </a:solidFill>
                <a:latin typeface="Arial" panose="020B0604020202020204" pitchFamily="34" charset="0"/>
                <a:cs typeface="Arial" panose="020B0604020202020204" pitchFamily="34" charset="0"/>
              </a:rPr>
              <a:t>tập</a:t>
            </a:r>
            <a:r>
              <a:rPr lang="en-US" sz="4400" b="1" dirty="0">
                <a:solidFill>
                  <a:srgbClr val="14110F"/>
                </a:solidFill>
                <a:latin typeface="Arial" panose="020B0604020202020204" pitchFamily="34" charset="0"/>
                <a:cs typeface="Arial" panose="020B0604020202020204" pitchFamily="34" charset="0"/>
              </a:rPr>
              <a:t> 3 SGK –tr94 </a:t>
            </a:r>
          </a:p>
        </p:txBody>
      </p:sp>
      <p:sp>
        <p:nvSpPr>
          <p:cNvPr id="8" name="TextBox 7">
            <a:extLst>
              <a:ext uri="{FF2B5EF4-FFF2-40B4-BE49-F238E27FC236}">
                <a16:creationId xmlns:a16="http://schemas.microsoft.com/office/drawing/2014/main" id="{BADCDDAB-6C6F-D5D9-64B3-E95C952DDB92}"/>
              </a:ext>
            </a:extLst>
          </p:cNvPr>
          <p:cNvSpPr txBox="1"/>
          <p:nvPr/>
        </p:nvSpPr>
        <p:spPr>
          <a:xfrm>
            <a:off x="10158062" y="2838230"/>
            <a:ext cx="6844903" cy="2039789"/>
          </a:xfrm>
          <a:prstGeom prst="rect">
            <a:avLst/>
          </a:prstGeom>
          <a:noFill/>
        </p:spPr>
        <p:txBody>
          <a:bodyPr wrap="square">
            <a:spAutoFit/>
          </a:bodyPr>
          <a:lstStyle/>
          <a:p>
            <a:pPr algn="ctr">
              <a:lnSpc>
                <a:spcPct val="150000"/>
              </a:lnSpc>
              <a:spcAft>
                <a:spcPts val="1000"/>
              </a:spcAft>
            </a:pPr>
            <a:r>
              <a:rPr lang="en-US" sz="4200" b="1" u="sng" dirty="0" err="1">
                <a:effectLst/>
                <a:latin typeface="Arial" panose="020B0604020202020204" pitchFamily="34" charset="0"/>
                <a:ea typeface="Calibri" panose="020F0502020204030204" pitchFamily="34" charset="0"/>
                <a:cs typeface="Arial" panose="020B0604020202020204" pitchFamily="34" charset="0"/>
              </a:rPr>
              <a:t>Bài</a:t>
            </a:r>
            <a:r>
              <a:rPr lang="en-US" sz="4200" b="1" u="sng" dirty="0">
                <a:effectLst/>
                <a:latin typeface="Arial" panose="020B0604020202020204" pitchFamily="34" charset="0"/>
                <a:ea typeface="Calibri" panose="020F0502020204030204" pitchFamily="34" charset="0"/>
                <a:cs typeface="Arial" panose="020B0604020202020204" pitchFamily="34" charset="0"/>
              </a:rPr>
              <a:t> </a:t>
            </a:r>
            <a:r>
              <a:rPr lang="en-US" sz="4200" b="1" u="sng" dirty="0" err="1">
                <a:effectLst/>
                <a:latin typeface="Arial" panose="020B0604020202020204" pitchFamily="34" charset="0"/>
                <a:ea typeface="Calibri" panose="020F0502020204030204" pitchFamily="34" charset="0"/>
                <a:cs typeface="Arial" panose="020B0604020202020204" pitchFamily="34" charset="0"/>
              </a:rPr>
              <a:t>giải</a:t>
            </a:r>
            <a:endParaRPr lang="x-none" sz="4200" b="1" u="sng" dirty="0">
              <a:effectLst/>
              <a:latin typeface="Arial" panose="020B0604020202020204" pitchFamily="34" charset="0"/>
              <a:ea typeface="Calibri" panose="020F0502020204030204" pitchFamily="34" charset="0"/>
              <a:cs typeface="Arial" panose="020B0604020202020204" pitchFamily="34" charset="0"/>
            </a:endParaRPr>
          </a:p>
          <a:p>
            <a:pPr algn="ctr">
              <a:lnSpc>
                <a:spcPct val="150000"/>
              </a:lnSpc>
              <a:spcAft>
                <a:spcPts val="1000"/>
              </a:spcAft>
            </a:pPr>
            <a:r>
              <a:rPr lang="en-US" sz="4200" dirty="0" err="1">
                <a:effectLst/>
                <a:latin typeface="Arial" panose="020B0604020202020204" pitchFamily="34" charset="0"/>
                <a:ea typeface="Calibri" panose="020F0502020204030204" pitchFamily="34" charset="0"/>
                <a:cs typeface="Arial" panose="020B0604020202020204" pitchFamily="34" charset="0"/>
              </a:rPr>
              <a:t>Chiều</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cao</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của</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ngọn</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tháp</a:t>
            </a:r>
            <a:r>
              <a:rPr lang="en-US" sz="4200" dirty="0">
                <a:effectLst/>
                <a:latin typeface="Arial" panose="020B0604020202020204" pitchFamily="34" charset="0"/>
                <a:ea typeface="Calibri" panose="020F0502020204030204" pitchFamily="34" charset="0"/>
                <a:cs typeface="Arial" panose="020B0604020202020204" pitchFamily="34" charset="0"/>
              </a:rPr>
              <a:t> </a:t>
            </a:r>
            <a:r>
              <a:rPr lang="en-US" sz="4200" dirty="0" err="1">
                <a:effectLst/>
                <a:latin typeface="Arial" panose="020B0604020202020204" pitchFamily="34" charset="0"/>
                <a:ea typeface="Calibri" panose="020F0502020204030204" pitchFamily="34" charset="0"/>
                <a:cs typeface="Arial" panose="020B0604020202020204" pitchFamily="34" charset="0"/>
              </a:rPr>
              <a:t>là</a:t>
            </a:r>
            <a:r>
              <a:rPr lang="en-US" sz="4200" dirty="0">
                <a:effectLst/>
                <a:latin typeface="Arial" panose="020B0604020202020204" pitchFamily="34" charset="0"/>
                <a:ea typeface="Calibri" panose="020F0502020204030204" pitchFamily="34" charset="0"/>
                <a:cs typeface="Arial" panose="020B0604020202020204" pitchFamily="34" charset="0"/>
              </a:rPr>
              <a:t>:</a:t>
            </a:r>
            <a:endParaRPr lang="x-none" sz="42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9AC8D3D9-8D28-5B8B-4729-A10682C960F3}"/>
              </a:ext>
            </a:extLst>
          </p:cNvPr>
          <p:cNvPicPr>
            <a:picLocks noChangeAspect="1"/>
          </p:cNvPicPr>
          <p:nvPr/>
        </p:nvPicPr>
        <p:blipFill rotWithShape="1">
          <a:blip r:embed="rId4">
            <a:extLst>
              <a:ext uri="{28A0092B-C50C-407E-A947-70E740481C1C}">
                <a14:useLocalDpi xmlns:a14="http://schemas.microsoft.com/office/drawing/2010/main" val="0"/>
              </a:ext>
            </a:extLst>
          </a:blip>
          <a:srcRect l="6140" t="13688" r="7488" b="10907"/>
          <a:stretch/>
        </p:blipFill>
        <p:spPr>
          <a:xfrm>
            <a:off x="1279459" y="2617109"/>
            <a:ext cx="8382000" cy="6248401"/>
          </a:xfrm>
          <a:prstGeom prst="roundRect">
            <a:avLst>
              <a:gd name="adj" fmla="val 7618"/>
            </a:avLst>
          </a:prstGeom>
        </p:spPr>
      </p:pic>
      <p:grpSp>
        <p:nvGrpSpPr>
          <p:cNvPr id="35" name="Group 34">
            <a:extLst>
              <a:ext uri="{FF2B5EF4-FFF2-40B4-BE49-F238E27FC236}">
                <a16:creationId xmlns:a16="http://schemas.microsoft.com/office/drawing/2014/main" id="{4046465A-8F0B-51CF-CB1E-6EA061FC0589}"/>
              </a:ext>
            </a:extLst>
          </p:cNvPr>
          <p:cNvGrpSpPr/>
          <p:nvPr/>
        </p:nvGrpSpPr>
        <p:grpSpPr>
          <a:xfrm>
            <a:off x="11473111" y="5207570"/>
            <a:ext cx="4330533" cy="1461939"/>
            <a:chOff x="5512350" y="10900527"/>
            <a:chExt cx="4330533" cy="1461939"/>
          </a:xfrm>
        </p:grpSpPr>
        <p:grpSp>
          <p:nvGrpSpPr>
            <p:cNvPr id="11" name="Group 10">
              <a:extLst>
                <a:ext uri="{FF2B5EF4-FFF2-40B4-BE49-F238E27FC236}">
                  <a16:creationId xmlns:a16="http://schemas.microsoft.com/office/drawing/2014/main" id="{70B85F33-434E-A1CD-3B52-8D28316E2931}"/>
                </a:ext>
              </a:extLst>
            </p:cNvPr>
            <p:cNvGrpSpPr/>
            <p:nvPr/>
          </p:nvGrpSpPr>
          <p:grpSpPr>
            <a:xfrm>
              <a:off x="7482905" y="10900527"/>
              <a:ext cx="1251706" cy="1461939"/>
              <a:chOff x="12088075" y="5661079"/>
              <a:chExt cx="1251706" cy="1461939"/>
            </a:xfrm>
          </p:grpSpPr>
          <p:sp>
            <p:nvSpPr>
              <p:cNvPr id="17" name="TextBox 16">
                <a:extLst>
                  <a:ext uri="{FF2B5EF4-FFF2-40B4-BE49-F238E27FC236}">
                    <a16:creationId xmlns:a16="http://schemas.microsoft.com/office/drawing/2014/main" id="{3F5CEA84-10E6-3040-40DB-0E8AAF7D3B89}"/>
                  </a:ext>
                </a:extLst>
              </p:cNvPr>
              <p:cNvSpPr txBox="1"/>
              <p:nvPr/>
            </p:nvSpPr>
            <p:spPr>
              <a:xfrm>
                <a:off x="12088075" y="6008734"/>
                <a:ext cx="363140"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a:t>
                </a:r>
              </a:p>
            </p:txBody>
          </p:sp>
          <p:grpSp>
            <p:nvGrpSpPr>
              <p:cNvPr id="18" name="Group 17">
                <a:extLst>
                  <a:ext uri="{FF2B5EF4-FFF2-40B4-BE49-F238E27FC236}">
                    <a16:creationId xmlns:a16="http://schemas.microsoft.com/office/drawing/2014/main" id="{88E31DEB-10E8-EAC4-6EF7-50ECC2788CF2}"/>
                  </a:ext>
                </a:extLst>
              </p:cNvPr>
              <p:cNvGrpSpPr/>
              <p:nvPr/>
            </p:nvGrpSpPr>
            <p:grpSpPr>
              <a:xfrm>
                <a:off x="12546823" y="5661079"/>
                <a:ext cx="792958" cy="1461939"/>
                <a:chOff x="12027158" y="4284569"/>
                <a:chExt cx="531200" cy="1461939"/>
              </a:xfrm>
            </p:grpSpPr>
            <p:sp>
              <p:nvSpPr>
                <p:cNvPr id="19" name="TextBox 18">
                  <a:extLst>
                    <a:ext uri="{FF2B5EF4-FFF2-40B4-BE49-F238E27FC236}">
                      <a16:creationId xmlns:a16="http://schemas.microsoft.com/office/drawing/2014/main" id="{7509CA37-48FD-F690-64CB-33985083655E}"/>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99</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20" name="Straight Connector 19">
                  <a:extLst>
                    <a:ext uri="{FF2B5EF4-FFF2-40B4-BE49-F238E27FC236}">
                      <a16:creationId xmlns:a16="http://schemas.microsoft.com/office/drawing/2014/main" id="{E342E2CA-22D9-86E0-1DEA-A90114D46954}"/>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grpSp>
          <p:nvGrpSpPr>
            <p:cNvPr id="22" name="Group 21">
              <a:extLst>
                <a:ext uri="{FF2B5EF4-FFF2-40B4-BE49-F238E27FC236}">
                  <a16:creationId xmlns:a16="http://schemas.microsoft.com/office/drawing/2014/main" id="{D6BBEB3E-EA09-4C78-2FCD-E5C99C2E3BE4}"/>
                </a:ext>
              </a:extLst>
            </p:cNvPr>
            <p:cNvGrpSpPr/>
            <p:nvPr/>
          </p:nvGrpSpPr>
          <p:grpSpPr>
            <a:xfrm>
              <a:off x="5512350" y="10900527"/>
              <a:ext cx="978831" cy="1461939"/>
              <a:chOff x="12048141" y="4284568"/>
              <a:chExt cx="531200" cy="1461939"/>
            </a:xfrm>
          </p:grpSpPr>
          <p:sp>
            <p:nvSpPr>
              <p:cNvPr id="25" name="TextBox 24">
                <a:extLst>
                  <a:ext uri="{FF2B5EF4-FFF2-40B4-BE49-F238E27FC236}">
                    <a16:creationId xmlns:a16="http://schemas.microsoft.com/office/drawing/2014/main" id="{76C2E5D2-1AD8-1F8B-8AF0-A708C5070028}"/>
                  </a:ext>
                </a:extLst>
              </p:cNvPr>
              <p:cNvSpPr txBox="1"/>
              <p:nvPr/>
            </p:nvSpPr>
            <p:spPr>
              <a:xfrm>
                <a:off x="12048141" y="4284568"/>
                <a:ext cx="518961"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99</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4</a:t>
                </a:r>
              </a:p>
            </p:txBody>
          </p:sp>
          <p:cxnSp>
            <p:nvCxnSpPr>
              <p:cNvPr id="26" name="Straight Connector 25">
                <a:extLst>
                  <a:ext uri="{FF2B5EF4-FFF2-40B4-BE49-F238E27FC236}">
                    <a16:creationId xmlns:a16="http://schemas.microsoft.com/office/drawing/2014/main" id="{B1299B71-ABEE-8293-CC6F-9CE5C65EA01A}"/>
                  </a:ext>
                </a:extLst>
              </p:cNvPr>
              <p:cNvCxnSpPr>
                <a:cxnSpLocks/>
              </p:cNvCxnSpPr>
              <p:nvPr/>
            </p:nvCxnSpPr>
            <p:spPr>
              <a:xfrm flipH="1">
                <a:off x="12048141" y="5000150"/>
                <a:ext cx="531200" cy="0"/>
              </a:xfrm>
              <a:prstGeom prst="line">
                <a:avLst/>
              </a:prstGeom>
            </p:spPr>
            <p:style>
              <a:lnRef idx="3">
                <a:schemeClr val="dk1"/>
              </a:lnRef>
              <a:fillRef idx="0">
                <a:schemeClr val="dk1"/>
              </a:fillRef>
              <a:effectRef idx="2">
                <a:schemeClr val="dk1"/>
              </a:effectRef>
              <a:fontRef idx="minor">
                <a:schemeClr val="tx1"/>
              </a:fontRef>
            </p:style>
          </p:cxnSp>
        </p:grpSp>
        <p:sp>
          <p:nvSpPr>
            <p:cNvPr id="23" name="TextBox 22">
              <a:extLst>
                <a:ext uri="{FF2B5EF4-FFF2-40B4-BE49-F238E27FC236}">
                  <a16:creationId xmlns:a16="http://schemas.microsoft.com/office/drawing/2014/main" id="{54649412-8994-1B35-3E92-5880D089A7CB}"/>
                </a:ext>
              </a:extLst>
            </p:cNvPr>
            <p:cNvSpPr txBox="1"/>
            <p:nvPr/>
          </p:nvSpPr>
          <p:spPr>
            <a:xfrm>
              <a:off x="6486351" y="11181959"/>
              <a:ext cx="978831"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 2</a:t>
              </a:r>
            </a:p>
          </p:txBody>
        </p:sp>
        <p:sp>
          <p:nvSpPr>
            <p:cNvPr id="27" name="TextBox 26">
              <a:extLst>
                <a:ext uri="{FF2B5EF4-FFF2-40B4-BE49-F238E27FC236}">
                  <a16:creationId xmlns:a16="http://schemas.microsoft.com/office/drawing/2014/main" id="{5F73DF28-FEAE-136A-2198-6DA566CC0E3C}"/>
                </a:ext>
              </a:extLst>
            </p:cNvPr>
            <p:cNvSpPr txBox="1"/>
            <p:nvPr/>
          </p:nvSpPr>
          <p:spPr>
            <a:xfrm>
              <a:off x="8745125" y="11179276"/>
              <a:ext cx="1097758" cy="738664"/>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(m)</a:t>
              </a:r>
            </a:p>
          </p:txBody>
        </p:sp>
      </p:grpSp>
      <p:grpSp>
        <p:nvGrpSpPr>
          <p:cNvPr id="34" name="Group 33">
            <a:extLst>
              <a:ext uri="{FF2B5EF4-FFF2-40B4-BE49-F238E27FC236}">
                <a16:creationId xmlns:a16="http://schemas.microsoft.com/office/drawing/2014/main" id="{158D70F7-A74B-5677-D7A5-3CDCA426ED11}"/>
              </a:ext>
            </a:extLst>
          </p:cNvPr>
          <p:cNvGrpSpPr/>
          <p:nvPr/>
        </p:nvGrpSpPr>
        <p:grpSpPr>
          <a:xfrm>
            <a:off x="11632053" y="6833283"/>
            <a:ext cx="4012649" cy="1461939"/>
            <a:chOff x="5512351" y="12206571"/>
            <a:chExt cx="4012649" cy="1461939"/>
          </a:xfrm>
        </p:grpSpPr>
        <p:sp>
          <p:nvSpPr>
            <p:cNvPr id="28" name="TextBox 27">
              <a:extLst>
                <a:ext uri="{FF2B5EF4-FFF2-40B4-BE49-F238E27FC236}">
                  <a16:creationId xmlns:a16="http://schemas.microsoft.com/office/drawing/2014/main" id="{0DF1BCDC-1491-A8E3-051D-52CB838A2C82}"/>
                </a:ext>
              </a:extLst>
            </p:cNvPr>
            <p:cNvSpPr txBox="1"/>
            <p:nvPr/>
          </p:nvSpPr>
          <p:spPr>
            <a:xfrm>
              <a:off x="5512351" y="12427284"/>
              <a:ext cx="4012649" cy="738664"/>
            </a:xfrm>
            <a:prstGeom prst="rect">
              <a:avLst/>
            </a:prstGeom>
            <a:noFill/>
          </p:spPr>
          <p:txBody>
            <a:bodyPr wrap="square">
              <a:spAutoFit/>
            </a:bodyPr>
            <a:lstStyle/>
            <a:p>
              <a:pPr>
                <a:spcBef>
                  <a:spcPts val="300"/>
                </a:spcBef>
                <a:spcAft>
                  <a:spcPts val="300"/>
                </a:spcAft>
              </a:pPr>
              <a:r>
                <a:rPr lang="en-US" sz="4200" dirty="0" err="1">
                  <a:latin typeface="Arial" panose="020B0604020202020204" pitchFamily="34" charset="0"/>
                  <a:ea typeface="Calibri" panose="020F0502020204030204" pitchFamily="34" charset="0"/>
                  <a:cs typeface="Arial" panose="020B0604020202020204" pitchFamily="34" charset="0"/>
                </a:rPr>
                <a:t>Đáp</a:t>
              </a:r>
              <a:r>
                <a:rPr lang="en-US" sz="4200" dirty="0">
                  <a:latin typeface="Arial" panose="020B0604020202020204" pitchFamily="34" charset="0"/>
                  <a:ea typeface="Calibri" panose="020F0502020204030204" pitchFamily="34" charset="0"/>
                  <a:cs typeface="Arial" panose="020B0604020202020204" pitchFamily="34" charset="0"/>
                </a:rPr>
                <a:t> </a:t>
              </a:r>
              <a:r>
                <a:rPr lang="en-US" sz="4200" dirty="0" err="1">
                  <a:latin typeface="Arial" panose="020B0604020202020204" pitchFamily="34" charset="0"/>
                  <a:ea typeface="Calibri" panose="020F0502020204030204" pitchFamily="34" charset="0"/>
                  <a:cs typeface="Arial" panose="020B0604020202020204" pitchFamily="34" charset="0"/>
                </a:rPr>
                <a:t>số</a:t>
              </a:r>
              <a:r>
                <a:rPr lang="en-US" sz="4200" dirty="0">
                  <a:latin typeface="Arial" panose="020B0604020202020204" pitchFamily="34" charset="0"/>
                  <a:ea typeface="Calibri" panose="020F0502020204030204" pitchFamily="34" charset="0"/>
                  <a:cs typeface="Arial" panose="020B0604020202020204" pitchFamily="34" charset="0"/>
                </a:rPr>
                <a:t>:        (m)</a:t>
              </a:r>
            </a:p>
          </p:txBody>
        </p:sp>
        <p:grpSp>
          <p:nvGrpSpPr>
            <p:cNvPr id="31" name="Group 30">
              <a:extLst>
                <a:ext uri="{FF2B5EF4-FFF2-40B4-BE49-F238E27FC236}">
                  <a16:creationId xmlns:a16="http://schemas.microsoft.com/office/drawing/2014/main" id="{EF3D16D2-544C-4DA2-6075-36A43FAC217F}"/>
                </a:ext>
              </a:extLst>
            </p:cNvPr>
            <p:cNvGrpSpPr/>
            <p:nvPr/>
          </p:nvGrpSpPr>
          <p:grpSpPr>
            <a:xfrm>
              <a:off x="7664475" y="12206571"/>
              <a:ext cx="792958" cy="1461939"/>
              <a:chOff x="12027158" y="4284569"/>
              <a:chExt cx="531200" cy="1461939"/>
            </a:xfrm>
          </p:grpSpPr>
          <p:sp>
            <p:nvSpPr>
              <p:cNvPr id="32" name="TextBox 31">
                <a:extLst>
                  <a:ext uri="{FF2B5EF4-FFF2-40B4-BE49-F238E27FC236}">
                    <a16:creationId xmlns:a16="http://schemas.microsoft.com/office/drawing/2014/main" id="{C1688800-5B76-DA41-75CA-BDF68575F2E0}"/>
                  </a:ext>
                </a:extLst>
              </p:cNvPr>
              <p:cNvSpPr txBox="1"/>
              <p:nvPr/>
            </p:nvSpPr>
            <p:spPr>
              <a:xfrm>
                <a:off x="12027158" y="4284569"/>
                <a:ext cx="531200" cy="1461939"/>
              </a:xfrm>
              <a:prstGeom prst="rect">
                <a:avLst/>
              </a:prstGeom>
              <a:noFill/>
            </p:spPr>
            <p:txBody>
              <a:bodyPr wrap="square">
                <a:spAutoFit/>
              </a:bodyPr>
              <a:lstStyle/>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99</a:t>
                </a:r>
              </a:p>
              <a:p>
                <a:pPr algn="ctr">
                  <a:spcBef>
                    <a:spcPts val="300"/>
                  </a:spcBef>
                  <a:spcAft>
                    <a:spcPts val="300"/>
                  </a:spcAft>
                </a:pPr>
                <a:r>
                  <a:rPr lang="en-US" sz="4200" dirty="0">
                    <a:latin typeface="Arial" panose="020B0604020202020204" pitchFamily="34" charset="0"/>
                    <a:ea typeface="Calibri" panose="020F0502020204030204" pitchFamily="34" charset="0"/>
                    <a:cs typeface="Arial" panose="020B0604020202020204" pitchFamily="34" charset="0"/>
                  </a:rPr>
                  <a:t>8</a:t>
                </a:r>
              </a:p>
            </p:txBody>
          </p:sp>
          <p:cxnSp>
            <p:nvCxnSpPr>
              <p:cNvPr id="33" name="Straight Connector 32">
                <a:extLst>
                  <a:ext uri="{FF2B5EF4-FFF2-40B4-BE49-F238E27FC236}">
                    <a16:creationId xmlns:a16="http://schemas.microsoft.com/office/drawing/2014/main" id="{88EC6ED8-EC34-2673-2BBB-89F64292B4F3}"/>
                  </a:ext>
                </a:extLst>
              </p:cNvPr>
              <p:cNvCxnSpPr>
                <a:cxnSpLocks/>
              </p:cNvCxnSpPr>
              <p:nvPr/>
            </p:nvCxnSpPr>
            <p:spPr>
              <a:xfrm flipH="1">
                <a:off x="12027158" y="5000151"/>
                <a:ext cx="531200" cy="0"/>
              </a:xfrm>
              <a:prstGeom prst="line">
                <a:avLst/>
              </a:prstGeom>
            </p:spPr>
            <p:style>
              <a:lnRef idx="3">
                <a:schemeClr val="dk1"/>
              </a:lnRef>
              <a:fillRef idx="0">
                <a:schemeClr val="dk1"/>
              </a:fillRef>
              <a:effectRef idx="2">
                <a:schemeClr val="dk1"/>
              </a:effectRef>
              <a:fontRef idx="minor">
                <a:schemeClr val="tx1"/>
              </a:fontRef>
            </p:style>
          </p:cxnSp>
        </p:grpSp>
      </p:grpSp>
    </p:spTree>
    <p:extLst>
      <p:ext uri="{BB962C8B-B14F-4D97-AF65-F5344CB8AC3E}">
        <p14:creationId xmlns:p14="http://schemas.microsoft.com/office/powerpoint/2010/main" val="608233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linds(horizont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blinds(horizontal)">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blinds(horizontal)">
                                      <p:cBhvr>
                                        <p:cTn id="2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8C52FF">
                <a:alpha val="100000"/>
              </a:srgbClr>
            </a:gs>
            <a:gs pos="100000">
              <a:srgbClr val="FF914D">
                <a:alpha val="100000"/>
              </a:srgbClr>
            </a:gs>
          </a:gsLst>
          <a:lin ang="0"/>
        </a:gradFill>
        <a:effectLst/>
      </p:bgPr>
    </p:bg>
    <p:spTree>
      <p:nvGrpSpPr>
        <p:cNvPr id="1" name=""/>
        <p:cNvGrpSpPr/>
        <p:nvPr/>
      </p:nvGrpSpPr>
      <p:grpSpPr>
        <a:xfrm>
          <a:off x="0" y="0"/>
          <a:ext cx="0" cy="0"/>
          <a:chOff x="0" y="0"/>
          <a:chExt cx="0" cy="0"/>
        </a:xfrm>
      </p:grpSpPr>
      <p:grpSp>
        <p:nvGrpSpPr>
          <p:cNvPr id="28" name="Group 2">
            <a:extLst>
              <a:ext uri="{FF2B5EF4-FFF2-40B4-BE49-F238E27FC236}">
                <a16:creationId xmlns:a16="http://schemas.microsoft.com/office/drawing/2014/main" id="{D2A87A14-713F-16BE-959A-F55D3B8D050C}"/>
              </a:ext>
            </a:extLst>
          </p:cNvPr>
          <p:cNvGrpSpPr/>
          <p:nvPr/>
        </p:nvGrpSpPr>
        <p:grpSpPr>
          <a:xfrm>
            <a:off x="672700" y="582090"/>
            <a:ext cx="16942595" cy="9122819"/>
            <a:chOff x="0" y="0"/>
            <a:chExt cx="3424251" cy="1843804"/>
          </a:xfrm>
        </p:grpSpPr>
        <p:sp>
          <p:nvSpPr>
            <p:cNvPr id="29" name="Freeform 3">
              <a:extLst>
                <a:ext uri="{FF2B5EF4-FFF2-40B4-BE49-F238E27FC236}">
                  <a16:creationId xmlns:a16="http://schemas.microsoft.com/office/drawing/2014/main" id="{C816F263-A2BD-8388-34A4-9DADD3646932}"/>
                </a:ext>
              </a:extLst>
            </p:cNvPr>
            <p:cNvSpPr/>
            <p:nvPr/>
          </p:nvSpPr>
          <p:spPr>
            <a:xfrm>
              <a:off x="0" y="0"/>
              <a:ext cx="3424251" cy="1843804"/>
            </a:xfrm>
            <a:custGeom>
              <a:avLst/>
              <a:gdLst/>
              <a:ahLst/>
              <a:cxnLst/>
              <a:rect l="l" t="t" r="r" b="b"/>
              <a:pathLst>
                <a:path w="3424251" h="1843804">
                  <a:moveTo>
                    <a:pt x="3299791" y="1843804"/>
                  </a:moveTo>
                  <a:lnTo>
                    <a:pt x="124460" y="1843804"/>
                  </a:lnTo>
                  <a:cubicBezTo>
                    <a:pt x="55880" y="1843804"/>
                    <a:pt x="0" y="1787924"/>
                    <a:pt x="0" y="1719344"/>
                  </a:cubicBezTo>
                  <a:lnTo>
                    <a:pt x="0" y="124460"/>
                  </a:lnTo>
                  <a:cubicBezTo>
                    <a:pt x="0" y="55880"/>
                    <a:pt x="55880" y="0"/>
                    <a:pt x="124460" y="0"/>
                  </a:cubicBezTo>
                  <a:lnTo>
                    <a:pt x="3299792" y="0"/>
                  </a:lnTo>
                  <a:cubicBezTo>
                    <a:pt x="3368372" y="0"/>
                    <a:pt x="3424251" y="55880"/>
                    <a:pt x="3424251" y="124460"/>
                  </a:cubicBezTo>
                  <a:lnTo>
                    <a:pt x="3424251" y="1719344"/>
                  </a:lnTo>
                  <a:cubicBezTo>
                    <a:pt x="3424251" y="1787924"/>
                    <a:pt x="3368372" y="1843804"/>
                    <a:pt x="3299792" y="1843804"/>
                  </a:cubicBezTo>
                  <a:close/>
                </a:path>
              </a:pathLst>
            </a:custGeom>
            <a:solidFill>
              <a:srgbClr val="F6F6F6"/>
            </a:solidFill>
          </p:spPr>
          <p:txBody>
            <a:bodyPr/>
            <a:lstStyle/>
            <a:p>
              <a:endParaRPr lang="en-US"/>
            </a:p>
          </p:txBody>
        </p:sp>
      </p:grpSp>
      <p:sp>
        <p:nvSpPr>
          <p:cNvPr id="31" name="TextBox 30">
            <a:extLst>
              <a:ext uri="{FF2B5EF4-FFF2-40B4-BE49-F238E27FC236}">
                <a16:creationId xmlns:a16="http://schemas.microsoft.com/office/drawing/2014/main" id="{74F343A4-4F99-8B80-1298-EB269A57E6E4}"/>
              </a:ext>
            </a:extLst>
          </p:cNvPr>
          <p:cNvSpPr txBox="1"/>
          <p:nvPr/>
        </p:nvSpPr>
        <p:spPr>
          <a:xfrm>
            <a:off x="1409697" y="1022755"/>
            <a:ext cx="15468600" cy="8241487"/>
          </a:xfrm>
          <a:prstGeom prst="rect">
            <a:avLst/>
          </a:prstGeom>
          <a:noFill/>
        </p:spPr>
        <p:txBody>
          <a:bodyPr wrap="square">
            <a:spAutoFit/>
          </a:bodyPr>
          <a:lstStyle/>
          <a:p>
            <a:pPr algn="just">
              <a:lnSpc>
                <a:spcPct val="150000"/>
              </a:lnSpc>
              <a:spcAft>
                <a:spcPts val="1000"/>
              </a:spcAft>
            </a:pPr>
            <a:r>
              <a:rPr lang="x-none" sz="4200" dirty="0">
                <a:latin typeface="Arial" panose="020B0604020202020204" pitchFamily="34" charset="0"/>
                <a:ea typeface="Calibri" panose="020F0502020204030204" pitchFamily="34" charset="0"/>
                <a:cs typeface="Arial" panose="020B0604020202020204" pitchFamily="34" charset="0"/>
              </a:rPr>
              <a:t>Cách chơi: </a:t>
            </a:r>
          </a:p>
          <a:p>
            <a:pPr marL="571500" indent="-571500" algn="just">
              <a:lnSpc>
                <a:spcPct val="150000"/>
              </a:lnSpc>
              <a:spcAft>
                <a:spcPts val="1000"/>
              </a:spcAft>
              <a:buFont typeface="Arial" panose="020B0604020202020204" pitchFamily="34" charset="0"/>
              <a:buChar char="•"/>
            </a:pPr>
            <a:r>
              <a:rPr lang="x-none" sz="4200" dirty="0">
                <a:effectLst/>
                <a:latin typeface="Arial" panose="020B0604020202020204" pitchFamily="34" charset="0"/>
                <a:ea typeface="Calibri" panose="020F0502020204030204" pitchFamily="34" charset="0"/>
                <a:cs typeface="Arial" panose="020B0604020202020204" pitchFamily="34" charset="0"/>
              </a:rPr>
              <a:t>Chơi theo nhóm. </a:t>
            </a:r>
          </a:p>
          <a:p>
            <a:pPr marL="571500" indent="-571500" algn="just">
              <a:lnSpc>
                <a:spcPct val="150000"/>
              </a:lnSpc>
              <a:spcAft>
                <a:spcPts val="1000"/>
              </a:spcAft>
              <a:buFont typeface="Arial" panose="020B0604020202020204" pitchFamily="34" charset="0"/>
              <a:buChar char="•"/>
            </a:pPr>
            <a:r>
              <a:rPr lang="x-none" sz="4200" dirty="0">
                <a:latin typeface="Arial" panose="020B0604020202020204" pitchFamily="34" charset="0"/>
                <a:ea typeface="Calibri" panose="020F0502020204030204" pitchFamily="34" charset="0"/>
                <a:cs typeface="Arial" panose="020B0604020202020204" pitchFamily="34" charset="0"/>
              </a:rPr>
              <a:t>Úp các tấm thẻ dưới đây thành một nhóm theo thứ tự bất kì.</a:t>
            </a:r>
          </a:p>
          <a:p>
            <a:pPr marL="571500" indent="-571500" algn="just">
              <a:lnSpc>
                <a:spcPct val="150000"/>
              </a:lnSpc>
              <a:spcAft>
                <a:spcPts val="1000"/>
              </a:spcAft>
              <a:buFont typeface="Arial" panose="020B0604020202020204" pitchFamily="34" charset="0"/>
              <a:buChar char="•"/>
            </a:pPr>
            <a:r>
              <a:rPr lang="x-none" sz="4200" dirty="0">
                <a:effectLst/>
                <a:latin typeface="Arial" panose="020B0604020202020204" pitchFamily="34" charset="0"/>
                <a:ea typeface="Calibri" panose="020F0502020204030204" pitchFamily="34" charset="0"/>
                <a:cs typeface="Arial" panose="020B0604020202020204" pitchFamily="34" charset="0"/>
              </a:rPr>
              <a:t>Khi đến lượt, người chơi lấy ra 2 tấm thẻ bất kì, Nếu là cặp tấm thẻ anh em (cặp tấm thẻ ghi hai phân số, trong đó có một phân số là phấn số đảo ngược của phân số còn lại) thì người chơi được giữ lấy, nếu không thì xếp trả lại. </a:t>
            </a:r>
          </a:p>
          <a:p>
            <a:pPr marL="571500" indent="-571500" algn="just">
              <a:lnSpc>
                <a:spcPct val="150000"/>
              </a:lnSpc>
              <a:spcAft>
                <a:spcPts val="1000"/>
              </a:spcAft>
              <a:buFont typeface="Arial" panose="020B0604020202020204" pitchFamily="34" charset="0"/>
              <a:buChar char="•"/>
            </a:pPr>
            <a:r>
              <a:rPr lang="x-none" sz="4200" dirty="0">
                <a:latin typeface="Arial" panose="020B0604020202020204" pitchFamily="34" charset="0"/>
                <a:ea typeface="Calibri" panose="020F0502020204030204" pitchFamily="34" charset="0"/>
                <a:cs typeface="Arial" panose="020B0604020202020204" pitchFamily="34" charset="0"/>
              </a:rPr>
              <a:t>Trò chơi kết thúc khi có người lấy được 2 tấm thẻ anh em. </a:t>
            </a:r>
            <a:endParaRPr lang="x-none" sz="4200" dirty="0">
              <a:effectLst/>
              <a:latin typeface="Arial" panose="020B0604020202020204" pitchFamily="34" charset="0"/>
              <a:ea typeface="Calibri" panose="020F0502020204030204" pitchFamily="34" charset="0"/>
              <a:cs typeface="Arial" panose="020B0604020202020204" pitchFamily="34" charset="0"/>
            </a:endParaRPr>
          </a:p>
        </p:txBody>
      </p:sp>
      <p:grpSp>
        <p:nvGrpSpPr>
          <p:cNvPr id="37" name="Group 36">
            <a:extLst>
              <a:ext uri="{FF2B5EF4-FFF2-40B4-BE49-F238E27FC236}">
                <a16:creationId xmlns:a16="http://schemas.microsoft.com/office/drawing/2014/main" id="{B1153D4C-5AF4-2369-51F9-096561CE7142}"/>
              </a:ext>
            </a:extLst>
          </p:cNvPr>
          <p:cNvGrpSpPr/>
          <p:nvPr/>
        </p:nvGrpSpPr>
        <p:grpSpPr>
          <a:xfrm>
            <a:off x="9817295" y="800100"/>
            <a:ext cx="7429501" cy="2123788"/>
            <a:chOff x="9817295" y="800100"/>
            <a:chExt cx="7429501" cy="2123788"/>
          </a:xfrm>
        </p:grpSpPr>
        <p:sp>
          <p:nvSpPr>
            <p:cNvPr id="33" name="Freeform 32">
              <a:extLst>
                <a:ext uri="{FF2B5EF4-FFF2-40B4-BE49-F238E27FC236}">
                  <a16:creationId xmlns:a16="http://schemas.microsoft.com/office/drawing/2014/main" id="{7A4B3D68-418A-34FA-1EA8-AE22513F34FE}"/>
                </a:ext>
              </a:extLst>
            </p:cNvPr>
            <p:cNvSpPr/>
            <p:nvPr/>
          </p:nvSpPr>
          <p:spPr>
            <a:xfrm>
              <a:off x="9817295" y="800100"/>
              <a:ext cx="7429501" cy="2123788"/>
            </a:xfrm>
            <a:custGeom>
              <a:avLst/>
              <a:gdLst/>
              <a:ahLst/>
              <a:cxnLst/>
              <a:rect l="l" t="t" r="r" b="b"/>
              <a:pathLst>
                <a:path w="12402337" h="1248029">
                  <a:moveTo>
                    <a:pt x="11848617" y="1248029"/>
                  </a:moveTo>
                  <a:lnTo>
                    <a:pt x="553720" y="1248029"/>
                  </a:lnTo>
                  <a:cubicBezTo>
                    <a:pt x="247650" y="1248029"/>
                    <a:pt x="0" y="968640"/>
                    <a:pt x="0" y="624744"/>
                  </a:cubicBezTo>
                  <a:cubicBezTo>
                    <a:pt x="0" y="279415"/>
                    <a:pt x="247650" y="0"/>
                    <a:pt x="553720" y="0"/>
                  </a:cubicBezTo>
                  <a:lnTo>
                    <a:pt x="11848617" y="0"/>
                  </a:lnTo>
                  <a:cubicBezTo>
                    <a:pt x="12154687" y="0"/>
                    <a:pt x="12402337" y="279415"/>
                    <a:pt x="12402337" y="624744"/>
                  </a:cubicBezTo>
                  <a:cubicBezTo>
                    <a:pt x="12401067" y="968640"/>
                    <a:pt x="12153417" y="1248029"/>
                    <a:pt x="11848617" y="1248029"/>
                  </a:cubicBezTo>
                  <a:close/>
                </a:path>
              </a:pathLst>
            </a:custGeom>
            <a:solidFill>
              <a:schemeClr val="tx2">
                <a:lumMod val="20000"/>
                <a:lumOff val="80000"/>
              </a:schemeClr>
            </a:solidFill>
          </p:spPr>
          <p:txBody>
            <a:bodyPr/>
            <a:lstStyle/>
            <a:p>
              <a:endParaRPr lang="x-none" dirty="0"/>
            </a:p>
          </p:txBody>
        </p:sp>
        <p:sp>
          <p:nvSpPr>
            <p:cNvPr id="35" name="TextBox 10">
              <a:extLst>
                <a:ext uri="{FF2B5EF4-FFF2-40B4-BE49-F238E27FC236}">
                  <a16:creationId xmlns:a16="http://schemas.microsoft.com/office/drawing/2014/main" id="{84DA30BA-5E12-31CC-556F-CE866A74C2F6}"/>
                </a:ext>
              </a:extLst>
            </p:cNvPr>
            <p:cNvSpPr txBox="1"/>
            <p:nvPr/>
          </p:nvSpPr>
          <p:spPr>
            <a:xfrm>
              <a:off x="9817295" y="800100"/>
              <a:ext cx="7429501" cy="1905778"/>
            </a:xfrm>
            <a:prstGeom prst="rect">
              <a:avLst/>
            </a:prstGeom>
          </p:spPr>
          <p:txBody>
            <a:bodyPr wrap="square" lIns="0" tIns="0" rIns="0" bIns="0" rtlCol="0" anchor="t">
              <a:spAutoFit/>
            </a:bodyPr>
            <a:lstStyle/>
            <a:p>
              <a:pPr algn="ctr">
                <a:lnSpc>
                  <a:spcPct val="150000"/>
                </a:lnSpc>
              </a:pPr>
              <a:r>
                <a:rPr lang="en-US" sz="4400" b="1" dirty="0">
                  <a:solidFill>
                    <a:srgbClr val="C00000"/>
                  </a:solidFill>
                  <a:latin typeface="Arial" panose="020B0604020202020204" pitchFamily="34" charset="0"/>
                  <a:cs typeface="Arial" panose="020B0604020202020204" pitchFamily="34" charset="0"/>
                </a:rPr>
                <a:t>TRÒ CHƠI</a:t>
              </a:r>
            </a:p>
            <a:p>
              <a:pPr algn="ctr">
                <a:lnSpc>
                  <a:spcPct val="150000"/>
                </a:lnSpc>
              </a:pPr>
              <a:r>
                <a:rPr lang="en-US" sz="4400" b="1" dirty="0">
                  <a:solidFill>
                    <a:schemeClr val="tx2"/>
                  </a:solidFill>
                  <a:latin typeface="Arial" panose="020B0604020202020204" pitchFamily="34" charset="0"/>
                  <a:cs typeface="Arial" panose="020B0604020202020204" pitchFamily="34" charset="0"/>
                </a:rPr>
                <a:t>CẶP TẤM THẺ ANH EM</a:t>
              </a:r>
            </a:p>
          </p:txBody>
        </p:sp>
      </p:grpSp>
    </p:spTree>
    <p:extLst>
      <p:ext uri="{BB962C8B-B14F-4D97-AF65-F5344CB8AC3E}">
        <p14:creationId xmlns:p14="http://schemas.microsoft.com/office/powerpoint/2010/main" val="1777366694"/>
      </p:ext>
    </p:extLst>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arn(inVertical)">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500"/>
                                        <p:tgtEl>
                                          <p:spTgt spid="31"/>
                                        </p:tgtEl>
                                      </p:cBhvr>
                                    </p:animEffect>
                                    <p:anim calcmode="lin" valueType="num">
                                      <p:cBhvr>
                                        <p:cTn id="13" dur="500" fill="hold"/>
                                        <p:tgtEl>
                                          <p:spTgt spid="31"/>
                                        </p:tgtEl>
                                        <p:attrNameLst>
                                          <p:attrName>ppt_x</p:attrName>
                                        </p:attrNameLst>
                                      </p:cBhvr>
                                      <p:tavLst>
                                        <p:tav tm="0">
                                          <p:val>
                                            <p:strVal val="#ppt_x"/>
                                          </p:val>
                                        </p:tav>
                                        <p:tav tm="100000">
                                          <p:val>
                                            <p:strVal val="#ppt_x"/>
                                          </p:val>
                                        </p:tav>
                                      </p:tavLst>
                                    </p:anim>
                                    <p:anim calcmode="lin" valueType="num">
                                      <p:cBhvr>
                                        <p:cTn id="14" dur="5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1247</TotalTime>
  <Words>443</Words>
  <Application>Microsoft Office PowerPoint</Application>
  <PresentationFormat>Custom</PresentationFormat>
  <Paragraphs>186</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64 PHÉP CHIA</dc:title>
  <dc:creator>Xinh Đẹp Dịu Hiền Huế Thị</dc:creator>
  <cp:lastModifiedBy>FPT SHOP</cp:lastModifiedBy>
  <cp:revision>25</cp:revision>
  <dcterms:created xsi:type="dcterms:W3CDTF">2006-08-16T00:00:00Z</dcterms:created>
  <dcterms:modified xsi:type="dcterms:W3CDTF">2025-04-25T15:26:09Z</dcterms:modified>
  <dc:identifier>DAF1CwDO11I</dc:identifier>
</cp:coreProperties>
</file>