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3"/>
  </p:notesMasterIdLst>
  <p:sldIdLst>
    <p:sldId id="272" r:id="rId3"/>
    <p:sldId id="264" r:id="rId4"/>
    <p:sldId id="300" r:id="rId5"/>
    <p:sldId id="301" r:id="rId6"/>
    <p:sldId id="261" r:id="rId7"/>
    <p:sldId id="305" r:id="rId8"/>
    <p:sldId id="306" r:id="rId9"/>
    <p:sldId id="307" r:id="rId10"/>
    <p:sldId id="308" r:id="rId11"/>
    <p:sldId id="299" r:id="rId12"/>
    <p:sldId id="296" r:id="rId13"/>
    <p:sldId id="283" r:id="rId14"/>
    <p:sldId id="330" r:id="rId15"/>
    <p:sldId id="331" r:id="rId16"/>
    <p:sldId id="332" r:id="rId17"/>
    <p:sldId id="337" r:id="rId18"/>
    <p:sldId id="338" r:id="rId19"/>
    <p:sldId id="339" r:id="rId20"/>
    <p:sldId id="340" r:id="rId21"/>
    <p:sldId id="28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6B71A-4E4B-4349-BED5-63E5A2D395DE}" v="1271" dt="2023-12-03T16:25:48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5458" autoAdjust="0"/>
  </p:normalViewPr>
  <p:slideViewPr>
    <p:cSldViewPr>
      <p:cViewPr varScale="1">
        <p:scale>
          <a:sx n="58" d="100"/>
          <a:sy n="58" d="100"/>
        </p:scale>
        <p:origin x="12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70" d="100"/>
        <a:sy n="2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3BFE3-92EB-4448-AF02-52AC1FF27DBE}" type="datetimeFigureOut">
              <a:rPr lang="x-none" smtClean="0"/>
              <a:t>4/25/2025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FDFE7-C480-674D-9A29-5FC3ED38D0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859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DFE7-C480-674D-9A29-5FC3ED38D06E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404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DFE7-C480-674D-9A29-5FC3ED38D06E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920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DFE7-C480-674D-9A29-5FC3ED38D06E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5733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DFE7-C480-674D-9A29-5FC3ED38D06E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74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Nhấn</a:t>
            </a:r>
            <a:r>
              <a:rPr lang="vi-VN" baseline="0"/>
              <a:t> vào quả táo lần 1 để mở câu hỏi. Nếu trả lời đúng nhấn lại lần 2 để hái táo. Bấm NEXT để chuyển sang nội dung về nhà.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FDFE7-C480-674D-9A29-5FC3ED38D06E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041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7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53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3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16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6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95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9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68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1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4.png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3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slide" Target="slide16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5.svg"/><Relationship Id="rId12" Type="http://schemas.openxmlformats.org/officeDocument/2006/relationships/image" Target="../media/image15.svg"/><Relationship Id="rId17" Type="http://schemas.openxmlformats.org/officeDocument/2006/relationships/image" Target="../media/image29.svg"/><Relationship Id="rId25" Type="http://schemas.openxmlformats.org/officeDocument/2006/relationships/slide" Target="slide15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24" Type="http://schemas.openxmlformats.org/officeDocument/2006/relationships/image" Target="../media/image34.png"/><Relationship Id="rId5" Type="http://schemas.openxmlformats.org/officeDocument/2006/relationships/image" Target="../media/image23.svg"/><Relationship Id="rId15" Type="http://schemas.openxmlformats.org/officeDocument/2006/relationships/image" Target="../media/image9.svg"/><Relationship Id="rId23" Type="http://schemas.openxmlformats.org/officeDocument/2006/relationships/image" Target="../media/image33.png"/><Relationship Id="rId28" Type="http://schemas.openxmlformats.org/officeDocument/2006/relationships/slide" Target="slide18.xml"/><Relationship Id="rId10" Type="http://schemas.openxmlformats.org/officeDocument/2006/relationships/image" Target="../media/image13.png"/><Relationship Id="rId19" Type="http://schemas.openxmlformats.org/officeDocument/2006/relationships/image" Target="../media/image20.svg"/><Relationship Id="rId31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8.png"/><Relationship Id="rId22" Type="http://schemas.openxmlformats.org/officeDocument/2006/relationships/image" Target="../media/image32.png"/><Relationship Id="rId27" Type="http://schemas.openxmlformats.org/officeDocument/2006/relationships/slide" Target="slide17.xml"/><Relationship Id="rId30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2636200"/>
              <a:ext cx="22645999" cy="0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FE86CF67-E9D1-2C3A-D5E3-6A9B04EB5E9C}"/>
              </a:ext>
            </a:extLst>
          </p:cNvPr>
          <p:cNvSpPr txBox="1"/>
          <p:nvPr/>
        </p:nvSpPr>
        <p:spPr>
          <a:xfrm>
            <a:off x="2193972" y="723058"/>
            <a:ext cx="1390004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63</a:t>
            </a:r>
            <a:r>
              <a:rPr lang="vi-VN" sz="8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8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NHÂN PHÂN SỐ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7156024-74EA-7BB3-4592-40014E05E83F}"/>
              </a:ext>
            </a:extLst>
          </p:cNvPr>
          <p:cNvSpPr txBox="1"/>
          <p:nvPr/>
        </p:nvSpPr>
        <p:spPr>
          <a:xfrm>
            <a:off x="5637969" y="5023077"/>
            <a:ext cx="701205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  <a:r>
              <a:rPr lang="vi-VN" sz="8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8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3E0819F2-9B99-DCD8-7AD1-6491B506B6BF}"/>
              </a:ext>
            </a:extLst>
          </p:cNvPr>
          <p:cNvSpPr/>
          <p:nvPr/>
        </p:nvSpPr>
        <p:spPr>
          <a:xfrm>
            <a:off x="421168" y="5531611"/>
            <a:ext cx="5216801" cy="4581298"/>
          </a:xfrm>
          <a:custGeom>
            <a:avLst/>
            <a:gdLst/>
            <a:ahLst/>
            <a:cxnLst/>
            <a:rect l="l" t="t" r="r" b="b"/>
            <a:pathLst>
              <a:path w="2577854" h="2263824">
                <a:moveTo>
                  <a:pt x="0" y="0"/>
                </a:moveTo>
                <a:lnTo>
                  <a:pt x="2577854" y="0"/>
                </a:lnTo>
                <a:lnTo>
                  <a:pt x="2577854" y="2263825"/>
                </a:lnTo>
                <a:lnTo>
                  <a:pt x="0" y="226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6">
            <a:extLst>
              <a:ext uri="{FF2B5EF4-FFF2-40B4-BE49-F238E27FC236}">
                <a16:creationId xmlns:a16="http://schemas.microsoft.com/office/drawing/2014/main" id="{F5E0AB0A-FC9B-283F-F7B4-C1C40FBD7F7B}"/>
              </a:ext>
            </a:extLst>
          </p:cNvPr>
          <p:cNvSpPr/>
          <p:nvPr/>
        </p:nvSpPr>
        <p:spPr>
          <a:xfrm>
            <a:off x="12954000" y="5565994"/>
            <a:ext cx="4964418" cy="4368689"/>
          </a:xfrm>
          <a:custGeom>
            <a:avLst/>
            <a:gdLst/>
            <a:ahLst/>
            <a:cxnLst/>
            <a:rect l="l" t="t" r="r" b="b"/>
            <a:pathLst>
              <a:path w="2699690" h="2375728">
                <a:moveTo>
                  <a:pt x="0" y="0"/>
                </a:moveTo>
                <a:lnTo>
                  <a:pt x="2699690" y="0"/>
                </a:lnTo>
                <a:lnTo>
                  <a:pt x="2699690" y="2375728"/>
                </a:lnTo>
                <a:lnTo>
                  <a:pt x="0" y="237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C05CD2-B0A3-FACA-5F3C-C1ADE2DBBFE5}"/>
              </a:ext>
            </a:extLst>
          </p:cNvPr>
          <p:cNvSpPr txBox="1"/>
          <p:nvPr/>
        </p:nvSpPr>
        <p:spPr>
          <a:xfrm>
            <a:off x="6333225" y="619118"/>
            <a:ext cx="5621547" cy="98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3 SGK – tr89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46E99-B53A-1C48-A161-A4E6A186B039}"/>
              </a:ext>
            </a:extLst>
          </p:cNvPr>
          <p:cNvGrpSpPr/>
          <p:nvPr/>
        </p:nvGrpSpPr>
        <p:grpSpPr>
          <a:xfrm>
            <a:off x="2019298" y="1601566"/>
            <a:ext cx="14249400" cy="2944813"/>
            <a:chOff x="2019298" y="1601566"/>
            <a:chExt cx="14249400" cy="294481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443A5A-6796-58AE-C475-377B6D8046B2}"/>
                </a:ext>
              </a:extLst>
            </p:cNvPr>
            <p:cNvSpPr txBox="1"/>
            <p:nvPr/>
          </p:nvSpPr>
          <p:spPr>
            <a:xfrm>
              <a:off x="2019298" y="1601566"/>
              <a:ext cx="14249400" cy="2477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nuôi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chữ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	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chiều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rộng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 m.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chu vi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bè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mét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C9091D-4390-3304-A2FD-E0EC2B6BFC67}"/>
                </a:ext>
              </a:extLst>
            </p:cNvPr>
            <p:cNvGrpSpPr/>
            <p:nvPr/>
          </p:nvGrpSpPr>
          <p:grpSpPr>
            <a:xfrm>
              <a:off x="12954000" y="1725198"/>
              <a:ext cx="914400" cy="1523494"/>
              <a:chOff x="12027158" y="4238404"/>
              <a:chExt cx="531200" cy="152349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ABC3A8-2E4A-5408-2E3B-6310726C40ED}"/>
                  </a:ext>
                </a:extLst>
              </p:cNvPr>
              <p:cNvSpPr txBox="1"/>
              <p:nvPr/>
            </p:nvSpPr>
            <p:spPr>
              <a:xfrm>
                <a:off x="12027159" y="4238404"/>
                <a:ext cx="531199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C0C4B96-A33D-81F3-3F10-DECC43072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B7C333-D84F-0D2B-A1DA-4E4C04C45703}"/>
                </a:ext>
              </a:extLst>
            </p:cNvPr>
            <p:cNvGrpSpPr/>
            <p:nvPr/>
          </p:nvGrpSpPr>
          <p:grpSpPr>
            <a:xfrm>
              <a:off x="3276600" y="3022885"/>
              <a:ext cx="914400" cy="1523494"/>
              <a:chOff x="12027158" y="4238404"/>
              <a:chExt cx="531200" cy="152349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52F129-EC58-59A9-2EEF-681419FCB747}"/>
                  </a:ext>
                </a:extLst>
              </p:cNvPr>
              <p:cNvSpPr txBox="1"/>
              <p:nvPr/>
            </p:nvSpPr>
            <p:spPr>
              <a:xfrm>
                <a:off x="12027159" y="4238404"/>
                <a:ext cx="531199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7071B23-65CE-9E8D-86BD-526FDF30EB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4704347" y="4520311"/>
            <a:ext cx="9144000" cy="4523700"/>
            <a:chOff x="4704347" y="4520311"/>
            <a:chExt cx="9144000" cy="45237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4E9AF8-ABE7-8A12-F6FC-22319D90F7CE}"/>
                </a:ext>
              </a:extLst>
            </p:cNvPr>
            <p:cNvSpPr txBox="1"/>
            <p:nvPr/>
          </p:nvSpPr>
          <p:spPr>
            <a:xfrm>
              <a:off x="4704347" y="4520311"/>
              <a:ext cx="9144000" cy="2039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b="1" u="sng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Bài</a:t>
              </a:r>
              <a:r>
                <a:rPr lang="en-US" sz="4200" b="1" u="sng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b="1" u="sng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giải</a:t>
              </a:r>
              <a:r>
                <a:rPr lang="en-US" sz="4200" b="1" u="sng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:</a:t>
              </a:r>
              <a:endParaRPr lang="x-none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Chu vi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bè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: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09B88A6-D9B1-1153-DE11-EB700355CAB9}"/>
                </a:ext>
              </a:extLst>
            </p:cNvPr>
            <p:cNvGrpSpPr/>
            <p:nvPr/>
          </p:nvGrpSpPr>
          <p:grpSpPr>
            <a:xfrm>
              <a:off x="6990347" y="6793832"/>
              <a:ext cx="5620643" cy="1461940"/>
              <a:chOff x="11033525" y="2663260"/>
              <a:chExt cx="5620643" cy="146194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74B0CAF-09F3-C622-3187-ED1A95C9B51D}"/>
                  </a:ext>
                </a:extLst>
              </p:cNvPr>
              <p:cNvGrpSpPr/>
              <p:nvPr/>
            </p:nvGrpSpPr>
            <p:grpSpPr>
              <a:xfrm>
                <a:off x="12411657" y="2663260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405E9C9-9C96-0499-F57B-4064AFE0C1CB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19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8E50764-67A3-CF51-135B-5F801A67F9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ABE71-C2B9-3528-F13C-C5A81927E140}"/>
                  </a:ext>
                </a:extLst>
              </p:cNvPr>
              <p:cNvSpPr txBox="1"/>
              <p:nvPr/>
            </p:nvSpPr>
            <p:spPr>
              <a:xfrm>
                <a:off x="11984406" y="2997868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A20BDEC-0001-739C-EE3F-FDC2E7CE694C}"/>
                  </a:ext>
                </a:extLst>
              </p:cNvPr>
              <p:cNvGrpSpPr/>
              <p:nvPr/>
            </p:nvGrpSpPr>
            <p:grpSpPr>
              <a:xfrm>
                <a:off x="11043594" y="2663261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8F08A6F-85CB-1A1A-2081-1D1E8EA198F4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A30B558-A5A6-B2FE-4902-53BBA2478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74760D6-E8A6-3B1E-FA1F-47F803D1B992}"/>
                  </a:ext>
                </a:extLst>
              </p:cNvPr>
              <p:cNvGrpSpPr/>
              <p:nvPr/>
            </p:nvGrpSpPr>
            <p:grpSpPr>
              <a:xfrm>
                <a:off x="13473604" y="2977325"/>
                <a:ext cx="3180564" cy="759207"/>
                <a:chOff x="15221924" y="8360376"/>
                <a:chExt cx="3180564" cy="759207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23D08CA-6145-8458-A679-6BEDD4805D76}"/>
                    </a:ext>
                  </a:extLst>
                </p:cNvPr>
                <p:cNvSpPr txBox="1"/>
                <p:nvPr/>
              </p:nvSpPr>
              <p:spPr>
                <a:xfrm>
                  <a:off x="15677445" y="8380919"/>
                  <a:ext cx="2725043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 = 44 (m)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9017FB6-60E4-A3A6-5D4D-D89742954069}"/>
                    </a:ext>
                  </a:extLst>
                </p:cNvPr>
                <p:cNvSpPr txBox="1"/>
                <p:nvPr/>
              </p:nvSpPr>
              <p:spPr>
                <a:xfrm>
                  <a:off x="15221924" y="8360376"/>
                  <a:ext cx="497747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</p:grpSp>
          <p:sp>
            <p:nvSpPr>
              <p:cNvPr id="29" name="Double Bracket 28">
                <a:extLst>
                  <a:ext uri="{FF2B5EF4-FFF2-40B4-BE49-F238E27FC236}">
                    <a16:creationId xmlns:a16="http://schemas.microsoft.com/office/drawing/2014/main" id="{290FD7C5-9D52-C217-7EDE-579A2C02EC5F}"/>
                  </a:ext>
                </a:extLst>
              </p:cNvPr>
              <p:cNvSpPr/>
              <p:nvPr/>
            </p:nvSpPr>
            <p:spPr>
              <a:xfrm>
                <a:off x="11033525" y="2723189"/>
                <a:ext cx="2450033" cy="1273121"/>
              </a:xfrm>
              <a:prstGeom prst="bracketPair">
                <a:avLst>
                  <a:gd name="adj" fmla="val 19475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x-none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9B5012-ED08-E05E-58C8-375D23EE4F85}"/>
                </a:ext>
              </a:extLst>
            </p:cNvPr>
            <p:cNvSpPr txBox="1"/>
            <p:nvPr/>
          </p:nvSpPr>
          <p:spPr>
            <a:xfrm>
              <a:off x="8854485" y="8305347"/>
              <a:ext cx="34734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44 m</a:t>
              </a: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5E57009B-CF1F-212B-B1EE-02F2DA33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0576" y="6238494"/>
            <a:ext cx="6092048" cy="3837991"/>
          </a:xfrm>
          <a:prstGeom prst="rect">
            <a:avLst/>
          </a:prstGeom>
        </p:spPr>
      </p:pic>
      <p:sp>
        <p:nvSpPr>
          <p:cNvPr id="40" name="Freeform 17">
            <a:extLst>
              <a:ext uri="{FF2B5EF4-FFF2-40B4-BE49-F238E27FC236}">
                <a16:creationId xmlns:a16="http://schemas.microsoft.com/office/drawing/2014/main" id="{8C946B0C-38B9-738E-18CE-C00AE199F216}"/>
              </a:ext>
            </a:extLst>
          </p:cNvPr>
          <p:cNvSpPr/>
          <p:nvPr/>
        </p:nvSpPr>
        <p:spPr>
          <a:xfrm>
            <a:off x="14516070" y="5349805"/>
            <a:ext cx="3227978" cy="4506062"/>
          </a:xfrm>
          <a:custGeom>
            <a:avLst/>
            <a:gdLst/>
            <a:ahLst/>
            <a:cxnLst/>
            <a:rect l="l" t="t" r="r" b="b"/>
            <a:pathLst>
              <a:path w="1631747" h="2277820">
                <a:moveTo>
                  <a:pt x="0" y="0"/>
                </a:moveTo>
                <a:lnTo>
                  <a:pt x="1631747" y="0"/>
                </a:lnTo>
                <a:lnTo>
                  <a:pt x="1631747" y="2277820"/>
                </a:lnTo>
                <a:lnTo>
                  <a:pt x="0" y="2277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4835" y="383025"/>
            <a:ext cx="7864171" cy="9520950"/>
            <a:chOff x="0" y="0"/>
            <a:chExt cx="10013787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013787" cy="11977999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10013787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8715956" y="383025"/>
            <a:ext cx="9097209" cy="9520950"/>
            <a:chOff x="0" y="0"/>
            <a:chExt cx="3077328" cy="3038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7328" cy="3038863"/>
            </a:xfrm>
            <a:custGeom>
              <a:avLst/>
              <a:gdLst/>
              <a:ahLst/>
              <a:cxnLst/>
              <a:rect l="l" t="t" r="r" b="b"/>
              <a:pathLst>
                <a:path w="3077328" h="3038863">
                  <a:moveTo>
                    <a:pt x="2952867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2868" y="0"/>
                  </a:lnTo>
                  <a:cubicBezTo>
                    <a:pt x="3021448" y="0"/>
                    <a:pt x="3077328" y="55880"/>
                    <a:pt x="3077328" y="124460"/>
                  </a:cubicBezTo>
                  <a:lnTo>
                    <a:pt x="3077328" y="2914403"/>
                  </a:lnTo>
                  <a:cubicBezTo>
                    <a:pt x="3077328" y="2982983"/>
                    <a:pt x="3021448" y="3038863"/>
                    <a:pt x="2952868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D53526-459C-F9DA-4921-303559824D70}"/>
              </a:ext>
            </a:extLst>
          </p:cNvPr>
          <p:cNvGrpSpPr/>
          <p:nvPr/>
        </p:nvGrpSpPr>
        <p:grpSpPr>
          <a:xfrm>
            <a:off x="936718" y="2142078"/>
            <a:ext cx="7120650" cy="7647735"/>
            <a:chOff x="936718" y="2142078"/>
            <a:chExt cx="7120650" cy="76477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CAC375-8AD9-76ED-6E06-8421425B1929}"/>
                </a:ext>
              </a:extLst>
            </p:cNvPr>
            <p:cNvGrpSpPr/>
            <p:nvPr/>
          </p:nvGrpSpPr>
          <p:grpSpPr>
            <a:xfrm>
              <a:off x="936718" y="2142078"/>
              <a:ext cx="7120650" cy="7647735"/>
              <a:chOff x="838200" y="1643099"/>
              <a:chExt cx="7120650" cy="764773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746A0E-BED8-237E-1E29-42309CF9A8F9}"/>
                  </a:ext>
                </a:extLst>
              </p:cNvPr>
              <p:cNvSpPr txBox="1"/>
              <p:nvPr/>
            </p:nvSpPr>
            <p:spPr>
              <a:xfrm>
                <a:off x="838200" y="1643099"/>
                <a:ext cx="7120650" cy="764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chuồng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chuồng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nuôi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 con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ăn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yến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cám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ngày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con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lợn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nhà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cô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Sáu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ăn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hết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	 	  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kg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cám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endParaRPr lang="x-none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4B68D54-618A-2FC3-DF63-150DF28E73BE}"/>
                  </a:ext>
                </a:extLst>
              </p:cNvPr>
              <p:cNvGrpSpPr/>
              <p:nvPr/>
            </p:nvGrpSpPr>
            <p:grpSpPr>
              <a:xfrm>
                <a:off x="2586750" y="5623184"/>
                <a:ext cx="533400" cy="1461939"/>
                <a:chOff x="12027158" y="4284568"/>
                <a:chExt cx="531200" cy="1461939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9DD5C97-4DA1-EBCD-F96F-4DAA2D43A661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DE39B145-0734-274D-CBB4-E59854EEC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9093842-C7C7-E583-D9B9-5EEB39F00F29}"/>
                </a:ext>
              </a:extLst>
            </p:cNvPr>
            <p:cNvSpPr/>
            <p:nvPr/>
          </p:nvSpPr>
          <p:spPr>
            <a:xfrm>
              <a:off x="1947347" y="8761020"/>
              <a:ext cx="1047878" cy="966886"/>
            </a:xfrm>
            <a:prstGeom prst="roundRect">
              <a:avLst>
                <a:gd name="adj" fmla="val 574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DFA704-99F4-16B6-F0FC-9BD8F0420DEA}"/>
              </a:ext>
            </a:extLst>
          </p:cNvPr>
          <p:cNvSpPr txBox="1"/>
          <p:nvPr/>
        </p:nvSpPr>
        <p:spPr>
          <a:xfrm>
            <a:off x="2050122" y="8857417"/>
            <a:ext cx="84232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28E282-EB88-1097-80DC-BC9F58D7354F}"/>
              </a:ext>
            </a:extLst>
          </p:cNvPr>
          <p:cNvSpPr txBox="1"/>
          <p:nvPr/>
        </p:nvSpPr>
        <p:spPr>
          <a:xfrm>
            <a:off x="2001183" y="370669"/>
            <a:ext cx="5621547" cy="98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4 SGK – tr89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64C312C-61AD-943A-BD0A-FA8BB9ABFAB1}"/>
              </a:ext>
            </a:extLst>
          </p:cNvPr>
          <p:cNvSpPr/>
          <p:nvPr/>
        </p:nvSpPr>
        <p:spPr>
          <a:xfrm>
            <a:off x="3898035" y="1577374"/>
            <a:ext cx="1371602" cy="818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? 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35552383-B917-E411-8337-DEABD527354B}"/>
              </a:ext>
            </a:extLst>
          </p:cNvPr>
          <p:cNvSpPr/>
          <p:nvPr/>
        </p:nvSpPr>
        <p:spPr>
          <a:xfrm>
            <a:off x="9617094" y="1315023"/>
            <a:ext cx="7324456" cy="3702354"/>
          </a:xfrm>
          <a:custGeom>
            <a:avLst/>
            <a:gdLst/>
            <a:ahLst/>
            <a:cxnLst/>
            <a:rect l="l" t="t" r="r" b="b"/>
            <a:pathLst>
              <a:path w="4355268" h="3416897">
                <a:moveTo>
                  <a:pt x="0" y="0"/>
                </a:moveTo>
                <a:lnTo>
                  <a:pt x="4355268" y="0"/>
                </a:lnTo>
                <a:lnTo>
                  <a:pt x="4355268" y="3416897"/>
                </a:lnTo>
                <a:lnTo>
                  <a:pt x="0" y="3416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918" t="-16595" r="-15390" b="-146217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6220164-D8F8-E1B1-3FAF-A70FA08BB172}"/>
              </a:ext>
            </a:extLst>
          </p:cNvPr>
          <p:cNvSpPr/>
          <p:nvPr/>
        </p:nvSpPr>
        <p:spPr>
          <a:xfrm>
            <a:off x="16908597" y="7771162"/>
            <a:ext cx="1379403" cy="2320491"/>
          </a:xfrm>
          <a:custGeom>
            <a:avLst/>
            <a:gdLst/>
            <a:ahLst/>
            <a:cxnLst/>
            <a:rect l="l" t="t" r="r" b="b"/>
            <a:pathLst>
              <a:path w="1379403" h="2320491">
                <a:moveTo>
                  <a:pt x="0" y="0"/>
                </a:moveTo>
                <a:lnTo>
                  <a:pt x="1379403" y="0"/>
                </a:lnTo>
                <a:lnTo>
                  <a:pt x="1379403" y="2320492"/>
                </a:lnTo>
                <a:lnTo>
                  <a:pt x="0" y="2320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B25E35EF-108B-3986-B8A0-8CD3EDF3F882}"/>
              </a:ext>
            </a:extLst>
          </p:cNvPr>
          <p:cNvSpPr/>
          <p:nvPr/>
        </p:nvSpPr>
        <p:spPr>
          <a:xfrm>
            <a:off x="7923528" y="206651"/>
            <a:ext cx="1381451" cy="1382027"/>
          </a:xfrm>
          <a:custGeom>
            <a:avLst/>
            <a:gdLst/>
            <a:ahLst/>
            <a:cxnLst/>
            <a:rect l="l" t="t" r="r" b="b"/>
            <a:pathLst>
              <a:path w="2213394" h="2214317">
                <a:moveTo>
                  <a:pt x="0" y="0"/>
                </a:moveTo>
                <a:lnTo>
                  <a:pt x="2213394" y="0"/>
                </a:lnTo>
                <a:lnTo>
                  <a:pt x="2213394" y="2214317"/>
                </a:lnTo>
                <a:lnTo>
                  <a:pt x="0" y="2214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2F3B58-8F3C-3A43-DA40-46E760C4F132}"/>
              </a:ext>
            </a:extLst>
          </p:cNvPr>
          <p:cNvSpPr txBox="1"/>
          <p:nvPr/>
        </p:nvSpPr>
        <p:spPr>
          <a:xfrm>
            <a:off x="9148482" y="761188"/>
            <a:ext cx="8363885" cy="5204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b="1" u="sng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4200" b="1" u="sng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giải</a:t>
            </a:r>
            <a:endParaRPr lang="x-none" sz="42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lợn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Sáu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 x 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 = 8 (con)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ngày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con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lợn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Sáu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ăn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cám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F18F8A-66E4-7257-D54A-DD4B094305E0}"/>
              </a:ext>
            </a:extLst>
          </p:cNvPr>
          <p:cNvGrpSpPr/>
          <p:nvPr/>
        </p:nvGrpSpPr>
        <p:grpSpPr>
          <a:xfrm>
            <a:off x="11349224" y="6052007"/>
            <a:ext cx="3962400" cy="1461939"/>
            <a:chOff x="9144000" y="10553700"/>
            <a:chExt cx="3962400" cy="14619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951885C-92A0-2FD0-E311-4989DD9940A9}"/>
                </a:ext>
              </a:extLst>
            </p:cNvPr>
            <p:cNvGrpSpPr/>
            <p:nvPr/>
          </p:nvGrpSpPr>
          <p:grpSpPr>
            <a:xfrm>
              <a:off x="10113039" y="10553700"/>
              <a:ext cx="631161" cy="1461939"/>
              <a:chOff x="12048141" y="4284568"/>
              <a:chExt cx="531200" cy="146193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CEE307-CD30-9454-012A-615CC693F68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00440D7-1B2E-19B0-1106-10A50064C7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D832F9-3D25-BE58-D003-1666B537B21B}"/>
                </a:ext>
              </a:extLst>
            </p:cNvPr>
            <p:cNvSpPr txBox="1"/>
            <p:nvPr/>
          </p:nvSpPr>
          <p:spPr>
            <a:xfrm>
              <a:off x="9144000" y="10835132"/>
              <a:ext cx="95435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 x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B176CE6-41D5-BF1A-B9FF-9DF675E9071F}"/>
                </a:ext>
              </a:extLst>
            </p:cNvPr>
            <p:cNvSpPr txBox="1"/>
            <p:nvPr/>
          </p:nvSpPr>
          <p:spPr>
            <a:xfrm>
              <a:off x="10771588" y="10899950"/>
              <a:ext cx="23348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1 (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yến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1C6998-87B9-4AC4-D772-46DB8E0787FD}"/>
              </a:ext>
            </a:extLst>
          </p:cNvPr>
          <p:cNvSpPr txBox="1"/>
          <p:nvPr/>
        </p:nvSpPr>
        <p:spPr>
          <a:xfrm>
            <a:off x="10917122" y="7461383"/>
            <a:ext cx="4724400" cy="1988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10 kg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10 kg</a:t>
            </a:r>
          </a:p>
        </p:txBody>
      </p:sp>
    </p:spTree>
    <p:extLst>
      <p:ext uri="{BB962C8B-B14F-4D97-AF65-F5344CB8AC3E}">
        <p14:creationId xmlns:p14="http://schemas.microsoft.com/office/powerpoint/2010/main" val="31757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6DFA1B-D14E-6F1B-A398-87CFB9DF3286}"/>
              </a:ext>
            </a:extLst>
          </p:cNvPr>
          <p:cNvGrpSpPr/>
          <p:nvPr/>
        </p:nvGrpSpPr>
        <p:grpSpPr>
          <a:xfrm>
            <a:off x="6333225" y="619118"/>
            <a:ext cx="5621547" cy="1974200"/>
            <a:chOff x="6333225" y="619118"/>
            <a:chExt cx="5621547" cy="19742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6BC75B-EE2A-C7EF-B10B-E69E918762D0}"/>
                </a:ext>
              </a:extLst>
            </p:cNvPr>
            <p:cNvSpPr txBox="1"/>
            <p:nvPr/>
          </p:nvSpPr>
          <p:spPr>
            <a:xfrm>
              <a:off x="6333225" y="619118"/>
              <a:ext cx="5621547" cy="98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5 SGK – tr89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A3F0539-3DBD-33A1-E4B2-5A5C2CC32836}"/>
                </a:ext>
              </a:extLst>
            </p:cNvPr>
            <p:cNvSpPr/>
            <p:nvPr/>
          </p:nvSpPr>
          <p:spPr>
            <a:xfrm>
              <a:off x="8283694" y="1774384"/>
              <a:ext cx="1720608" cy="81893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 ?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F57350-146F-ECAB-313A-1EB17FDB4931}"/>
              </a:ext>
            </a:extLst>
          </p:cNvPr>
          <p:cNvGrpSpPr/>
          <p:nvPr/>
        </p:nvGrpSpPr>
        <p:grpSpPr>
          <a:xfrm>
            <a:off x="9791583" y="1555760"/>
            <a:ext cx="7435832" cy="5307457"/>
            <a:chOff x="9296400" y="3148889"/>
            <a:chExt cx="7435832" cy="5307457"/>
          </a:xfrm>
        </p:grpSpPr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43E96921-5111-9857-FBF6-A835FF5F2774}"/>
                </a:ext>
              </a:extLst>
            </p:cNvPr>
            <p:cNvSpPr/>
            <p:nvPr/>
          </p:nvSpPr>
          <p:spPr>
            <a:xfrm>
              <a:off x="9296400" y="3148889"/>
              <a:ext cx="7435832" cy="4491954"/>
            </a:xfrm>
            <a:custGeom>
              <a:avLst/>
              <a:gdLst/>
              <a:ahLst/>
              <a:cxnLst/>
              <a:rect l="l" t="t" r="r" b="b"/>
              <a:pathLst>
                <a:path w="4355268" h="3416897">
                  <a:moveTo>
                    <a:pt x="0" y="0"/>
                  </a:moveTo>
                  <a:lnTo>
                    <a:pt x="4355268" y="0"/>
                  </a:lnTo>
                  <a:lnTo>
                    <a:pt x="4355268" y="3416897"/>
                  </a:lnTo>
                  <a:lnTo>
                    <a:pt x="0" y="3416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1029" t="-179857" r="-45418" b="-22185"/>
              </a:stretch>
            </a:blip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32D6B3-0EB2-2BEA-A9CE-D7EEE20A3DDA}"/>
                </a:ext>
              </a:extLst>
            </p:cNvPr>
            <p:cNvSpPr txBox="1"/>
            <p:nvPr/>
          </p:nvSpPr>
          <p:spPr>
            <a:xfrm>
              <a:off x="10340682" y="7717682"/>
              <a:ext cx="84232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73AD8E-1871-4AF2-8407-116686E4B440}"/>
                </a:ext>
              </a:extLst>
            </p:cNvPr>
            <p:cNvSpPr txBox="1"/>
            <p:nvPr/>
          </p:nvSpPr>
          <p:spPr>
            <a:xfrm>
              <a:off x="12774457" y="7673475"/>
              <a:ext cx="84232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7B88FEB-1980-C87C-B27E-D6794130AEF0}"/>
                </a:ext>
              </a:extLst>
            </p:cNvPr>
            <p:cNvSpPr txBox="1"/>
            <p:nvPr/>
          </p:nvSpPr>
          <p:spPr>
            <a:xfrm>
              <a:off x="15225464" y="7704391"/>
              <a:ext cx="84232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E9285AA-9A87-70C3-B12A-6DF82E9F4D78}"/>
              </a:ext>
            </a:extLst>
          </p:cNvPr>
          <p:cNvSpPr txBox="1"/>
          <p:nvPr/>
        </p:nvSpPr>
        <p:spPr>
          <a:xfrm>
            <a:off x="1241380" y="2736191"/>
            <a:ext cx="7972426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m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x-none" sz="4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32B35D-CC02-C8A3-BB0D-6B757920EC23}"/>
              </a:ext>
            </a:extLst>
          </p:cNvPr>
          <p:cNvGrpSpPr/>
          <p:nvPr/>
        </p:nvGrpSpPr>
        <p:grpSpPr>
          <a:xfrm>
            <a:off x="3427851" y="6946436"/>
            <a:ext cx="10478509" cy="2605594"/>
            <a:chOff x="3427851" y="6946436"/>
            <a:chExt cx="10478509" cy="2605594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EFC8440-B553-CF27-4E1B-319676AD8A00}"/>
                </a:ext>
              </a:extLst>
            </p:cNvPr>
            <p:cNvSpPr/>
            <p:nvPr/>
          </p:nvSpPr>
          <p:spPr>
            <a:xfrm>
              <a:off x="11287880" y="7126423"/>
              <a:ext cx="1038367" cy="853845"/>
            </a:xfrm>
            <a:prstGeom prst="roundRect">
              <a:avLst>
                <a:gd name="adj" fmla="val 574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398FE87-1F5F-97B9-5CE1-81C8DB3AB6DB}"/>
                </a:ext>
              </a:extLst>
            </p:cNvPr>
            <p:cNvGrpSpPr/>
            <p:nvPr/>
          </p:nvGrpSpPr>
          <p:grpSpPr>
            <a:xfrm>
              <a:off x="3427851" y="6946436"/>
              <a:ext cx="9711686" cy="2605594"/>
              <a:chOff x="3124200" y="6946436"/>
              <a:chExt cx="9711686" cy="260559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01A9704-1766-2FE3-3568-324CA5496067}"/>
                  </a:ext>
                </a:extLst>
              </p:cNvPr>
              <p:cNvGrpSpPr/>
              <p:nvPr/>
            </p:nvGrpSpPr>
            <p:grpSpPr>
              <a:xfrm>
                <a:off x="9404117" y="6946436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F14A769-5F1F-1704-29E7-5C673B335997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1160264-8857-87F2-43A3-99FB34F358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AA9010-EB94-9BA3-00EE-E8A0EB54F4B7}"/>
                  </a:ext>
                </a:extLst>
              </p:cNvPr>
              <p:cNvSpPr txBox="1"/>
              <p:nvPr/>
            </p:nvSpPr>
            <p:spPr>
              <a:xfrm>
                <a:off x="3124200" y="7034242"/>
                <a:ext cx="9711686" cy="2039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tre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	    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m.</a:t>
                </a:r>
                <a:endParaRPr lang="x-none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b)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tre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nhất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	  m.</a:t>
                </a:r>
                <a:endParaRPr lang="x-none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C6549B2-7B1A-B837-0866-7FA06C828585}"/>
                  </a:ext>
                </a:extLst>
              </p:cNvPr>
              <p:cNvGrpSpPr/>
              <p:nvPr/>
            </p:nvGrpSpPr>
            <p:grpSpPr>
              <a:xfrm>
                <a:off x="10984229" y="8090091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BCCA21C-DF64-6F42-E6F7-8AF1939E4764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DBFE033-E112-35D0-8DBF-AFA060D37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093CC52-124D-DEC9-A037-EFF935DA4332}"/>
                </a:ext>
              </a:extLst>
            </p:cNvPr>
            <p:cNvSpPr/>
            <p:nvPr/>
          </p:nvSpPr>
          <p:spPr>
            <a:xfrm>
              <a:off x="12867993" y="8258511"/>
              <a:ext cx="1038367" cy="853845"/>
            </a:xfrm>
            <a:prstGeom prst="roundRect">
              <a:avLst>
                <a:gd name="adj" fmla="val 574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55673C8-C7C1-7835-919A-FE960D403F45}"/>
              </a:ext>
            </a:extLst>
          </p:cNvPr>
          <p:cNvSpPr txBox="1"/>
          <p:nvPr/>
        </p:nvSpPr>
        <p:spPr>
          <a:xfrm>
            <a:off x="11385899" y="7158249"/>
            <a:ext cx="84232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4E6181-F285-76A5-8D77-FC16645A7086}"/>
              </a:ext>
            </a:extLst>
          </p:cNvPr>
          <p:cNvSpPr txBox="1"/>
          <p:nvPr/>
        </p:nvSpPr>
        <p:spPr>
          <a:xfrm>
            <a:off x="12966012" y="8327709"/>
            <a:ext cx="84232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326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7621" y="6075422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0406" y="6695984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7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41305" y="3765644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8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50405" y="288682"/>
            <a:ext cx="9374304" cy="9867689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57346" y="7371500"/>
            <a:ext cx="2531598" cy="262682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1852" y="6208422"/>
            <a:ext cx="5797799" cy="4078578"/>
          </a:xfrm>
          <a:prstGeom prst="rect">
            <a:avLst/>
          </a:prstGeom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699C1DEE-BD15-DAD3-7484-576EFFF240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68879" y="359472"/>
            <a:ext cx="1934411" cy="19916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4570EB5-2117-D09B-1B78-44A7EB868D4C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8A766D-20DB-DFB7-9585-ED044235A856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31" name="Picture 22">
                <a:extLst>
                  <a:ext uri="{FF2B5EF4-FFF2-40B4-BE49-F238E27FC236}">
                    <a16:creationId xmlns:a16="http://schemas.microsoft.com/office/drawing/2014/main" id="{CB057C15-3659-B14B-DCE7-C40AA9EBA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32" name="Picture 22">
                <a:extLst>
                  <a:ext uri="{FF2B5EF4-FFF2-40B4-BE49-F238E27FC236}">
                    <a16:creationId xmlns:a16="http://schemas.microsoft.com/office/drawing/2014/main" id="{ECF2B2FF-5894-B439-18DC-159A47022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30" name="Picture 22">
              <a:extLst>
                <a:ext uri="{FF2B5EF4-FFF2-40B4-BE49-F238E27FC236}">
                  <a16:creationId xmlns:a16="http://schemas.microsoft.com/office/drawing/2014/main" id="{C47C0DA1-6793-219D-3F7D-77D128DE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EAED80-0F98-D57E-ADE6-F11BE36E2652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34" name="Picture 22">
              <a:extLst>
                <a:ext uri="{FF2B5EF4-FFF2-40B4-BE49-F238E27FC236}">
                  <a16:creationId xmlns:a16="http://schemas.microsoft.com/office/drawing/2014/main" id="{0834F650-45B3-128E-3753-7555190CF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35" name="Picture 22">
              <a:extLst>
                <a:ext uri="{FF2B5EF4-FFF2-40B4-BE49-F238E27FC236}">
                  <a16:creationId xmlns:a16="http://schemas.microsoft.com/office/drawing/2014/main" id="{675E2078-C6B3-D807-80B1-BA3FCD3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924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4073" y="934836"/>
            <a:ext cx="1934411" cy="199167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87621" y="6075422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90406" y="6695984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7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68984" y="542663"/>
            <a:ext cx="8425544" cy="9560903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106441" y="7536268"/>
            <a:ext cx="2531598" cy="26268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7045424" y="1758289"/>
            <a:ext cx="1667285" cy="183728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6010216" y="3778704"/>
            <a:ext cx="1608389" cy="183728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9378175" y="1773631"/>
            <a:ext cx="1732148" cy="17125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10722900" y="3286784"/>
            <a:ext cx="1956918" cy="174628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10394891" y="4977171"/>
            <a:ext cx="1608387" cy="1895970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7045424" y="1763924"/>
            <a:ext cx="1667285" cy="1837283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6010657" y="3778704"/>
            <a:ext cx="1608389" cy="1837284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9378175" y="1758289"/>
            <a:ext cx="1732148" cy="1712507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10718175" y="3258728"/>
            <a:ext cx="1956918" cy="1746288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10396668" y="4971234"/>
            <a:ext cx="1608387" cy="1895970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030028" y="7263282"/>
            <a:ext cx="3200678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01921" y="899015"/>
            <a:ext cx="16279586" cy="3020390"/>
            <a:chOff x="1001921" y="899015"/>
            <a:chExt cx="16279586" cy="3020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761535-9402-2A7A-8B21-D6EEA8B9C13D}"/>
                </a:ext>
              </a:extLst>
            </p:cNvPr>
            <p:cNvSpPr/>
            <p:nvPr/>
          </p:nvSpPr>
          <p:spPr>
            <a:xfrm>
              <a:off x="1001921" y="899015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54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229600" y="1282748"/>
              <a:ext cx="5642582" cy="2252924"/>
              <a:chOff x="8911618" y="1338461"/>
              <a:chExt cx="5642582" cy="225292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911618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Connector 7"/>
              <p:cNvCxnSpPr>
                <a:stCxn id="7" idx="1"/>
                <a:endCxn id="7" idx="3"/>
              </p:cNvCxnSpPr>
              <p:nvPr/>
            </p:nvCxnSpPr>
            <p:spPr>
              <a:xfrm>
                <a:off x="8911618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>
              <a:xfrm>
                <a:off x="10113792" y="2003258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  <p:sp>
            <p:nvSpPr>
              <p:cNvPr id="6" name="Double Bracket 5"/>
              <p:cNvSpPr/>
              <p:nvPr/>
            </p:nvSpPr>
            <p:spPr>
              <a:xfrm>
                <a:off x="11049000" y="1623671"/>
                <a:ext cx="3505200" cy="1705346"/>
              </a:xfrm>
              <a:prstGeom prst="bracketPair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284419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>
                <a:stCxn id="11" idx="1"/>
                <a:endCxn id="11" idx="3"/>
              </p:cNvCxnSpPr>
              <p:nvPr/>
            </p:nvCxnSpPr>
            <p:spPr>
              <a:xfrm>
                <a:off x="11284419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>
              <a:xfrm>
                <a:off x="12407961" y="2003258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177084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Straight Connector 15"/>
              <p:cNvCxnSpPr>
                <a:stCxn id="15" idx="1"/>
                <a:endCxn id="15" idx="3"/>
              </p:cNvCxnSpPr>
              <p:nvPr/>
            </p:nvCxnSpPr>
            <p:spPr>
              <a:xfrm>
                <a:off x="13177084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21" name="Group 20"/>
          <p:cNvGrpSpPr/>
          <p:nvPr/>
        </p:nvGrpSpPr>
        <p:grpSpPr>
          <a:xfrm>
            <a:off x="1001920" y="4309706"/>
            <a:ext cx="16279586" cy="3020390"/>
            <a:chOff x="1001920" y="4309706"/>
            <a:chExt cx="16279586" cy="302039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20B54A-026C-5A3B-89F5-95C56D34EABD}"/>
                </a:ext>
              </a:extLst>
            </p:cNvPr>
            <p:cNvSpPr/>
            <p:nvPr/>
          </p:nvSpPr>
          <p:spPr>
            <a:xfrm>
              <a:off x="1001920" y="4309706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726791" y="4667819"/>
              <a:ext cx="994382" cy="2252924"/>
              <a:chOff x="8463314" y="4662134"/>
              <a:chExt cx="994382" cy="225292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463314" y="4662134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/>
              <p:cNvCxnSpPr>
                <a:stCxn id="19" idx="1"/>
                <a:endCxn id="19" idx="3"/>
              </p:cNvCxnSpPr>
              <p:nvPr/>
            </p:nvCxnSpPr>
            <p:spPr>
              <a:xfrm>
                <a:off x="8463314" y="5788596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454" y="7286094"/>
            <a:ext cx="3255546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01921" y="899015"/>
            <a:ext cx="16279586" cy="3020390"/>
            <a:chOff x="1001921" y="899015"/>
            <a:chExt cx="16279586" cy="3020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761535-9402-2A7A-8B21-D6EEA8B9C13D}"/>
                </a:ext>
              </a:extLst>
            </p:cNvPr>
            <p:cNvSpPr/>
            <p:nvPr/>
          </p:nvSpPr>
          <p:spPr>
            <a:xfrm>
              <a:off x="1001921" y="899015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Câu 2</a:t>
              </a:r>
              <a:r>
                <a:rPr lang="en-US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229600" y="1282748"/>
              <a:ext cx="5072867" cy="2252924"/>
              <a:chOff x="8911618" y="1338461"/>
              <a:chExt cx="5072867" cy="225292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911618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Connector 7"/>
              <p:cNvCxnSpPr>
                <a:stCxn id="7" idx="1"/>
                <a:endCxn id="7" idx="3"/>
              </p:cNvCxnSpPr>
              <p:nvPr/>
            </p:nvCxnSpPr>
            <p:spPr>
              <a:xfrm>
                <a:off x="8911618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>
              <a:xfrm>
                <a:off x="10113792" y="2003258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932510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>
                <a:stCxn id="11" idx="1"/>
                <a:endCxn id="11" idx="3"/>
              </p:cNvCxnSpPr>
              <p:nvPr/>
            </p:nvCxnSpPr>
            <p:spPr>
              <a:xfrm>
                <a:off x="10932510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>
              <a:xfrm>
                <a:off x="12164186" y="2003258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+</a:t>
                </a:r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990103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Straight Connector 15"/>
              <p:cNvCxnSpPr>
                <a:stCxn id="15" idx="1"/>
                <a:endCxn id="15" idx="3"/>
              </p:cNvCxnSpPr>
              <p:nvPr/>
            </p:nvCxnSpPr>
            <p:spPr>
              <a:xfrm>
                <a:off x="12990103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21" name="Group 20"/>
          <p:cNvGrpSpPr/>
          <p:nvPr/>
        </p:nvGrpSpPr>
        <p:grpSpPr>
          <a:xfrm>
            <a:off x="1001920" y="4309706"/>
            <a:ext cx="16279586" cy="3020390"/>
            <a:chOff x="1001920" y="4309706"/>
            <a:chExt cx="16279586" cy="302039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20B54A-026C-5A3B-89F5-95C56D34EABD}"/>
                </a:ext>
              </a:extLst>
            </p:cNvPr>
            <p:cNvSpPr/>
            <p:nvPr/>
          </p:nvSpPr>
          <p:spPr>
            <a:xfrm>
              <a:off x="1001920" y="4309706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726791" y="4667819"/>
              <a:ext cx="994382" cy="2252924"/>
              <a:chOff x="8463314" y="4662134"/>
              <a:chExt cx="994382" cy="225292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463314" y="4662134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/>
              <p:cNvCxnSpPr>
                <a:stCxn id="19" idx="1"/>
                <a:endCxn id="19" idx="3"/>
              </p:cNvCxnSpPr>
              <p:nvPr/>
            </p:nvCxnSpPr>
            <p:spPr>
              <a:xfrm>
                <a:off x="8463314" y="5788596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454" y="7286094"/>
            <a:ext cx="3255546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2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01921" y="899015"/>
            <a:ext cx="16279586" cy="3020390"/>
            <a:chOff x="1001921" y="899015"/>
            <a:chExt cx="16279586" cy="3020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761535-9402-2A7A-8B21-D6EEA8B9C13D}"/>
                </a:ext>
              </a:extLst>
            </p:cNvPr>
            <p:cNvSpPr/>
            <p:nvPr/>
          </p:nvSpPr>
          <p:spPr>
            <a:xfrm>
              <a:off x="1001921" y="899015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54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3</a:t>
              </a:r>
              <a:r>
                <a:rPr lang="en-US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229600" y="1282748"/>
              <a:ext cx="5642582" cy="2252924"/>
              <a:chOff x="8911618" y="1338461"/>
              <a:chExt cx="5642582" cy="225292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911618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Connector 7"/>
              <p:cNvCxnSpPr>
                <a:stCxn id="7" idx="1"/>
                <a:endCxn id="7" idx="3"/>
              </p:cNvCxnSpPr>
              <p:nvPr/>
            </p:nvCxnSpPr>
            <p:spPr>
              <a:xfrm>
                <a:off x="8911618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>
              <a:xfrm>
                <a:off x="10113792" y="2003258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  <p:sp>
            <p:nvSpPr>
              <p:cNvPr id="6" name="Double Bracket 5"/>
              <p:cNvSpPr/>
              <p:nvPr/>
            </p:nvSpPr>
            <p:spPr>
              <a:xfrm>
                <a:off x="11049000" y="1623671"/>
                <a:ext cx="3505200" cy="1705346"/>
              </a:xfrm>
              <a:prstGeom prst="bracketPair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284419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>
                <a:stCxn id="11" idx="1"/>
                <a:endCxn id="11" idx="3"/>
              </p:cNvCxnSpPr>
              <p:nvPr/>
            </p:nvCxnSpPr>
            <p:spPr>
              <a:xfrm>
                <a:off x="11284419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>
              <a:xfrm>
                <a:off x="12407961" y="2003258"/>
                <a:ext cx="56938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‒</a:t>
                </a:r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177084" y="133846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Straight Connector 15"/>
              <p:cNvCxnSpPr>
                <a:stCxn id="15" idx="1"/>
                <a:endCxn id="15" idx="3"/>
              </p:cNvCxnSpPr>
              <p:nvPr/>
            </p:nvCxnSpPr>
            <p:spPr>
              <a:xfrm>
                <a:off x="13177084" y="246492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21" name="Group 20"/>
          <p:cNvGrpSpPr/>
          <p:nvPr/>
        </p:nvGrpSpPr>
        <p:grpSpPr>
          <a:xfrm>
            <a:off x="1001920" y="4309706"/>
            <a:ext cx="16279586" cy="3020390"/>
            <a:chOff x="1001920" y="4309706"/>
            <a:chExt cx="16279586" cy="302039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20B54A-026C-5A3B-89F5-95C56D34EABD}"/>
                </a:ext>
              </a:extLst>
            </p:cNvPr>
            <p:cNvSpPr/>
            <p:nvPr/>
          </p:nvSpPr>
          <p:spPr>
            <a:xfrm>
              <a:off x="1001920" y="4309706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726791" y="4667819"/>
              <a:ext cx="994382" cy="2252924"/>
              <a:chOff x="8463314" y="4662134"/>
              <a:chExt cx="994382" cy="225292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463314" y="4662134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/>
              <p:cNvCxnSpPr>
                <a:stCxn id="19" idx="1"/>
                <a:endCxn id="19" idx="3"/>
              </p:cNvCxnSpPr>
              <p:nvPr/>
            </p:nvCxnSpPr>
            <p:spPr>
              <a:xfrm>
                <a:off x="8463314" y="5788596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454" y="7286094"/>
            <a:ext cx="3255546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6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01920" y="4309706"/>
            <a:ext cx="16279586" cy="3020390"/>
            <a:chOff x="1001920" y="4309706"/>
            <a:chExt cx="16279586" cy="302039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20B54A-026C-5A3B-89F5-95C56D34EABD}"/>
                </a:ext>
              </a:extLst>
            </p:cNvPr>
            <p:cNvSpPr/>
            <p:nvPr/>
          </p:nvSpPr>
          <p:spPr>
            <a:xfrm>
              <a:off x="1001920" y="4309706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726791" y="4667819"/>
              <a:ext cx="994382" cy="2252924"/>
              <a:chOff x="8463314" y="4662134"/>
              <a:chExt cx="994382" cy="225292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463314" y="4662134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/>
              <p:cNvCxnSpPr>
                <a:stCxn id="19" idx="1"/>
                <a:endCxn id="19" idx="3"/>
              </p:cNvCxnSpPr>
              <p:nvPr/>
            </p:nvCxnSpPr>
            <p:spPr>
              <a:xfrm>
                <a:off x="8463314" y="5788596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17" name="Group 16"/>
          <p:cNvGrpSpPr/>
          <p:nvPr/>
        </p:nvGrpSpPr>
        <p:grpSpPr>
          <a:xfrm>
            <a:off x="1001921" y="899015"/>
            <a:ext cx="16279586" cy="3020390"/>
            <a:chOff x="1001921" y="899015"/>
            <a:chExt cx="16279586" cy="3020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761535-9402-2A7A-8B21-D6EEA8B9C13D}"/>
                </a:ext>
              </a:extLst>
            </p:cNvPr>
            <p:cNvSpPr/>
            <p:nvPr/>
          </p:nvSpPr>
          <p:spPr>
            <a:xfrm>
              <a:off x="1001921" y="899015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54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4</a:t>
              </a:r>
              <a:r>
                <a:rPr lang="en-US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391400" y="1282748"/>
              <a:ext cx="7130460" cy="2252924"/>
              <a:chOff x="8229600" y="1282748"/>
              <a:chExt cx="7130460" cy="225292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229600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Connector 7"/>
              <p:cNvCxnSpPr>
                <a:stCxn id="7" idx="1"/>
                <a:endCxn id="7" idx="3"/>
              </p:cNvCxnSpPr>
              <p:nvPr/>
            </p:nvCxnSpPr>
            <p:spPr>
              <a:xfrm>
                <a:off x="8229600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>
              <a:xfrm>
                <a:off x="9431774" y="1947545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250492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>
                <a:stCxn id="11" idx="1"/>
                <a:endCxn id="11" idx="3"/>
              </p:cNvCxnSpPr>
              <p:nvPr/>
            </p:nvCxnSpPr>
            <p:spPr>
              <a:xfrm>
                <a:off x="10250492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>
              <a:xfrm>
                <a:off x="11482168" y="1947545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+</a:t>
                </a:r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308085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Straight Connector 15"/>
              <p:cNvCxnSpPr>
                <a:stCxn id="15" idx="1"/>
                <a:endCxn id="15" idx="3"/>
              </p:cNvCxnSpPr>
              <p:nvPr/>
            </p:nvCxnSpPr>
            <p:spPr>
              <a:xfrm>
                <a:off x="12308085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14365678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Straight Connector 22"/>
              <p:cNvCxnSpPr>
                <a:stCxn id="22" idx="1"/>
                <a:endCxn id="22" idx="3"/>
              </p:cNvCxnSpPr>
              <p:nvPr/>
            </p:nvCxnSpPr>
            <p:spPr>
              <a:xfrm>
                <a:off x="14365678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24" name="Rectangle 23"/>
              <p:cNvSpPr/>
              <p:nvPr/>
            </p:nvSpPr>
            <p:spPr>
              <a:xfrm>
                <a:off x="13539761" y="1947545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</p:grpSp>
      </p:grp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454" y="7286094"/>
            <a:ext cx="3255546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01920" y="4309706"/>
            <a:ext cx="16279586" cy="3020390"/>
            <a:chOff x="1001920" y="4309706"/>
            <a:chExt cx="16279586" cy="302039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20B54A-026C-5A3B-89F5-95C56D34EABD}"/>
                </a:ext>
              </a:extLst>
            </p:cNvPr>
            <p:cNvSpPr/>
            <p:nvPr/>
          </p:nvSpPr>
          <p:spPr>
            <a:xfrm>
              <a:off x="1001920" y="4309706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726791" y="4667819"/>
              <a:ext cx="994382" cy="2252924"/>
              <a:chOff x="8463314" y="4662134"/>
              <a:chExt cx="994382" cy="225292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463314" y="4662134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/>
              <p:cNvCxnSpPr>
                <a:stCxn id="19" idx="1"/>
                <a:endCxn id="19" idx="3"/>
              </p:cNvCxnSpPr>
              <p:nvPr/>
            </p:nvCxnSpPr>
            <p:spPr>
              <a:xfrm>
                <a:off x="8463314" y="5788596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17" name="Group 16"/>
          <p:cNvGrpSpPr/>
          <p:nvPr/>
        </p:nvGrpSpPr>
        <p:grpSpPr>
          <a:xfrm>
            <a:off x="1001921" y="899015"/>
            <a:ext cx="16279586" cy="3020390"/>
            <a:chOff x="1001921" y="899015"/>
            <a:chExt cx="16279586" cy="3020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761535-9402-2A7A-8B21-D6EEA8B9C13D}"/>
                </a:ext>
              </a:extLst>
            </p:cNvPr>
            <p:cNvSpPr/>
            <p:nvPr/>
          </p:nvSpPr>
          <p:spPr>
            <a:xfrm>
              <a:off x="1001921" y="899015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54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5</a:t>
              </a:r>
              <a:r>
                <a:rPr lang="en-US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5400" b="1" noProof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391400" y="1282748"/>
              <a:ext cx="7119845" cy="2252924"/>
              <a:chOff x="8229600" y="1282748"/>
              <a:chExt cx="7119845" cy="225292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229600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Connector 7"/>
              <p:cNvCxnSpPr>
                <a:stCxn id="7" idx="1"/>
                <a:endCxn id="7" idx="3"/>
              </p:cNvCxnSpPr>
              <p:nvPr/>
            </p:nvCxnSpPr>
            <p:spPr>
              <a:xfrm>
                <a:off x="8229600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>
              <a:xfrm>
                <a:off x="9431774" y="1947545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250492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>
                <a:stCxn id="11" idx="1"/>
                <a:endCxn id="11" idx="3"/>
              </p:cNvCxnSpPr>
              <p:nvPr/>
            </p:nvCxnSpPr>
            <p:spPr>
              <a:xfrm>
                <a:off x="10250492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>
              <a:xfrm>
                <a:off x="11482168" y="1947545"/>
                <a:ext cx="415498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-</a:t>
                </a:r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4355063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Straight Connector 15"/>
              <p:cNvCxnSpPr>
                <a:stCxn id="15" idx="1"/>
                <a:endCxn id="15" idx="3"/>
              </p:cNvCxnSpPr>
              <p:nvPr/>
            </p:nvCxnSpPr>
            <p:spPr>
              <a:xfrm>
                <a:off x="14355063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12216185" y="1282748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Straight Connector 22"/>
              <p:cNvCxnSpPr>
                <a:stCxn id="22" idx="1"/>
                <a:endCxn id="22" idx="3"/>
              </p:cNvCxnSpPr>
              <p:nvPr/>
            </p:nvCxnSpPr>
            <p:spPr>
              <a:xfrm>
                <a:off x="12216185" y="2409210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24" name="Rectangle 23"/>
              <p:cNvSpPr/>
              <p:nvPr/>
            </p:nvSpPr>
            <p:spPr>
              <a:xfrm>
                <a:off x="13539761" y="1947545"/>
                <a:ext cx="5886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×</a:t>
                </a:r>
                <a:endParaRPr lang="en-US"/>
              </a:p>
            </p:txBody>
          </p:sp>
        </p:grpSp>
      </p:grp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454" y="7286094"/>
            <a:ext cx="3255546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372" y="651750"/>
            <a:ext cx="15511008" cy="8983499"/>
            <a:chOff x="0" y="0"/>
            <a:chExt cx="524693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34" cy="3038863"/>
            </a:xfrm>
            <a:custGeom>
              <a:avLst/>
              <a:gdLst/>
              <a:ahLst/>
              <a:cxnLst/>
              <a:rect l="l" t="t" r="r" b="b"/>
              <a:pathLst>
                <a:path w="5246934" h="3038863">
                  <a:moveTo>
                    <a:pt x="512247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2474" y="0"/>
                  </a:lnTo>
                  <a:cubicBezTo>
                    <a:pt x="5191054" y="0"/>
                    <a:pt x="5246934" y="55880"/>
                    <a:pt x="5246934" y="124460"/>
                  </a:cubicBezTo>
                  <a:lnTo>
                    <a:pt x="5246934" y="2914403"/>
                  </a:lnTo>
                  <a:cubicBezTo>
                    <a:pt x="5246934" y="2982983"/>
                    <a:pt x="5191054" y="3038863"/>
                    <a:pt x="512247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472118" y="1181100"/>
            <a:ext cx="3652036" cy="13042986"/>
          </a:xfrm>
          <a:custGeom>
            <a:avLst/>
            <a:gdLst/>
            <a:ahLst/>
            <a:cxnLst/>
            <a:rect l="l" t="t" r="r" b="b"/>
            <a:pathLst>
              <a:path w="3652036" h="13042986">
                <a:moveTo>
                  <a:pt x="0" y="0"/>
                </a:moveTo>
                <a:lnTo>
                  <a:pt x="3652037" y="0"/>
                </a:lnTo>
                <a:lnTo>
                  <a:pt x="3652037" y="13042986"/>
                </a:lnTo>
                <a:lnTo>
                  <a:pt x="0" y="1304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E9B83-97C2-9406-DAB6-D26A1602B7D6}"/>
              </a:ext>
            </a:extLst>
          </p:cNvPr>
          <p:cNvGrpSpPr/>
          <p:nvPr/>
        </p:nvGrpSpPr>
        <p:grpSpPr>
          <a:xfrm>
            <a:off x="5507276" y="937254"/>
            <a:ext cx="5621547" cy="2061994"/>
            <a:chOff x="6333226" y="700040"/>
            <a:chExt cx="5621547" cy="206199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5D1E138-B54D-D1B8-52E5-57A256AE23ED}"/>
                </a:ext>
              </a:extLst>
            </p:cNvPr>
            <p:cNvSpPr/>
            <p:nvPr/>
          </p:nvSpPr>
          <p:spPr>
            <a:xfrm>
              <a:off x="8000999" y="1943100"/>
              <a:ext cx="2286000" cy="81893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&gt;; &lt;; = ?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9ADF4-0C2B-6739-65F1-DDB9D0A874DD}"/>
                </a:ext>
              </a:extLst>
            </p:cNvPr>
            <p:cNvSpPr txBox="1"/>
            <p:nvPr/>
          </p:nvSpPr>
          <p:spPr>
            <a:xfrm>
              <a:off x="6333226" y="700040"/>
              <a:ext cx="5621547" cy="98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1 SGK – tr88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E045BB7-48F1-F120-2687-162C64E5BF77}"/>
              </a:ext>
            </a:extLst>
          </p:cNvPr>
          <p:cNvGrpSpPr/>
          <p:nvPr/>
        </p:nvGrpSpPr>
        <p:grpSpPr>
          <a:xfrm>
            <a:off x="4592337" y="3808652"/>
            <a:ext cx="6256332" cy="1461939"/>
            <a:chOff x="4680164" y="3351452"/>
            <a:chExt cx="6256332" cy="14619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02C775-FE51-FB03-BBE8-A47DCC7B9742}"/>
                </a:ext>
              </a:extLst>
            </p:cNvPr>
            <p:cNvSpPr txBox="1"/>
            <p:nvPr/>
          </p:nvSpPr>
          <p:spPr>
            <a:xfrm>
              <a:off x="4680164" y="3640577"/>
              <a:ext cx="71935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1C7FD82-C792-38BD-90E9-44901A71C440}"/>
                </a:ext>
              </a:extLst>
            </p:cNvPr>
            <p:cNvGrpSpPr/>
            <p:nvPr/>
          </p:nvGrpSpPr>
          <p:grpSpPr>
            <a:xfrm>
              <a:off x="5564403" y="3351452"/>
              <a:ext cx="1825546" cy="1461939"/>
              <a:chOff x="6480991" y="3319861"/>
              <a:chExt cx="1825546" cy="146193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8E93AF5-53A1-EF13-14F9-74EE0CF4E51A}"/>
                  </a:ext>
                </a:extLst>
              </p:cNvPr>
              <p:cNvGrpSpPr/>
              <p:nvPr/>
            </p:nvGrpSpPr>
            <p:grpSpPr>
              <a:xfrm>
                <a:off x="7672516" y="3319861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00FE4D8-729D-E2B8-A460-7D66EAEAA269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F492835F-E736-2315-24EC-B7FF3F136F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D676E3-C89C-FF60-21F3-7C0CC79C20DA}"/>
                  </a:ext>
                </a:extLst>
              </p:cNvPr>
              <p:cNvSpPr txBox="1"/>
              <p:nvPr/>
            </p:nvSpPr>
            <p:spPr>
              <a:xfrm>
                <a:off x="7185337" y="3626766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8DFE2BF-009D-298F-5AFF-171F2C82D379}"/>
                  </a:ext>
                </a:extLst>
              </p:cNvPr>
              <p:cNvGrpSpPr/>
              <p:nvPr/>
            </p:nvGrpSpPr>
            <p:grpSpPr>
              <a:xfrm>
                <a:off x="6480991" y="3319861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FFC9418-67F9-11F1-CAB0-C4AB10814CE4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8577EE7-C168-B4FF-7D1C-8220C3C99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4000129-D877-333B-B549-3D34A9B5BEFC}"/>
                </a:ext>
              </a:extLst>
            </p:cNvPr>
            <p:cNvGrpSpPr/>
            <p:nvPr/>
          </p:nvGrpSpPr>
          <p:grpSpPr>
            <a:xfrm>
              <a:off x="9110950" y="3351452"/>
              <a:ext cx="1825546" cy="1461939"/>
              <a:chOff x="8789940" y="3290498"/>
              <a:chExt cx="1825546" cy="146193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176A34E-8ABB-4AA8-380F-36CBEFEABE78}"/>
                  </a:ext>
                </a:extLst>
              </p:cNvPr>
              <p:cNvGrpSpPr/>
              <p:nvPr/>
            </p:nvGrpSpPr>
            <p:grpSpPr>
              <a:xfrm>
                <a:off x="9981465" y="3290498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8FF6E12-C0F4-F062-9058-E58AEF73A3ED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D3100F9-1B33-D5DC-8850-D785C9B6A8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35E856F-2FBC-B53F-55E4-E8D20821DEAC}"/>
                  </a:ext>
                </a:extLst>
              </p:cNvPr>
              <p:cNvSpPr txBox="1"/>
              <p:nvPr/>
            </p:nvSpPr>
            <p:spPr>
              <a:xfrm>
                <a:off x="9494286" y="3597403"/>
                <a:ext cx="41271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1889B38-0CDF-7899-9AA5-92AD022C9666}"/>
                  </a:ext>
                </a:extLst>
              </p:cNvPr>
              <p:cNvGrpSpPr/>
              <p:nvPr/>
            </p:nvGrpSpPr>
            <p:grpSpPr>
              <a:xfrm>
                <a:off x="8789940" y="3290498"/>
                <a:ext cx="634021" cy="1461939"/>
                <a:chOff x="12027158" y="4284568"/>
                <a:chExt cx="531200" cy="1461939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5858D05-4D97-F9B4-88CF-FBAFA4118195}"/>
                    </a:ext>
                  </a:extLst>
                </p:cNvPr>
                <p:cNvSpPr txBox="1"/>
                <p:nvPr/>
              </p:nvSpPr>
              <p:spPr>
                <a:xfrm>
                  <a:off x="12027159" y="4284568"/>
                  <a:ext cx="527727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ECEF8AE-63C0-A0A3-5F0D-62FFF1441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9A7832E-9B2D-9F8C-8D0C-B82D9F23D208}"/>
                </a:ext>
              </a:extLst>
            </p:cNvPr>
            <p:cNvSpPr/>
            <p:nvPr/>
          </p:nvSpPr>
          <p:spPr>
            <a:xfrm>
              <a:off x="7616545" y="3526623"/>
              <a:ext cx="1230661" cy="1002132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C4F8EA-53EC-1239-8CEE-4819CE27D001}"/>
              </a:ext>
            </a:extLst>
          </p:cNvPr>
          <p:cNvSpPr/>
          <p:nvPr/>
        </p:nvSpPr>
        <p:spPr>
          <a:xfrm>
            <a:off x="7532862" y="3983823"/>
            <a:ext cx="1230661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5DC2A56-3E59-70A4-6C86-54520B35FAA9}"/>
              </a:ext>
            </a:extLst>
          </p:cNvPr>
          <p:cNvGrpSpPr/>
          <p:nvPr/>
        </p:nvGrpSpPr>
        <p:grpSpPr>
          <a:xfrm>
            <a:off x="3657048" y="5611460"/>
            <a:ext cx="3663345" cy="1461939"/>
            <a:chOff x="5893938" y="4345426"/>
            <a:chExt cx="3663345" cy="14619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DAC18FE-EEBB-A678-176F-932F110A2F52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813B34A-4E3A-3F7C-2AC9-BFD97A105A2F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3A7858B-A7C1-D55C-4104-304835B76F8E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x 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5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3C20999-B4F0-CD90-4A02-A337B91A4A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47F632-CF07-0DF1-B78F-117FEFEBDDAE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FFB9444-47D1-6F7A-E0AC-7C2CC6C8D0DE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9F8B357-97C2-B1BF-C5EA-98F0C865E36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42D2EF0-3B32-EC2B-D7D9-302027F169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2ECC84B-3B8B-8318-CEEA-6A80B061AB49}"/>
              </a:ext>
            </a:extLst>
          </p:cNvPr>
          <p:cNvGrpSpPr/>
          <p:nvPr/>
        </p:nvGrpSpPr>
        <p:grpSpPr>
          <a:xfrm>
            <a:off x="1710792" y="5611461"/>
            <a:ext cx="1884917" cy="1461939"/>
            <a:chOff x="3939188" y="3665162"/>
            <a:chExt cx="1884917" cy="1461939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778567F-9FC9-7091-4629-641C8F860550}"/>
                </a:ext>
              </a:extLst>
            </p:cNvPr>
            <p:cNvGrpSpPr/>
            <p:nvPr/>
          </p:nvGrpSpPr>
          <p:grpSpPr>
            <a:xfrm>
              <a:off x="3939188" y="3665162"/>
              <a:ext cx="637624" cy="1461939"/>
              <a:chOff x="12048141" y="4284568"/>
              <a:chExt cx="531200" cy="1461939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E3A5602-68D3-92B0-8AE5-FAE7ADD3355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02CA8AA-FD18-C4DE-BEBD-3B018002DC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708C2B4-5E5C-B283-6F2C-9C3956615BF1}"/>
                </a:ext>
              </a:extLst>
            </p:cNvPr>
            <p:cNvGrpSpPr/>
            <p:nvPr/>
          </p:nvGrpSpPr>
          <p:grpSpPr>
            <a:xfrm>
              <a:off x="5190084" y="3665162"/>
              <a:ext cx="634021" cy="1461939"/>
              <a:chOff x="12027158" y="4284568"/>
              <a:chExt cx="531200" cy="146193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E1B3874-836C-F854-F58D-2A277095CF8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B3D1F26-0E77-AF03-CC7F-C0779FE07C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2871993-F180-9EFA-3EEC-C40F93307B97}"/>
                </a:ext>
              </a:extLst>
            </p:cNvPr>
            <p:cNvSpPr txBox="1"/>
            <p:nvPr/>
          </p:nvSpPr>
          <p:spPr>
            <a:xfrm>
              <a:off x="4711281" y="394659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EE889D7-2D00-917C-8D86-9AC4B26E5C9B}"/>
              </a:ext>
            </a:extLst>
          </p:cNvPr>
          <p:cNvGrpSpPr/>
          <p:nvPr/>
        </p:nvGrpSpPr>
        <p:grpSpPr>
          <a:xfrm>
            <a:off x="10808773" y="5600700"/>
            <a:ext cx="3663345" cy="1461939"/>
            <a:chOff x="5893938" y="4345426"/>
            <a:chExt cx="3663345" cy="1461939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782BC97-AA88-B2F5-5C83-EA715E421998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33E4243-264C-9E73-64D4-C4DFE63BB47C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16D78CA-FB7E-F6A9-71CE-254AB927356E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x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x 3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A0589BE0-59DC-CD37-1750-DB4E672424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5F45C99-6FB1-9609-8B90-E8018E7ED79D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81BE59D7-9EF3-1E9D-0517-4B0A026A01AD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DE6E028-C938-2412-E445-04A13A293842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9544FD2-4193-D6F3-9FC1-202A173BD6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EAD5E27-F7C5-5EDA-7D5C-864B8D51F230}"/>
              </a:ext>
            </a:extLst>
          </p:cNvPr>
          <p:cNvGrpSpPr/>
          <p:nvPr/>
        </p:nvGrpSpPr>
        <p:grpSpPr>
          <a:xfrm>
            <a:off x="8953062" y="5600700"/>
            <a:ext cx="1794372" cy="1461940"/>
            <a:chOff x="9040889" y="5143500"/>
            <a:chExt cx="1794372" cy="1461940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6386386-2602-C813-48DE-C75718BAFE99}"/>
                </a:ext>
              </a:extLst>
            </p:cNvPr>
            <p:cNvGrpSpPr/>
            <p:nvPr/>
          </p:nvGrpSpPr>
          <p:grpSpPr>
            <a:xfrm>
              <a:off x="9040889" y="5143500"/>
              <a:ext cx="637624" cy="1461939"/>
              <a:chOff x="12048141" y="4284568"/>
              <a:chExt cx="531200" cy="1461939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E88AA82-7ADC-9EB2-B70E-82D4867314F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684D6318-F457-DF28-1CF3-C3EE46CDE1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41EDF4C-DC39-5A9A-4B0C-940E7EE11D3B}"/>
                </a:ext>
              </a:extLst>
            </p:cNvPr>
            <p:cNvGrpSpPr/>
            <p:nvPr/>
          </p:nvGrpSpPr>
          <p:grpSpPr>
            <a:xfrm>
              <a:off x="10201240" y="5143501"/>
              <a:ext cx="634021" cy="1461939"/>
              <a:chOff x="12027158" y="4284568"/>
              <a:chExt cx="531200" cy="1461939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D63F499-C665-DCAD-B5C7-99F9045CC39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FAF1DD1-C287-B2D1-C292-DD49867BFF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9935C30-763E-6C2A-7395-444F7082549C}"/>
                </a:ext>
              </a:extLst>
            </p:cNvPr>
            <p:cNvSpPr txBox="1"/>
            <p:nvPr/>
          </p:nvSpPr>
          <p:spPr>
            <a:xfrm>
              <a:off x="9722437" y="5424932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1CA13BF6-3134-55C3-DDF3-CA8FD42856A6}"/>
              </a:ext>
            </a:extLst>
          </p:cNvPr>
          <p:cNvSpPr/>
          <p:nvPr/>
        </p:nvSpPr>
        <p:spPr>
          <a:xfrm>
            <a:off x="1026489" y="3771900"/>
            <a:ext cx="4739028" cy="4608733"/>
          </a:xfrm>
          <a:custGeom>
            <a:avLst/>
            <a:gdLst/>
            <a:ahLst/>
            <a:cxnLst/>
            <a:rect l="l" t="t" r="r" b="b"/>
            <a:pathLst>
              <a:path w="1603079" h="1905639">
                <a:moveTo>
                  <a:pt x="1478619" y="1905639"/>
                </a:moveTo>
                <a:lnTo>
                  <a:pt x="124460" y="1905639"/>
                </a:lnTo>
                <a:cubicBezTo>
                  <a:pt x="55880" y="1905639"/>
                  <a:pt x="0" y="1849759"/>
                  <a:pt x="0" y="178117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78619" y="0"/>
                </a:lnTo>
                <a:cubicBezTo>
                  <a:pt x="1547199" y="0"/>
                  <a:pt x="1603079" y="55880"/>
                  <a:pt x="1603079" y="124460"/>
                </a:cubicBezTo>
                <a:lnTo>
                  <a:pt x="1603079" y="1781179"/>
                </a:lnTo>
                <a:cubicBezTo>
                  <a:pt x="1603079" y="1849759"/>
                  <a:pt x="1547199" y="1905639"/>
                  <a:pt x="1478619" y="1905639"/>
                </a:cubicBezTo>
                <a:close/>
              </a:path>
            </a:pathLst>
          </a:cu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8F830A00-C050-2DBE-9486-25F4F8E976EF}"/>
              </a:ext>
            </a:extLst>
          </p:cNvPr>
          <p:cNvSpPr/>
          <p:nvPr/>
        </p:nvSpPr>
        <p:spPr>
          <a:xfrm>
            <a:off x="6629400" y="3771900"/>
            <a:ext cx="4739028" cy="4608733"/>
          </a:xfrm>
          <a:custGeom>
            <a:avLst/>
            <a:gdLst/>
            <a:ahLst/>
            <a:cxnLst/>
            <a:rect l="l" t="t" r="r" b="b"/>
            <a:pathLst>
              <a:path w="1603079" h="1905639">
                <a:moveTo>
                  <a:pt x="1478619" y="1905639"/>
                </a:moveTo>
                <a:lnTo>
                  <a:pt x="124460" y="1905639"/>
                </a:lnTo>
                <a:cubicBezTo>
                  <a:pt x="55880" y="1905639"/>
                  <a:pt x="0" y="1849759"/>
                  <a:pt x="0" y="178117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78619" y="0"/>
                </a:lnTo>
                <a:cubicBezTo>
                  <a:pt x="1547199" y="0"/>
                  <a:pt x="1603079" y="55880"/>
                  <a:pt x="1603079" y="124460"/>
                </a:cubicBezTo>
                <a:lnTo>
                  <a:pt x="1603079" y="1781179"/>
                </a:lnTo>
                <a:cubicBezTo>
                  <a:pt x="1603079" y="1849759"/>
                  <a:pt x="1547199" y="1905639"/>
                  <a:pt x="1478619" y="1905639"/>
                </a:cubicBezTo>
                <a:close/>
              </a:path>
            </a:pathLst>
          </a:cu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7556A32A-C953-8478-8335-31499AAFA086}"/>
              </a:ext>
            </a:extLst>
          </p:cNvPr>
          <p:cNvSpPr/>
          <p:nvPr/>
        </p:nvSpPr>
        <p:spPr>
          <a:xfrm>
            <a:off x="12266950" y="3771900"/>
            <a:ext cx="4934799" cy="4608733"/>
          </a:xfrm>
          <a:custGeom>
            <a:avLst/>
            <a:gdLst/>
            <a:ahLst/>
            <a:cxnLst/>
            <a:rect l="l" t="t" r="r" b="b"/>
            <a:pathLst>
              <a:path w="1603079" h="1905639">
                <a:moveTo>
                  <a:pt x="1478619" y="1905639"/>
                </a:moveTo>
                <a:lnTo>
                  <a:pt x="124460" y="1905639"/>
                </a:lnTo>
                <a:cubicBezTo>
                  <a:pt x="55880" y="1905639"/>
                  <a:pt x="0" y="1849759"/>
                  <a:pt x="0" y="178117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78619" y="0"/>
                </a:lnTo>
                <a:cubicBezTo>
                  <a:pt x="1547199" y="0"/>
                  <a:pt x="1603079" y="55880"/>
                  <a:pt x="1603079" y="124460"/>
                </a:cubicBezTo>
                <a:lnTo>
                  <a:pt x="1603079" y="1781179"/>
                </a:lnTo>
                <a:cubicBezTo>
                  <a:pt x="1603079" y="1849759"/>
                  <a:pt x="1547199" y="1905639"/>
                  <a:pt x="1478619" y="1905639"/>
                </a:cubicBezTo>
                <a:close/>
              </a:path>
            </a:pathLst>
          </a:cu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5AC38D09-3685-96C5-7BA0-81D507D7A14B}"/>
              </a:ext>
            </a:extLst>
          </p:cNvPr>
          <p:cNvGrpSpPr/>
          <p:nvPr/>
        </p:nvGrpSpPr>
        <p:grpSpPr>
          <a:xfrm>
            <a:off x="4046911" y="1795695"/>
            <a:ext cx="10194178" cy="1456617"/>
            <a:chOff x="0" y="0"/>
            <a:chExt cx="6230508" cy="1106170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BEF725B-1D0E-63F4-2207-78CAE8FEBF01}"/>
                </a:ext>
              </a:extLst>
            </p:cNvPr>
            <p:cNvSpPr/>
            <p:nvPr/>
          </p:nvSpPr>
          <p:spPr>
            <a:xfrm>
              <a:off x="0" y="0"/>
              <a:ext cx="6231778" cy="1106170"/>
            </a:xfrm>
            <a:custGeom>
              <a:avLst/>
              <a:gdLst/>
              <a:ahLst/>
              <a:cxnLst/>
              <a:rect l="l" t="t" r="r" b="b"/>
              <a:pathLst>
                <a:path w="6231778" h="1106170">
                  <a:moveTo>
                    <a:pt x="5678058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5678058" y="0"/>
                  </a:lnTo>
                  <a:cubicBezTo>
                    <a:pt x="5984128" y="0"/>
                    <a:pt x="6231778" y="247650"/>
                    <a:pt x="6231778" y="553720"/>
                  </a:cubicBezTo>
                  <a:cubicBezTo>
                    <a:pt x="6230508" y="858520"/>
                    <a:pt x="5982858" y="1106170"/>
                    <a:pt x="5678058" y="110617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17">
            <a:extLst>
              <a:ext uri="{FF2B5EF4-FFF2-40B4-BE49-F238E27FC236}">
                <a16:creationId xmlns:a16="http://schemas.microsoft.com/office/drawing/2014/main" id="{4059BA2E-2E6B-3B70-25BC-2637D31F2156}"/>
              </a:ext>
            </a:extLst>
          </p:cNvPr>
          <p:cNvSpPr txBox="1"/>
          <p:nvPr/>
        </p:nvSpPr>
        <p:spPr>
          <a:xfrm>
            <a:off x="4046911" y="1598102"/>
            <a:ext cx="10194178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1290" y="4938560"/>
            <a:ext cx="4906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Ghi nhớ kiến thức đã học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45781" y="4919877"/>
            <a:ext cx="4906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266950" y="4919877"/>
            <a:ext cx="4906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Xem trước bài tập phần Luyện tập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627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372" y="651750"/>
            <a:ext cx="15511008" cy="8983499"/>
            <a:chOff x="0" y="0"/>
            <a:chExt cx="524693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34" cy="3038863"/>
            </a:xfrm>
            <a:custGeom>
              <a:avLst/>
              <a:gdLst/>
              <a:ahLst/>
              <a:cxnLst/>
              <a:rect l="l" t="t" r="r" b="b"/>
              <a:pathLst>
                <a:path w="5246934" h="3038863">
                  <a:moveTo>
                    <a:pt x="512247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2474" y="0"/>
                  </a:lnTo>
                  <a:cubicBezTo>
                    <a:pt x="5191054" y="0"/>
                    <a:pt x="5246934" y="55880"/>
                    <a:pt x="5246934" y="124460"/>
                  </a:cubicBezTo>
                  <a:lnTo>
                    <a:pt x="5246934" y="2914403"/>
                  </a:lnTo>
                  <a:cubicBezTo>
                    <a:pt x="5246934" y="2982983"/>
                    <a:pt x="5191054" y="3038863"/>
                    <a:pt x="512247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859011" y="1638300"/>
            <a:ext cx="3652036" cy="13042986"/>
          </a:xfrm>
          <a:custGeom>
            <a:avLst/>
            <a:gdLst/>
            <a:ahLst/>
            <a:cxnLst/>
            <a:rect l="l" t="t" r="r" b="b"/>
            <a:pathLst>
              <a:path w="3652036" h="13042986">
                <a:moveTo>
                  <a:pt x="0" y="0"/>
                </a:moveTo>
                <a:lnTo>
                  <a:pt x="3652037" y="0"/>
                </a:lnTo>
                <a:lnTo>
                  <a:pt x="3652037" y="13042986"/>
                </a:lnTo>
                <a:lnTo>
                  <a:pt x="0" y="1304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E9B83-97C2-9406-DAB6-D26A1602B7D6}"/>
              </a:ext>
            </a:extLst>
          </p:cNvPr>
          <p:cNvGrpSpPr/>
          <p:nvPr/>
        </p:nvGrpSpPr>
        <p:grpSpPr>
          <a:xfrm>
            <a:off x="6125351" y="670800"/>
            <a:ext cx="5621547" cy="2061994"/>
            <a:chOff x="6333226" y="700040"/>
            <a:chExt cx="5621547" cy="206199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5D1E138-B54D-D1B8-52E5-57A256AE23ED}"/>
                </a:ext>
              </a:extLst>
            </p:cNvPr>
            <p:cNvSpPr/>
            <p:nvPr/>
          </p:nvSpPr>
          <p:spPr>
            <a:xfrm>
              <a:off x="8000999" y="1943100"/>
              <a:ext cx="2286000" cy="81893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&gt;; &lt;; = ?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9ADF4-0C2B-6739-65F1-DDB9D0A874DD}"/>
                </a:ext>
              </a:extLst>
            </p:cNvPr>
            <p:cNvSpPr txBox="1"/>
            <p:nvPr/>
          </p:nvSpPr>
          <p:spPr>
            <a:xfrm>
              <a:off x="6333226" y="700040"/>
              <a:ext cx="5621547" cy="98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1 SGK – tr88</a:t>
              </a:r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9A7832E-9B2D-9F8C-8D0C-B82D9F23D208}"/>
              </a:ext>
            </a:extLst>
          </p:cNvPr>
          <p:cNvSpPr/>
          <p:nvPr/>
        </p:nvSpPr>
        <p:spPr>
          <a:xfrm>
            <a:off x="8047108" y="3526262"/>
            <a:ext cx="1230661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C4F8EA-53EC-1239-8CEE-4819CE27D001}"/>
              </a:ext>
            </a:extLst>
          </p:cNvPr>
          <p:cNvSpPr/>
          <p:nvPr/>
        </p:nvSpPr>
        <p:spPr>
          <a:xfrm>
            <a:off x="8047622" y="3546804"/>
            <a:ext cx="1230661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53CEBF-C737-7C23-3A05-C9ED2708B357}"/>
              </a:ext>
            </a:extLst>
          </p:cNvPr>
          <p:cNvGrpSpPr/>
          <p:nvPr/>
        </p:nvGrpSpPr>
        <p:grpSpPr>
          <a:xfrm>
            <a:off x="5131422" y="3316901"/>
            <a:ext cx="972012" cy="1461939"/>
            <a:chOff x="11977285" y="4265748"/>
            <a:chExt cx="831398" cy="146193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2315D0C-327D-011F-CE25-17FE9369EC49}"/>
                </a:ext>
              </a:extLst>
            </p:cNvPr>
            <p:cNvSpPr txBox="1"/>
            <p:nvPr/>
          </p:nvSpPr>
          <p:spPr>
            <a:xfrm>
              <a:off x="11977285" y="4265748"/>
              <a:ext cx="831398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8AE3E18-8E7B-269F-B648-282770C2FD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61000" y="4986901"/>
              <a:ext cx="6670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7AE8044-2C1B-D27F-042F-A0B3364D1E05}"/>
              </a:ext>
            </a:extLst>
          </p:cNvPr>
          <p:cNvSpPr txBox="1"/>
          <p:nvPr/>
        </p:nvSpPr>
        <p:spPr>
          <a:xfrm>
            <a:off x="4704171" y="3651509"/>
            <a:ext cx="4977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D96C036-08A5-AAE6-92BD-851FF447FC62}"/>
              </a:ext>
            </a:extLst>
          </p:cNvPr>
          <p:cNvGrpSpPr/>
          <p:nvPr/>
        </p:nvGrpSpPr>
        <p:grpSpPr>
          <a:xfrm>
            <a:off x="2939211" y="3316902"/>
            <a:ext cx="1796160" cy="1461939"/>
            <a:chOff x="14797649" y="8025769"/>
            <a:chExt cx="1796160" cy="146193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B19C92D-D05E-B041-5C14-2E33B2F07698}"/>
                </a:ext>
              </a:extLst>
            </p:cNvPr>
            <p:cNvGrpSpPr/>
            <p:nvPr/>
          </p:nvGrpSpPr>
          <p:grpSpPr>
            <a:xfrm>
              <a:off x="15621797" y="8025769"/>
              <a:ext cx="972012" cy="1461939"/>
              <a:chOff x="11977285" y="4265748"/>
              <a:chExt cx="831398" cy="146193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C2ED525-35CB-D280-CDEF-EA1CF5B3CE6B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EB196FC-3BF3-DB4A-F145-F482CD30B9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0026ACD-6FCF-A1EA-6D45-55A4127A9D5C}"/>
                </a:ext>
              </a:extLst>
            </p:cNvPr>
            <p:cNvSpPr txBox="1"/>
            <p:nvPr/>
          </p:nvSpPr>
          <p:spPr>
            <a:xfrm>
              <a:off x="14797649" y="8339833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8D3EE7A-F985-A996-D96F-D7E1EDB6A898}"/>
              </a:ext>
            </a:extLst>
          </p:cNvPr>
          <p:cNvGrpSpPr/>
          <p:nvPr/>
        </p:nvGrpSpPr>
        <p:grpSpPr>
          <a:xfrm>
            <a:off x="6193369" y="3296359"/>
            <a:ext cx="1371885" cy="1461939"/>
            <a:chOff x="15221924" y="8025769"/>
            <a:chExt cx="1371885" cy="146193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725A166-2229-617C-1980-2BAF1AD55274}"/>
                </a:ext>
              </a:extLst>
            </p:cNvPr>
            <p:cNvGrpSpPr/>
            <p:nvPr/>
          </p:nvGrpSpPr>
          <p:grpSpPr>
            <a:xfrm>
              <a:off x="15621797" y="8025769"/>
              <a:ext cx="972012" cy="1461939"/>
              <a:chOff x="11977285" y="4265748"/>
              <a:chExt cx="831398" cy="14619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E3B07E8-9DE1-F28D-8CC3-2E8E5B72F088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30A28EA-466A-F242-C90D-5AC2F90203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D7E21FD-466E-98CE-7A7D-2314862693F9}"/>
                </a:ext>
              </a:extLst>
            </p:cNvPr>
            <p:cNvSpPr txBox="1"/>
            <p:nvPr/>
          </p:nvSpPr>
          <p:spPr>
            <a:xfrm>
              <a:off x="15221924" y="8360376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66" name="Double Bracket 65">
            <a:extLst>
              <a:ext uri="{FF2B5EF4-FFF2-40B4-BE49-F238E27FC236}">
                <a16:creationId xmlns:a16="http://schemas.microsoft.com/office/drawing/2014/main" id="{002C5FCD-79B8-B895-4354-57C9D127364D}"/>
              </a:ext>
            </a:extLst>
          </p:cNvPr>
          <p:cNvSpPr/>
          <p:nvPr/>
        </p:nvSpPr>
        <p:spPr>
          <a:xfrm>
            <a:off x="3753290" y="3376830"/>
            <a:ext cx="2450033" cy="1273121"/>
          </a:xfrm>
          <a:prstGeom prst="bracketPair">
            <a:avLst>
              <a:gd name="adj" fmla="val 1947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302B47-E822-1668-E6B1-0B7841E7D4DF}"/>
              </a:ext>
            </a:extLst>
          </p:cNvPr>
          <p:cNvGrpSpPr/>
          <p:nvPr/>
        </p:nvGrpSpPr>
        <p:grpSpPr>
          <a:xfrm>
            <a:off x="9701554" y="3276308"/>
            <a:ext cx="3903899" cy="1523494"/>
            <a:chOff x="11056268" y="4753436"/>
            <a:chExt cx="3903899" cy="152349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65985F-287D-369F-C80E-1618CD249F41}"/>
                </a:ext>
              </a:extLst>
            </p:cNvPr>
            <p:cNvGrpSpPr/>
            <p:nvPr/>
          </p:nvGrpSpPr>
          <p:grpSpPr>
            <a:xfrm>
              <a:off x="12608567" y="4773487"/>
              <a:ext cx="972012" cy="1461939"/>
              <a:chOff x="11977285" y="4265748"/>
              <a:chExt cx="831398" cy="14619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64AC61-36A4-6FE6-37DF-25FF03DCABC7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9ADB332-CBDA-39AA-FEEC-44E03C3363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B4CE8F-82E6-D077-85B1-FDECA08F9A47}"/>
                </a:ext>
              </a:extLst>
            </p:cNvPr>
            <p:cNvSpPr txBox="1"/>
            <p:nvPr/>
          </p:nvSpPr>
          <p:spPr>
            <a:xfrm>
              <a:off x="11997080" y="512863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07B5EDE-4F50-DCE7-C6A7-A16595770640}"/>
                </a:ext>
              </a:extLst>
            </p:cNvPr>
            <p:cNvGrpSpPr/>
            <p:nvPr/>
          </p:nvGrpSpPr>
          <p:grpSpPr>
            <a:xfrm>
              <a:off x="11056268" y="4794030"/>
              <a:ext cx="972012" cy="1461939"/>
              <a:chOff x="11977285" y="4265748"/>
              <a:chExt cx="831398" cy="146193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1A78FA-3ACF-7164-51B1-4C6E9EEC1D4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6649B24-DC9F-83DA-126A-411A5E3065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A72423-0541-704C-4286-713A8ECBB8E6}"/>
                </a:ext>
              </a:extLst>
            </p:cNvPr>
            <p:cNvGrpSpPr/>
            <p:nvPr/>
          </p:nvGrpSpPr>
          <p:grpSpPr>
            <a:xfrm>
              <a:off x="13486278" y="4773487"/>
              <a:ext cx="1371885" cy="1461939"/>
              <a:chOff x="15221924" y="8025769"/>
              <a:chExt cx="1371885" cy="146193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BE047C6-5487-20F2-0E86-09419BF04281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964F77E-6047-8EDF-832F-C10A3B9CD907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DD717B2-7E7F-7104-8763-7199BC31DE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E637C2-66E7-F6F2-6CEC-FB91BF02CE06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6D8D9990-A6FB-4059-33A5-DD70B24B4149}"/>
                </a:ext>
              </a:extLst>
            </p:cNvPr>
            <p:cNvSpPr/>
            <p:nvPr/>
          </p:nvSpPr>
          <p:spPr>
            <a:xfrm>
              <a:off x="12510134" y="4753436"/>
              <a:ext cx="2450033" cy="1523494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505B288-802C-817C-F01E-9CE381933BC7}"/>
              </a:ext>
            </a:extLst>
          </p:cNvPr>
          <p:cNvGrpSpPr/>
          <p:nvPr/>
        </p:nvGrpSpPr>
        <p:grpSpPr>
          <a:xfrm>
            <a:off x="3272385" y="4826298"/>
            <a:ext cx="3422690" cy="1461939"/>
            <a:chOff x="3480260" y="5031798"/>
            <a:chExt cx="3422690" cy="146193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86B137C-BEFA-7CC9-477C-E1C529F05D53}"/>
                </a:ext>
              </a:extLst>
            </p:cNvPr>
            <p:cNvGrpSpPr/>
            <p:nvPr/>
          </p:nvGrpSpPr>
          <p:grpSpPr>
            <a:xfrm>
              <a:off x="3851235" y="5031798"/>
              <a:ext cx="1799985" cy="1461939"/>
              <a:chOff x="11977285" y="4265748"/>
              <a:chExt cx="831398" cy="146193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0A4E03F-58FF-3281-3BD7-DF883C9AC466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5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96B1380-659E-4920-276E-D2679BAA94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3B4F9D-B488-FA0D-9322-F39193A72DA9}"/>
                </a:ext>
              </a:extLst>
            </p:cNvPr>
            <p:cNvSpPr txBox="1"/>
            <p:nvPr/>
          </p:nvSpPr>
          <p:spPr>
            <a:xfrm>
              <a:off x="3480260" y="536640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2030A04-344A-E8F6-1DEE-609B248C3CAF}"/>
                </a:ext>
              </a:extLst>
            </p:cNvPr>
            <p:cNvGrpSpPr/>
            <p:nvPr/>
          </p:nvGrpSpPr>
          <p:grpSpPr>
            <a:xfrm>
              <a:off x="5531065" y="5031798"/>
              <a:ext cx="1371885" cy="1461939"/>
              <a:chOff x="15221924" y="8025769"/>
              <a:chExt cx="1371885" cy="146193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4EE42DB-9BFD-4F45-2F1B-51DA3B1F9CB0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A20B41C-E455-88F8-57E8-EF93FA38366A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BFC72E9-B876-5823-6AD3-E48305465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B9BD0EC-7193-06DA-3913-69D9390452D3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E7EC24F-A1F0-BC4E-2EE7-3CF92F918C45}"/>
              </a:ext>
            </a:extLst>
          </p:cNvPr>
          <p:cNvGrpSpPr/>
          <p:nvPr/>
        </p:nvGrpSpPr>
        <p:grpSpPr>
          <a:xfrm>
            <a:off x="3272148" y="6397053"/>
            <a:ext cx="2685063" cy="1461939"/>
            <a:chOff x="3480023" y="6602553"/>
            <a:chExt cx="2685063" cy="146193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88DCF2A-E6C9-66A4-37B1-209CFF5414FD}"/>
                </a:ext>
              </a:extLst>
            </p:cNvPr>
            <p:cNvGrpSpPr/>
            <p:nvPr/>
          </p:nvGrpSpPr>
          <p:grpSpPr>
            <a:xfrm>
              <a:off x="4052350" y="6602553"/>
              <a:ext cx="921190" cy="1461939"/>
              <a:chOff x="12048141" y="4284568"/>
              <a:chExt cx="531200" cy="1461939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8167634-1F20-FC3B-C551-0D4DA2B81C8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38EBA97-5F72-D850-4B0D-003D825860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6EA0BE7-A83D-924D-56A8-4FA6A84DF9E8}"/>
                </a:ext>
              </a:extLst>
            </p:cNvPr>
            <p:cNvGrpSpPr/>
            <p:nvPr/>
          </p:nvGrpSpPr>
          <p:grpSpPr>
            <a:xfrm>
              <a:off x="5531065" y="6602553"/>
              <a:ext cx="634021" cy="1461939"/>
              <a:chOff x="12027158" y="4284568"/>
              <a:chExt cx="531200" cy="146193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4B01236-DE1B-34EE-27AC-E9D6E3C5427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F45DC41-3AA1-FF36-0CA1-037EA370FF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417A8D6-ED68-AE9A-6443-140EFD0CBCBB}"/>
                </a:ext>
              </a:extLst>
            </p:cNvPr>
            <p:cNvSpPr txBox="1"/>
            <p:nvPr/>
          </p:nvSpPr>
          <p:spPr>
            <a:xfrm>
              <a:off x="5052262" y="6883984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FCA6B77-4B6B-6CE8-3E70-1C845D7F8367}"/>
                </a:ext>
              </a:extLst>
            </p:cNvPr>
            <p:cNvSpPr txBox="1"/>
            <p:nvPr/>
          </p:nvSpPr>
          <p:spPr>
            <a:xfrm>
              <a:off x="3480023" y="6937161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5A8D6F6-6D7F-D113-C3CC-8977A29DD951}"/>
              </a:ext>
            </a:extLst>
          </p:cNvPr>
          <p:cNvGrpSpPr/>
          <p:nvPr/>
        </p:nvGrpSpPr>
        <p:grpSpPr>
          <a:xfrm>
            <a:off x="3272385" y="7858992"/>
            <a:ext cx="4405626" cy="1461939"/>
            <a:chOff x="3480260" y="8064492"/>
            <a:chExt cx="4405626" cy="146193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A3BFEA4-1C1C-6B8B-157A-E1A7F1694437}"/>
                </a:ext>
              </a:extLst>
            </p:cNvPr>
            <p:cNvGrpSpPr/>
            <p:nvPr/>
          </p:nvGrpSpPr>
          <p:grpSpPr>
            <a:xfrm>
              <a:off x="3851235" y="8064492"/>
              <a:ext cx="1799985" cy="1461939"/>
              <a:chOff x="11977285" y="4265748"/>
              <a:chExt cx="831398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38B2114-4481-4BDF-D248-41AD0AD8DDB3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x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 x 4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7746039A-AA99-AA65-7B6E-1BCCF284A0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FECCA13-4ED3-807C-7BBB-8CE32E6FEF94}"/>
                </a:ext>
              </a:extLst>
            </p:cNvPr>
            <p:cNvSpPr txBox="1"/>
            <p:nvPr/>
          </p:nvSpPr>
          <p:spPr>
            <a:xfrm>
              <a:off x="3480260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BAFD222-F82E-4665-5F6B-B542EDC30FC7}"/>
                </a:ext>
              </a:extLst>
            </p:cNvPr>
            <p:cNvGrpSpPr/>
            <p:nvPr/>
          </p:nvGrpSpPr>
          <p:grpSpPr>
            <a:xfrm>
              <a:off x="5878843" y="8064492"/>
              <a:ext cx="860849" cy="1461939"/>
              <a:chOff x="11977285" y="4265748"/>
              <a:chExt cx="831398" cy="146193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6E163FA-EEC2-3A2C-CF9C-A52A5512A26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06C2CDB-03BA-6D0A-4DD1-20D325A653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762B6F8-6356-0199-A9A3-F02843AFB37C}"/>
                </a:ext>
              </a:extLst>
            </p:cNvPr>
            <p:cNvSpPr txBox="1"/>
            <p:nvPr/>
          </p:nvSpPr>
          <p:spPr>
            <a:xfrm>
              <a:off x="5507868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F96005-5CE1-3437-E671-25C73C0D599E}"/>
                </a:ext>
              </a:extLst>
            </p:cNvPr>
            <p:cNvGrpSpPr/>
            <p:nvPr/>
          </p:nvGrpSpPr>
          <p:grpSpPr>
            <a:xfrm>
              <a:off x="7025037" y="8064492"/>
              <a:ext cx="860849" cy="1461939"/>
              <a:chOff x="11977285" y="4265748"/>
              <a:chExt cx="831398" cy="1461939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690BFBF-EF88-01EA-0B34-E2FA2903D3F1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5DA8BF6-E22A-42CA-95F8-47B757B42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E51E094-4765-4EF8-CDD0-97161392070A}"/>
                </a:ext>
              </a:extLst>
            </p:cNvPr>
            <p:cNvSpPr txBox="1"/>
            <p:nvPr/>
          </p:nvSpPr>
          <p:spPr>
            <a:xfrm>
              <a:off x="6624730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BD02A2F-1C22-550E-7298-FB03DEE216A3}"/>
              </a:ext>
            </a:extLst>
          </p:cNvPr>
          <p:cNvGrpSpPr/>
          <p:nvPr/>
        </p:nvGrpSpPr>
        <p:grpSpPr>
          <a:xfrm>
            <a:off x="9593537" y="4826298"/>
            <a:ext cx="3505329" cy="1463279"/>
            <a:chOff x="9801412" y="5031798"/>
            <a:chExt cx="3505329" cy="1463279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2038DE5-154A-3BE2-A234-F789B067F13F}"/>
                </a:ext>
              </a:extLst>
            </p:cNvPr>
            <p:cNvGrpSpPr/>
            <p:nvPr/>
          </p:nvGrpSpPr>
          <p:grpSpPr>
            <a:xfrm>
              <a:off x="11506756" y="5033138"/>
              <a:ext cx="1799985" cy="1461939"/>
              <a:chOff x="11977285" y="4265748"/>
              <a:chExt cx="831398" cy="1461939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4AED04C-A355-1F0B-4D3F-E8863B3FD46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x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x 4</a:t>
                </a: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B4BD12D9-0011-1B80-EB67-8C167D3291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B236E8D-9779-CCA7-8332-E7B3889D6958}"/>
                </a:ext>
              </a:extLst>
            </p:cNvPr>
            <p:cNvSpPr txBox="1"/>
            <p:nvPr/>
          </p:nvSpPr>
          <p:spPr>
            <a:xfrm>
              <a:off x="9801412" y="537198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CC3FE0E-F7CB-7A6F-860C-024AB80AF334}"/>
                </a:ext>
              </a:extLst>
            </p:cNvPr>
            <p:cNvGrpSpPr/>
            <p:nvPr/>
          </p:nvGrpSpPr>
          <p:grpSpPr>
            <a:xfrm>
              <a:off x="10240675" y="5031798"/>
              <a:ext cx="972012" cy="1461939"/>
              <a:chOff x="11977285" y="4265748"/>
              <a:chExt cx="831398" cy="1461939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0F9687D-6CDA-0F77-A656-08B22C2DF83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3661A19-1195-5620-A247-626596225B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38D40B6-5D96-3672-233F-F7BAD598B020}"/>
                </a:ext>
              </a:extLst>
            </p:cNvPr>
            <p:cNvSpPr txBox="1"/>
            <p:nvPr/>
          </p:nvSpPr>
          <p:spPr>
            <a:xfrm>
              <a:off x="11170054" y="5338813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2FBBE03-6FDD-0D5C-161E-DC115A16073C}"/>
              </a:ext>
            </a:extLst>
          </p:cNvPr>
          <p:cNvGrpSpPr/>
          <p:nvPr/>
        </p:nvGrpSpPr>
        <p:grpSpPr>
          <a:xfrm>
            <a:off x="9592844" y="6335694"/>
            <a:ext cx="2875120" cy="1461939"/>
            <a:chOff x="9800719" y="6541194"/>
            <a:chExt cx="2875120" cy="1461939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B5824FC-DAA7-2D8E-50F8-2FA564A91EAE}"/>
                </a:ext>
              </a:extLst>
            </p:cNvPr>
            <p:cNvGrpSpPr/>
            <p:nvPr/>
          </p:nvGrpSpPr>
          <p:grpSpPr>
            <a:xfrm>
              <a:off x="10373046" y="6541194"/>
              <a:ext cx="921190" cy="1461939"/>
              <a:chOff x="12048141" y="4284568"/>
              <a:chExt cx="531200" cy="1461939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AF0A56D-D438-BA60-80C8-D068F06DC437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18FAB2A-97E4-0734-069A-49BA39AB42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79C54F4-66E3-23CA-46DD-774EC57B98FC}"/>
                </a:ext>
              </a:extLst>
            </p:cNvPr>
            <p:cNvGrpSpPr/>
            <p:nvPr/>
          </p:nvGrpSpPr>
          <p:grpSpPr>
            <a:xfrm>
              <a:off x="11851761" y="6541194"/>
              <a:ext cx="824078" cy="1461939"/>
              <a:chOff x="12027158" y="4284568"/>
              <a:chExt cx="531200" cy="14619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E771184-1EC7-AC42-0E82-A113D6433020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C2802115-ED70-6747-CD5A-8B8579A002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02697E-6A32-8251-2A8D-522119813C1C}"/>
                </a:ext>
              </a:extLst>
            </p:cNvPr>
            <p:cNvSpPr txBox="1"/>
            <p:nvPr/>
          </p:nvSpPr>
          <p:spPr>
            <a:xfrm>
              <a:off x="11372958" y="682262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3D94321-F9F5-AD60-F0F3-01ABC6FB40C4}"/>
                </a:ext>
              </a:extLst>
            </p:cNvPr>
            <p:cNvSpPr txBox="1"/>
            <p:nvPr/>
          </p:nvSpPr>
          <p:spPr>
            <a:xfrm>
              <a:off x="9800719" y="6875802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5A38322-6E9F-B68D-E9DC-AD169F838703}"/>
              </a:ext>
            </a:extLst>
          </p:cNvPr>
          <p:cNvGrpSpPr/>
          <p:nvPr/>
        </p:nvGrpSpPr>
        <p:grpSpPr>
          <a:xfrm>
            <a:off x="9587462" y="7890103"/>
            <a:ext cx="4405626" cy="1461939"/>
            <a:chOff x="9795337" y="8095603"/>
            <a:chExt cx="4405626" cy="146193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3AE7876-E187-5464-9EA6-F08C4747AA81}"/>
                </a:ext>
              </a:extLst>
            </p:cNvPr>
            <p:cNvGrpSpPr/>
            <p:nvPr/>
          </p:nvGrpSpPr>
          <p:grpSpPr>
            <a:xfrm>
              <a:off x="10166312" y="8095603"/>
              <a:ext cx="1799985" cy="1461939"/>
              <a:chOff x="11977285" y="4265748"/>
              <a:chExt cx="831398" cy="1461939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AA941B2-51A3-EA3A-7F91-2EDD4AC203DB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20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16E63BFD-C07F-8D34-33C6-2DF8E5564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02D310B-8183-43C4-6E9C-75A196C5A385}"/>
                </a:ext>
              </a:extLst>
            </p:cNvPr>
            <p:cNvSpPr txBox="1"/>
            <p:nvPr/>
          </p:nvSpPr>
          <p:spPr>
            <a:xfrm>
              <a:off x="9795337" y="843021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241325E-2246-FC49-FC80-61B90B9925C8}"/>
                </a:ext>
              </a:extLst>
            </p:cNvPr>
            <p:cNvGrpSpPr/>
            <p:nvPr/>
          </p:nvGrpSpPr>
          <p:grpSpPr>
            <a:xfrm>
              <a:off x="12193920" y="8095603"/>
              <a:ext cx="860849" cy="1461939"/>
              <a:chOff x="11977285" y="4265748"/>
              <a:chExt cx="831398" cy="1461939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DFAF93D-07B9-9C02-F8A7-B9857A188ECB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E7364E5-B9FE-EE55-83BB-F95942290C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C89C099-B3D0-06B1-796D-1174174628F3}"/>
                </a:ext>
              </a:extLst>
            </p:cNvPr>
            <p:cNvSpPr txBox="1"/>
            <p:nvPr/>
          </p:nvSpPr>
          <p:spPr>
            <a:xfrm>
              <a:off x="11822945" y="843021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F5B98F0-02D8-A1C7-F1C1-66AFC4BA6D01}"/>
                </a:ext>
              </a:extLst>
            </p:cNvPr>
            <p:cNvGrpSpPr/>
            <p:nvPr/>
          </p:nvGrpSpPr>
          <p:grpSpPr>
            <a:xfrm>
              <a:off x="13340114" y="8095603"/>
              <a:ext cx="860849" cy="1461939"/>
              <a:chOff x="11977285" y="4265748"/>
              <a:chExt cx="831398" cy="1461939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4066B3D-6459-7A67-5401-3CE6F4B2CCD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0F21102B-8248-E0E4-ADE8-ACD0B8378D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10DD890-A970-879C-DCC8-DD69531E293D}"/>
                </a:ext>
              </a:extLst>
            </p:cNvPr>
            <p:cNvSpPr txBox="1"/>
            <p:nvPr/>
          </p:nvSpPr>
          <p:spPr>
            <a:xfrm>
              <a:off x="12939807" y="843021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93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372" y="651750"/>
            <a:ext cx="15511008" cy="8983499"/>
            <a:chOff x="0" y="0"/>
            <a:chExt cx="524693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34" cy="3038863"/>
            </a:xfrm>
            <a:custGeom>
              <a:avLst/>
              <a:gdLst/>
              <a:ahLst/>
              <a:cxnLst/>
              <a:rect l="l" t="t" r="r" b="b"/>
              <a:pathLst>
                <a:path w="5246934" h="3038863">
                  <a:moveTo>
                    <a:pt x="512247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2474" y="0"/>
                  </a:lnTo>
                  <a:cubicBezTo>
                    <a:pt x="5191054" y="0"/>
                    <a:pt x="5246934" y="55880"/>
                    <a:pt x="5246934" y="124460"/>
                  </a:cubicBezTo>
                  <a:lnTo>
                    <a:pt x="5246934" y="2914403"/>
                  </a:lnTo>
                  <a:cubicBezTo>
                    <a:pt x="5246934" y="2982983"/>
                    <a:pt x="5191054" y="3038863"/>
                    <a:pt x="512247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859011" y="1638300"/>
            <a:ext cx="3652036" cy="13042986"/>
          </a:xfrm>
          <a:custGeom>
            <a:avLst/>
            <a:gdLst/>
            <a:ahLst/>
            <a:cxnLst/>
            <a:rect l="l" t="t" r="r" b="b"/>
            <a:pathLst>
              <a:path w="3652036" h="13042986">
                <a:moveTo>
                  <a:pt x="0" y="0"/>
                </a:moveTo>
                <a:lnTo>
                  <a:pt x="3652037" y="0"/>
                </a:lnTo>
                <a:lnTo>
                  <a:pt x="3652037" y="13042986"/>
                </a:lnTo>
                <a:lnTo>
                  <a:pt x="0" y="1304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E9B83-97C2-9406-DAB6-D26A1602B7D6}"/>
              </a:ext>
            </a:extLst>
          </p:cNvPr>
          <p:cNvGrpSpPr/>
          <p:nvPr/>
        </p:nvGrpSpPr>
        <p:grpSpPr>
          <a:xfrm>
            <a:off x="5618559" y="632700"/>
            <a:ext cx="5621547" cy="2061994"/>
            <a:chOff x="6333226" y="700040"/>
            <a:chExt cx="5621547" cy="206199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5D1E138-B54D-D1B8-52E5-57A256AE23ED}"/>
                </a:ext>
              </a:extLst>
            </p:cNvPr>
            <p:cNvSpPr/>
            <p:nvPr/>
          </p:nvSpPr>
          <p:spPr>
            <a:xfrm>
              <a:off x="8000999" y="1943100"/>
              <a:ext cx="2286000" cy="81893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&gt;; &lt;; = ?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9ADF4-0C2B-6739-65F1-DDB9D0A874DD}"/>
                </a:ext>
              </a:extLst>
            </p:cNvPr>
            <p:cNvSpPr txBox="1"/>
            <p:nvPr/>
          </p:nvSpPr>
          <p:spPr>
            <a:xfrm>
              <a:off x="6333226" y="700040"/>
              <a:ext cx="5621547" cy="98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1 SGK – tr88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CE27A059-BBE7-B68E-96D4-BFA17117A2B9}"/>
              </a:ext>
            </a:extLst>
          </p:cNvPr>
          <p:cNvGrpSpPr/>
          <p:nvPr/>
        </p:nvGrpSpPr>
        <p:grpSpPr>
          <a:xfrm>
            <a:off x="2610260" y="3205576"/>
            <a:ext cx="11753966" cy="1482482"/>
            <a:chOff x="2716907" y="3523277"/>
            <a:chExt cx="11753966" cy="1482482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9A7832E-9B2D-9F8C-8D0C-B82D9F23D208}"/>
                </a:ext>
              </a:extLst>
            </p:cNvPr>
            <p:cNvSpPr/>
            <p:nvPr/>
          </p:nvSpPr>
          <p:spPr>
            <a:xfrm>
              <a:off x="7824804" y="3753180"/>
              <a:ext cx="1230661" cy="1002132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153CEBF-C737-7C23-3A05-C9ED2708B357}"/>
                </a:ext>
              </a:extLst>
            </p:cNvPr>
            <p:cNvGrpSpPr/>
            <p:nvPr/>
          </p:nvGrpSpPr>
          <p:grpSpPr>
            <a:xfrm>
              <a:off x="4909118" y="3543819"/>
              <a:ext cx="972012" cy="1461939"/>
              <a:chOff x="11977285" y="4265748"/>
              <a:chExt cx="831398" cy="146193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315D0C-327D-011F-CE25-17FE9369EC4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8AE3E18-8E7B-269F-B648-282770C2FD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7AE8044-2C1B-D27F-042F-A0B3364D1E05}"/>
                </a:ext>
              </a:extLst>
            </p:cNvPr>
            <p:cNvSpPr txBox="1"/>
            <p:nvPr/>
          </p:nvSpPr>
          <p:spPr>
            <a:xfrm>
              <a:off x="4481867" y="38784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D96C036-08A5-AAE6-92BD-851FF447FC62}"/>
                </a:ext>
              </a:extLst>
            </p:cNvPr>
            <p:cNvGrpSpPr/>
            <p:nvPr/>
          </p:nvGrpSpPr>
          <p:grpSpPr>
            <a:xfrm>
              <a:off x="2716907" y="3543820"/>
              <a:ext cx="1796160" cy="1461939"/>
              <a:chOff x="14797649" y="8025769"/>
              <a:chExt cx="1796160" cy="1461939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B19C92D-D05E-B041-5C14-2E33B2F07698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C2ED525-35CB-D280-CDEF-EA1CF5B3CE6B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BEB196FC-3BF3-DB4A-F145-F482CD30B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0026ACD-6FCF-A1EA-6D45-55A4127A9D5C}"/>
                  </a:ext>
                </a:extLst>
              </p:cNvPr>
              <p:cNvSpPr txBox="1"/>
              <p:nvPr/>
            </p:nvSpPr>
            <p:spPr>
              <a:xfrm>
                <a:off x="14797649" y="8339833"/>
                <a:ext cx="74009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8D3EE7A-F985-A996-D96F-D7E1EDB6A898}"/>
                </a:ext>
              </a:extLst>
            </p:cNvPr>
            <p:cNvGrpSpPr/>
            <p:nvPr/>
          </p:nvGrpSpPr>
          <p:grpSpPr>
            <a:xfrm>
              <a:off x="5971065" y="3523277"/>
              <a:ext cx="1371885" cy="1461939"/>
              <a:chOff x="15221924" y="8025769"/>
              <a:chExt cx="1371885" cy="146193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725A166-2229-617C-1980-2BAF1AD5527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E3B07E8-9DE1-F28D-8CC3-2E8E5B72F088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30A28EA-466A-F242-C90D-5AC2F90203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D7E21FD-466E-98CE-7A7D-2314862693F9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66" name="Double Bracket 65">
              <a:extLst>
                <a:ext uri="{FF2B5EF4-FFF2-40B4-BE49-F238E27FC236}">
                  <a16:creationId xmlns:a16="http://schemas.microsoft.com/office/drawing/2014/main" id="{002C5FCD-79B8-B895-4354-57C9D127364D}"/>
                </a:ext>
              </a:extLst>
            </p:cNvPr>
            <p:cNvSpPr/>
            <p:nvPr/>
          </p:nvSpPr>
          <p:spPr>
            <a:xfrm>
              <a:off x="3530986" y="3603748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65985F-287D-369F-C80E-1618CD249F41}"/>
                </a:ext>
              </a:extLst>
            </p:cNvPr>
            <p:cNvGrpSpPr/>
            <p:nvPr/>
          </p:nvGrpSpPr>
          <p:grpSpPr>
            <a:xfrm>
              <a:off x="10776591" y="3543818"/>
              <a:ext cx="972012" cy="1461939"/>
              <a:chOff x="11977285" y="4265748"/>
              <a:chExt cx="831398" cy="14619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64AC61-36A4-6FE6-37DF-25FF03DCABC7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9ADB332-CBDA-39AA-FEEC-44E03C3363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B4CE8F-82E6-D077-85B1-FDECA08F9A47}"/>
                </a:ext>
              </a:extLst>
            </p:cNvPr>
            <p:cNvSpPr txBox="1"/>
            <p:nvPr/>
          </p:nvSpPr>
          <p:spPr>
            <a:xfrm>
              <a:off x="10401539" y="38784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07B5EDE-4F50-DCE7-C6A7-A16595770640}"/>
                </a:ext>
              </a:extLst>
            </p:cNvPr>
            <p:cNvGrpSpPr/>
            <p:nvPr/>
          </p:nvGrpSpPr>
          <p:grpSpPr>
            <a:xfrm>
              <a:off x="9479250" y="3543820"/>
              <a:ext cx="972012" cy="1461939"/>
              <a:chOff x="11977285" y="4265748"/>
              <a:chExt cx="831398" cy="146193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1A78FA-3ACF-7164-51B1-4C6E9EEC1D4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6649B24-DC9F-83DA-126A-411A5E3065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A72423-0541-704C-4286-713A8ECBB8E6}"/>
                </a:ext>
              </a:extLst>
            </p:cNvPr>
            <p:cNvGrpSpPr/>
            <p:nvPr/>
          </p:nvGrpSpPr>
          <p:grpSpPr>
            <a:xfrm>
              <a:off x="11754427" y="3543818"/>
              <a:ext cx="1371885" cy="1461939"/>
              <a:chOff x="15221924" y="8025769"/>
              <a:chExt cx="1371885" cy="146193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BE047C6-5487-20F2-0E86-09419BF04281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964F77E-6047-8EDF-832F-C10A3B9CD907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DD717B2-7E7F-7104-8763-7199BC31DE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E637C2-66E7-F6F2-6CEC-FB91BF02CE06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AAE041-193A-69B1-7249-0D9FAC4A3D7B}"/>
                </a:ext>
              </a:extLst>
            </p:cNvPr>
            <p:cNvGrpSpPr/>
            <p:nvPr/>
          </p:nvGrpSpPr>
          <p:grpSpPr>
            <a:xfrm>
              <a:off x="13498861" y="3543818"/>
              <a:ext cx="972012" cy="1461939"/>
              <a:chOff x="11977285" y="4265748"/>
              <a:chExt cx="831398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BEBE54-FC26-8D5C-4B65-FD197193110E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FCD5E12-C488-719F-548E-67100BE7E2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E07B9B-5ED2-7F28-15E7-FAE4EF93C95D}"/>
                </a:ext>
              </a:extLst>
            </p:cNvPr>
            <p:cNvSpPr txBox="1"/>
            <p:nvPr/>
          </p:nvSpPr>
          <p:spPr>
            <a:xfrm>
              <a:off x="13067142" y="38784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A7AF0B-D759-8113-AC21-8AFDB6E46818}"/>
              </a:ext>
            </a:extLst>
          </p:cNvPr>
          <p:cNvGrpSpPr/>
          <p:nvPr/>
        </p:nvGrpSpPr>
        <p:grpSpPr>
          <a:xfrm>
            <a:off x="2660289" y="4843218"/>
            <a:ext cx="4626043" cy="1482482"/>
            <a:chOff x="2622606" y="5243615"/>
            <a:chExt cx="4626043" cy="148248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FA2C329-1B29-3128-AEFE-3D4B9AB0F2C2}"/>
                </a:ext>
              </a:extLst>
            </p:cNvPr>
            <p:cNvGrpSpPr/>
            <p:nvPr/>
          </p:nvGrpSpPr>
          <p:grpSpPr>
            <a:xfrm>
              <a:off x="4814817" y="5264157"/>
              <a:ext cx="972012" cy="1461939"/>
              <a:chOff x="11977285" y="4265748"/>
              <a:chExt cx="831398" cy="14619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1D39771-0EA4-958D-4430-A5F2E7D9DF9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0C6DF25-521D-BAA8-4DB9-DD6B0B747B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88E054C-B950-5142-6694-D5CAD97541DA}"/>
                </a:ext>
              </a:extLst>
            </p:cNvPr>
            <p:cNvSpPr txBox="1"/>
            <p:nvPr/>
          </p:nvSpPr>
          <p:spPr>
            <a:xfrm>
              <a:off x="4387566" y="559876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814B386-C556-3A07-479D-143DF4606155}"/>
                </a:ext>
              </a:extLst>
            </p:cNvPr>
            <p:cNvGrpSpPr/>
            <p:nvPr/>
          </p:nvGrpSpPr>
          <p:grpSpPr>
            <a:xfrm>
              <a:off x="2622606" y="5264158"/>
              <a:ext cx="1796160" cy="1461939"/>
              <a:chOff x="14797649" y="8025769"/>
              <a:chExt cx="1796160" cy="146193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4094C2F-3DF0-65DF-CE7F-6310ACBD45A2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EA32839-94D3-8EB4-0F0E-CF26B973A016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F7F216D2-DB1A-DB9A-8AF1-BE2A769CF2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B884D0F-3216-257E-06E0-DD091C49CACD}"/>
                  </a:ext>
                </a:extLst>
              </p:cNvPr>
              <p:cNvSpPr txBox="1"/>
              <p:nvPr/>
            </p:nvSpPr>
            <p:spPr>
              <a:xfrm>
                <a:off x="14797649" y="8339833"/>
                <a:ext cx="74009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0330B05-159C-0901-B3FA-476D8FF60085}"/>
                </a:ext>
              </a:extLst>
            </p:cNvPr>
            <p:cNvGrpSpPr/>
            <p:nvPr/>
          </p:nvGrpSpPr>
          <p:grpSpPr>
            <a:xfrm>
              <a:off x="5876764" y="5243615"/>
              <a:ext cx="1371885" cy="1461939"/>
              <a:chOff x="15221924" y="8025769"/>
              <a:chExt cx="1371885" cy="1461939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923A364-1B98-8683-1C6D-875E4AF7C176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38CED88-9B1E-0B1B-E898-89EBEF10438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0A044CA1-80A0-19CD-D34E-8C309D8CCD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F26835C-7D7E-EA41-B70F-6EB000E8426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89" name="Double Bracket 88">
              <a:extLst>
                <a:ext uri="{FF2B5EF4-FFF2-40B4-BE49-F238E27FC236}">
                  <a16:creationId xmlns:a16="http://schemas.microsoft.com/office/drawing/2014/main" id="{E5D8C80D-100F-56B8-C7F9-76F86DF0207E}"/>
                </a:ext>
              </a:extLst>
            </p:cNvPr>
            <p:cNvSpPr/>
            <p:nvPr/>
          </p:nvSpPr>
          <p:spPr>
            <a:xfrm>
              <a:off x="3436685" y="5324086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4C1124E-E74C-CC88-532D-5B3FFCBE9FE8}"/>
              </a:ext>
            </a:extLst>
          </p:cNvPr>
          <p:cNvGrpSpPr/>
          <p:nvPr/>
        </p:nvGrpSpPr>
        <p:grpSpPr>
          <a:xfrm>
            <a:off x="2786168" y="6367155"/>
            <a:ext cx="2685063" cy="1461939"/>
            <a:chOff x="3480023" y="6602553"/>
            <a:chExt cx="2685063" cy="146193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D55BA0A-B5C2-3067-65C1-E4973B86D27B}"/>
                </a:ext>
              </a:extLst>
            </p:cNvPr>
            <p:cNvGrpSpPr/>
            <p:nvPr/>
          </p:nvGrpSpPr>
          <p:grpSpPr>
            <a:xfrm>
              <a:off x="4052350" y="6602553"/>
              <a:ext cx="921190" cy="1461939"/>
              <a:chOff x="12048141" y="4284568"/>
              <a:chExt cx="531200" cy="146193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C4E51C0-2A1B-2CE7-020C-D28E53A6F74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2A1FEC5-3D40-48DD-D618-A1CD0BF7F8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3A0A1F5-CB03-F8C3-F38D-2F78C5A35C16}"/>
                </a:ext>
              </a:extLst>
            </p:cNvPr>
            <p:cNvGrpSpPr/>
            <p:nvPr/>
          </p:nvGrpSpPr>
          <p:grpSpPr>
            <a:xfrm>
              <a:off x="5531065" y="6602553"/>
              <a:ext cx="634021" cy="1461939"/>
              <a:chOff x="12027158" y="4284568"/>
              <a:chExt cx="531200" cy="1461939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FC49E48-6DFF-3B1D-B190-40A7F11ADAE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E493E89-ED3E-7AD9-8AA7-38240DC187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D36B2FB-6B2B-F34A-A1B9-8135F78256FC}"/>
                </a:ext>
              </a:extLst>
            </p:cNvPr>
            <p:cNvSpPr txBox="1"/>
            <p:nvPr/>
          </p:nvSpPr>
          <p:spPr>
            <a:xfrm>
              <a:off x="5052262" y="6883984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9E14812-6EA0-F66D-4D81-D6CED3D4AC0E}"/>
                </a:ext>
              </a:extLst>
            </p:cNvPr>
            <p:cNvSpPr txBox="1"/>
            <p:nvPr/>
          </p:nvSpPr>
          <p:spPr>
            <a:xfrm>
              <a:off x="3480023" y="6937161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A390E12-6364-6416-1952-7AE9FA7F6BDD}"/>
              </a:ext>
            </a:extLst>
          </p:cNvPr>
          <p:cNvGrpSpPr/>
          <p:nvPr/>
        </p:nvGrpSpPr>
        <p:grpSpPr>
          <a:xfrm>
            <a:off x="2786405" y="7867430"/>
            <a:ext cx="4405626" cy="1461939"/>
            <a:chOff x="3480260" y="8064492"/>
            <a:chExt cx="4405626" cy="146193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30064BE-8677-F363-1868-F75007EE7C8B}"/>
                </a:ext>
              </a:extLst>
            </p:cNvPr>
            <p:cNvGrpSpPr/>
            <p:nvPr/>
          </p:nvGrpSpPr>
          <p:grpSpPr>
            <a:xfrm>
              <a:off x="3851235" y="8064492"/>
              <a:ext cx="1799985" cy="1461939"/>
              <a:chOff x="11977285" y="4265748"/>
              <a:chExt cx="831398" cy="1461939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44A54B5-8ED7-1544-3A69-E173E96A1BB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x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 x 4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F4F820C-B74D-0B58-FD9D-69919AF1AE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766E58A-C110-B9F2-202C-2C567BB49C2D}"/>
                </a:ext>
              </a:extLst>
            </p:cNvPr>
            <p:cNvSpPr txBox="1"/>
            <p:nvPr/>
          </p:nvSpPr>
          <p:spPr>
            <a:xfrm>
              <a:off x="3480260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2C40B12-DFC8-9A91-B141-6FE2CC7EFC45}"/>
                </a:ext>
              </a:extLst>
            </p:cNvPr>
            <p:cNvGrpSpPr/>
            <p:nvPr/>
          </p:nvGrpSpPr>
          <p:grpSpPr>
            <a:xfrm>
              <a:off x="5878843" y="8064492"/>
              <a:ext cx="860849" cy="1461939"/>
              <a:chOff x="11977285" y="4265748"/>
              <a:chExt cx="831398" cy="1461939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7AC119A-CA1E-4822-F7DD-404316628E73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2D2A40E-79BF-E2A5-628C-359F10DA7A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C2FADB7-26EB-0C3F-CB53-3B659CE238CB}"/>
                </a:ext>
              </a:extLst>
            </p:cNvPr>
            <p:cNvSpPr txBox="1"/>
            <p:nvPr/>
          </p:nvSpPr>
          <p:spPr>
            <a:xfrm>
              <a:off x="5507868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61AC771-5374-F159-5114-A90C6433FF43}"/>
                </a:ext>
              </a:extLst>
            </p:cNvPr>
            <p:cNvGrpSpPr/>
            <p:nvPr/>
          </p:nvGrpSpPr>
          <p:grpSpPr>
            <a:xfrm>
              <a:off x="7025037" y="8064492"/>
              <a:ext cx="860849" cy="1461939"/>
              <a:chOff x="11977285" y="4265748"/>
              <a:chExt cx="831398" cy="14619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E96D608-400A-A6E4-90BB-94C51F06FB78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78067D1-64B8-4CD8-1448-235F088089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69DC4A2-7BEC-11DF-6BFD-2F31EB8D6EBA}"/>
                </a:ext>
              </a:extLst>
            </p:cNvPr>
            <p:cNvSpPr txBox="1"/>
            <p:nvPr/>
          </p:nvSpPr>
          <p:spPr>
            <a:xfrm>
              <a:off x="6624730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40C5F85-BD1C-41B0-1F92-729910434A2F}"/>
              </a:ext>
            </a:extLst>
          </p:cNvPr>
          <p:cNvGrpSpPr/>
          <p:nvPr/>
        </p:nvGrpSpPr>
        <p:grpSpPr>
          <a:xfrm>
            <a:off x="9237418" y="4863760"/>
            <a:ext cx="3021160" cy="1461939"/>
            <a:chOff x="9344065" y="5181461"/>
            <a:chExt cx="3021160" cy="146193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4D94195-ED13-911A-18FF-12687CB80DD7}"/>
                </a:ext>
              </a:extLst>
            </p:cNvPr>
            <p:cNvGrpSpPr/>
            <p:nvPr/>
          </p:nvGrpSpPr>
          <p:grpSpPr>
            <a:xfrm>
              <a:off x="9916392" y="5181461"/>
              <a:ext cx="921190" cy="1461939"/>
              <a:chOff x="12048141" y="4284568"/>
              <a:chExt cx="531200" cy="1461939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33A31C9-2897-B1F2-7042-3CC9F7309B3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7C280CA3-EE52-BBAF-CB8C-C4AAB1B40F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503A6F3-CD08-85B3-E9A2-A70973F5CFAD}"/>
                </a:ext>
              </a:extLst>
            </p:cNvPr>
            <p:cNvGrpSpPr/>
            <p:nvPr/>
          </p:nvGrpSpPr>
          <p:grpSpPr>
            <a:xfrm>
              <a:off x="11469337" y="5181461"/>
              <a:ext cx="895888" cy="1461939"/>
              <a:chOff x="12027158" y="4284568"/>
              <a:chExt cx="531200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DB7BF60-24AD-7380-48A2-F20D2307E57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1340E47-0E1E-89F5-F3E8-3D258E36C0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2536E6A-80B8-401B-BA61-690A441D935D}"/>
                </a:ext>
              </a:extLst>
            </p:cNvPr>
            <p:cNvSpPr txBox="1"/>
            <p:nvPr/>
          </p:nvSpPr>
          <p:spPr>
            <a:xfrm>
              <a:off x="10935605" y="5522821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801CE6E-3FC7-50F5-70FD-52FCCB67FDDE}"/>
                </a:ext>
              </a:extLst>
            </p:cNvPr>
            <p:cNvSpPr txBox="1"/>
            <p:nvPr/>
          </p:nvSpPr>
          <p:spPr>
            <a:xfrm>
              <a:off x="9344065" y="551606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05FDDBD-9F11-F47F-E3B4-008A94FFD6E3}"/>
              </a:ext>
            </a:extLst>
          </p:cNvPr>
          <p:cNvGrpSpPr/>
          <p:nvPr/>
        </p:nvGrpSpPr>
        <p:grpSpPr>
          <a:xfrm>
            <a:off x="9237418" y="6367155"/>
            <a:ext cx="3021160" cy="1461939"/>
            <a:chOff x="9344065" y="5181461"/>
            <a:chExt cx="3021160" cy="146193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B2C68A7-FCF2-8D36-580C-B251C0735475}"/>
                </a:ext>
              </a:extLst>
            </p:cNvPr>
            <p:cNvGrpSpPr/>
            <p:nvPr/>
          </p:nvGrpSpPr>
          <p:grpSpPr>
            <a:xfrm>
              <a:off x="9916392" y="5181461"/>
              <a:ext cx="921190" cy="1461939"/>
              <a:chOff x="12048141" y="4284568"/>
              <a:chExt cx="531200" cy="1461939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E12C0F3-BE95-0AF1-18AF-DE7C6F7605D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BE7111E-B5C3-9362-917D-0373B63BD8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35AAD83-99E2-A9AA-A50B-E7005FE04245}"/>
                </a:ext>
              </a:extLst>
            </p:cNvPr>
            <p:cNvGrpSpPr/>
            <p:nvPr/>
          </p:nvGrpSpPr>
          <p:grpSpPr>
            <a:xfrm>
              <a:off x="11469337" y="5181461"/>
              <a:ext cx="895888" cy="1461939"/>
              <a:chOff x="12027158" y="4284568"/>
              <a:chExt cx="531200" cy="1461939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099202A0-EA75-83BD-2F1F-42CFD193DF5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CA3BA5A-B654-CA4E-F98D-EB9EBB3AE2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1AD1089-858B-D809-938A-20CCABF9E8C5}"/>
                </a:ext>
              </a:extLst>
            </p:cNvPr>
            <p:cNvSpPr txBox="1"/>
            <p:nvPr/>
          </p:nvSpPr>
          <p:spPr>
            <a:xfrm>
              <a:off x="10935605" y="5522821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E9EC7CB-F3DA-F4D3-2AA2-03981DEDDB7F}"/>
                </a:ext>
              </a:extLst>
            </p:cNvPr>
            <p:cNvSpPr txBox="1"/>
            <p:nvPr/>
          </p:nvSpPr>
          <p:spPr>
            <a:xfrm>
              <a:off x="9344065" y="551606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EFFFD06-F7C1-F628-32B6-6152BC86588B}"/>
              </a:ext>
            </a:extLst>
          </p:cNvPr>
          <p:cNvGrpSpPr/>
          <p:nvPr/>
        </p:nvGrpSpPr>
        <p:grpSpPr>
          <a:xfrm>
            <a:off x="9237418" y="7867430"/>
            <a:ext cx="4405626" cy="1461939"/>
            <a:chOff x="3480260" y="8064492"/>
            <a:chExt cx="4405626" cy="1461939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B57BD343-B584-2B07-8147-FCBB4CC2F8DA}"/>
                </a:ext>
              </a:extLst>
            </p:cNvPr>
            <p:cNvGrpSpPr/>
            <p:nvPr/>
          </p:nvGrpSpPr>
          <p:grpSpPr>
            <a:xfrm>
              <a:off x="3851235" y="8064492"/>
              <a:ext cx="1799985" cy="1461939"/>
              <a:chOff x="11977285" y="4265748"/>
              <a:chExt cx="831398" cy="1461939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478D55F-06FA-4902-DDA3-12AE9E1C637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 + 6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F15BEF5-BEA4-6FA3-76CF-214C4968A7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BC2067F-6B13-1D88-60F2-C7AD396FBDA9}"/>
                </a:ext>
              </a:extLst>
            </p:cNvPr>
            <p:cNvSpPr txBox="1"/>
            <p:nvPr/>
          </p:nvSpPr>
          <p:spPr>
            <a:xfrm>
              <a:off x="3480260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A41F792-737A-D162-13AA-5128F2322B12}"/>
                </a:ext>
              </a:extLst>
            </p:cNvPr>
            <p:cNvGrpSpPr/>
            <p:nvPr/>
          </p:nvGrpSpPr>
          <p:grpSpPr>
            <a:xfrm>
              <a:off x="5878843" y="8064492"/>
              <a:ext cx="860849" cy="1461939"/>
              <a:chOff x="11977285" y="4265748"/>
              <a:chExt cx="831398" cy="1461939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20045A43-A066-53E9-2242-0EF5D1359A84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B078F4E3-3441-7CE7-6F0E-38011D9725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F779D96-144A-6146-DCEC-CFD3269286BD}"/>
                </a:ext>
              </a:extLst>
            </p:cNvPr>
            <p:cNvSpPr txBox="1"/>
            <p:nvPr/>
          </p:nvSpPr>
          <p:spPr>
            <a:xfrm>
              <a:off x="5507868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368CF3B-CB2E-84C9-8D40-087D24903015}"/>
                </a:ext>
              </a:extLst>
            </p:cNvPr>
            <p:cNvGrpSpPr/>
            <p:nvPr/>
          </p:nvGrpSpPr>
          <p:grpSpPr>
            <a:xfrm>
              <a:off x="7025037" y="8064492"/>
              <a:ext cx="860849" cy="1461939"/>
              <a:chOff x="11977285" y="4265748"/>
              <a:chExt cx="831398" cy="1461939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A5FD5ED-0FF0-DD75-1F7F-77B4CDAD0327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1B1C98F3-800E-4B1C-8A8E-8398FBBBD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DF57783-F30B-F100-CF76-E24EBB6B3F75}"/>
                </a:ext>
              </a:extLst>
            </p:cNvPr>
            <p:cNvSpPr txBox="1"/>
            <p:nvPr/>
          </p:nvSpPr>
          <p:spPr>
            <a:xfrm>
              <a:off x="6624730" y="839909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C86B4465-D71B-F712-FB4B-336E81514BA3}"/>
              </a:ext>
            </a:extLst>
          </p:cNvPr>
          <p:cNvSpPr/>
          <p:nvPr/>
        </p:nvSpPr>
        <p:spPr>
          <a:xfrm>
            <a:off x="7724000" y="3446204"/>
            <a:ext cx="1230661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12158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3057F639-334B-8289-13DA-67544626F19C}"/>
              </a:ext>
            </a:extLst>
          </p:cNvPr>
          <p:cNvGrpSpPr/>
          <p:nvPr/>
        </p:nvGrpSpPr>
        <p:grpSpPr>
          <a:xfrm>
            <a:off x="651750" y="651750"/>
            <a:ext cx="6692253" cy="8983499"/>
            <a:chOff x="651750" y="651750"/>
            <a:chExt cx="7510340" cy="8983499"/>
          </a:xfrm>
        </p:grpSpPr>
        <p:grpSp>
          <p:nvGrpSpPr>
            <p:cNvPr id="3" name="Group 3"/>
            <p:cNvGrpSpPr/>
            <p:nvPr/>
          </p:nvGrpSpPr>
          <p:grpSpPr>
            <a:xfrm>
              <a:off x="651750" y="651750"/>
              <a:ext cx="7510340" cy="8983499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651750" y="1601566"/>
              <a:ext cx="7510340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431705" y="1028700"/>
            <a:ext cx="217278" cy="2172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accent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10800000">
            <a:off x="1171575" y="1028700"/>
            <a:ext cx="217278" cy="21727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994A9E-D400-B4B8-0E61-72C42C9B00B7}"/>
              </a:ext>
            </a:extLst>
          </p:cNvPr>
          <p:cNvSpPr txBox="1"/>
          <p:nvPr/>
        </p:nvSpPr>
        <p:spPr>
          <a:xfrm>
            <a:off x="1141299" y="1695816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tr89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AF15D4-F3DD-54A5-BF79-F1E943289E9C}"/>
              </a:ext>
            </a:extLst>
          </p:cNvPr>
          <p:cNvGrpSpPr/>
          <p:nvPr/>
        </p:nvGrpSpPr>
        <p:grpSpPr>
          <a:xfrm>
            <a:off x="1388853" y="6410232"/>
            <a:ext cx="4626043" cy="1482482"/>
            <a:chOff x="10219446" y="2642718"/>
            <a:chExt cx="4626043" cy="14824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B286E72-FFFD-E81C-079A-088B2043B195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615939-0E13-0BEF-307B-BCE9CCB92A4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1CB85B-E299-2BBD-4D72-E9F4F3F1D1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336B7-036E-987A-0FD4-1DDE34818653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6F45F0-8BBC-4B18-2A0C-66432087E9E2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BE9CA0D-9F75-E13C-B964-3A785A37172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1478C3-359E-3421-4F2B-EE47C0967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BCD0E8-DFAF-3476-DC2A-98988CAB6040}"/>
                </a:ext>
              </a:extLst>
            </p:cNvPr>
            <p:cNvSpPr txBox="1"/>
            <p:nvPr/>
          </p:nvSpPr>
          <p:spPr>
            <a:xfrm>
              <a:off x="1021944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E95754D-8FCB-25F3-CE67-950DD3160A75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306F127-077E-4FCE-5CDB-EBFF4896826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532A90-5252-E1A5-B3D5-F5ECD1595E8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55DDE46-3C1E-52CD-82CC-646C91CF6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B758E9-620E-08EB-7453-227779AF163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id="{6E46F450-52D9-EC48-0B96-983084758D08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D677BD-B89D-ADB7-B337-23D662FAE335}"/>
              </a:ext>
            </a:extLst>
          </p:cNvPr>
          <p:cNvGrpSpPr/>
          <p:nvPr/>
        </p:nvGrpSpPr>
        <p:grpSpPr>
          <a:xfrm>
            <a:off x="1388853" y="4417488"/>
            <a:ext cx="4199464" cy="1461941"/>
            <a:chOff x="2064116" y="2642718"/>
            <a:chExt cx="4199464" cy="146194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D49C24-DD48-D46A-6FFE-34D7B5971DBA}"/>
                </a:ext>
              </a:extLst>
            </p:cNvPr>
            <p:cNvGrpSpPr/>
            <p:nvPr/>
          </p:nvGrpSpPr>
          <p:grpSpPr>
            <a:xfrm>
              <a:off x="4030579" y="2642718"/>
              <a:ext cx="972012" cy="1461939"/>
              <a:chOff x="11977285" y="4265748"/>
              <a:chExt cx="831398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D902CE-B917-8DF9-75F9-7A7D1A66210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81453A0-4A9E-746E-5011-69604EC71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49EBAA-2070-4B93-0B97-6FB4C0BB9EE0}"/>
                </a:ext>
              </a:extLst>
            </p:cNvPr>
            <p:cNvSpPr txBox="1"/>
            <p:nvPr/>
          </p:nvSpPr>
          <p:spPr>
            <a:xfrm>
              <a:off x="3655527" y="29773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4EF62C9-5C3C-FD02-B374-2CF3E82502A1}"/>
                </a:ext>
              </a:extLst>
            </p:cNvPr>
            <p:cNvGrpSpPr/>
            <p:nvPr/>
          </p:nvGrpSpPr>
          <p:grpSpPr>
            <a:xfrm>
              <a:off x="2733238" y="2642720"/>
              <a:ext cx="972012" cy="1461939"/>
              <a:chOff x="11977285" y="4265748"/>
              <a:chExt cx="831398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7655DF-C3D5-A30F-F76B-7AF0086EF87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3D12C7E-B658-F53E-3D83-2E8A684CC8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5A3883-4A81-5F61-E85D-6429D2D9A4CA}"/>
                </a:ext>
              </a:extLst>
            </p:cNvPr>
            <p:cNvSpPr txBox="1"/>
            <p:nvPr/>
          </p:nvSpPr>
          <p:spPr>
            <a:xfrm>
              <a:off x="5291568" y="2977325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45A57F5-DA99-A2B3-975A-EAB8A75FCC2F}"/>
                </a:ext>
              </a:extLst>
            </p:cNvPr>
            <p:cNvSpPr txBox="1"/>
            <p:nvPr/>
          </p:nvSpPr>
          <p:spPr>
            <a:xfrm>
              <a:off x="4889150" y="29773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35CB06-323B-B582-1ED3-517DC29662F8}"/>
                </a:ext>
              </a:extLst>
            </p:cNvPr>
            <p:cNvSpPr txBox="1"/>
            <p:nvPr/>
          </p:nvSpPr>
          <p:spPr>
            <a:xfrm>
              <a:off x="206411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61" name="Freeform 13">
            <a:extLst>
              <a:ext uri="{FF2B5EF4-FFF2-40B4-BE49-F238E27FC236}">
                <a16:creationId xmlns:a16="http://schemas.microsoft.com/office/drawing/2014/main" id="{20D77CAE-8590-3311-443D-1DCCAEEC983F}"/>
              </a:ext>
            </a:extLst>
          </p:cNvPr>
          <p:cNvSpPr/>
          <p:nvPr/>
        </p:nvSpPr>
        <p:spPr>
          <a:xfrm>
            <a:off x="7809935" y="629677"/>
            <a:ext cx="9760492" cy="8983499"/>
          </a:xfrm>
          <a:custGeom>
            <a:avLst/>
            <a:gdLst/>
            <a:ahLst/>
            <a:cxnLst/>
            <a:rect l="l" t="t" r="r" b="b"/>
            <a:pathLst>
              <a:path w="3077328" h="3038863">
                <a:moveTo>
                  <a:pt x="2952867" y="3038863"/>
                </a:moveTo>
                <a:lnTo>
                  <a:pt x="124460" y="3038863"/>
                </a:lnTo>
                <a:cubicBezTo>
                  <a:pt x="55880" y="3038863"/>
                  <a:pt x="0" y="2982983"/>
                  <a:pt x="0" y="291440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952868" y="0"/>
                </a:lnTo>
                <a:cubicBezTo>
                  <a:pt x="3021448" y="0"/>
                  <a:pt x="3077328" y="55880"/>
                  <a:pt x="3077328" y="124460"/>
                </a:cubicBezTo>
                <a:lnTo>
                  <a:pt x="3077328" y="2914403"/>
                </a:lnTo>
                <a:cubicBezTo>
                  <a:pt x="3077328" y="2982983"/>
                  <a:pt x="3021448" y="3038863"/>
                  <a:pt x="2952868" y="303886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5DC902-B971-FACC-02EB-2D0A38810CF9}"/>
              </a:ext>
            </a:extLst>
          </p:cNvPr>
          <p:cNvSpPr txBox="1"/>
          <p:nvPr/>
        </p:nvSpPr>
        <p:spPr>
          <a:xfrm>
            <a:off x="8261581" y="1360146"/>
            <a:ext cx="7400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6140A8-A6E6-BBC1-DE25-C43165DCBC32}"/>
              </a:ext>
            </a:extLst>
          </p:cNvPr>
          <p:cNvGrpSpPr/>
          <p:nvPr/>
        </p:nvGrpSpPr>
        <p:grpSpPr>
          <a:xfrm>
            <a:off x="11095850" y="1928698"/>
            <a:ext cx="3530342" cy="1461941"/>
            <a:chOff x="2733238" y="2642718"/>
            <a:chExt cx="3530342" cy="146194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BDF4D82-3BED-12E0-ADAC-39CA6EF1798F}"/>
                </a:ext>
              </a:extLst>
            </p:cNvPr>
            <p:cNvGrpSpPr/>
            <p:nvPr/>
          </p:nvGrpSpPr>
          <p:grpSpPr>
            <a:xfrm>
              <a:off x="4030579" y="2642718"/>
              <a:ext cx="972012" cy="1461939"/>
              <a:chOff x="11977285" y="4265748"/>
              <a:chExt cx="831398" cy="14619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26C8306-75B0-5D00-615F-C8CBA1416CC1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C527BC6-611E-D587-6769-FD3670C69D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D631FCB-C208-4CF1-2511-FEC9E030A5EF}"/>
                </a:ext>
              </a:extLst>
            </p:cNvPr>
            <p:cNvSpPr txBox="1"/>
            <p:nvPr/>
          </p:nvSpPr>
          <p:spPr>
            <a:xfrm>
              <a:off x="3655527" y="29773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087CED2-5558-5363-F14C-6B27AF3CB810}"/>
                </a:ext>
              </a:extLst>
            </p:cNvPr>
            <p:cNvGrpSpPr/>
            <p:nvPr/>
          </p:nvGrpSpPr>
          <p:grpSpPr>
            <a:xfrm>
              <a:off x="2733238" y="2642720"/>
              <a:ext cx="972012" cy="1461939"/>
              <a:chOff x="11977285" y="4265748"/>
              <a:chExt cx="831398" cy="14619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54459FD-D6DE-AF28-C7D1-6755B727D518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C038D39-FCBE-9C75-8946-CF277517B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910472B-5712-E5B7-0CAF-35646173D88C}"/>
                </a:ext>
              </a:extLst>
            </p:cNvPr>
            <p:cNvSpPr txBox="1"/>
            <p:nvPr/>
          </p:nvSpPr>
          <p:spPr>
            <a:xfrm>
              <a:off x="5291568" y="2977325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466CC87-6B5E-6CC0-22A4-BCB2684492F8}"/>
                </a:ext>
              </a:extLst>
            </p:cNvPr>
            <p:cNvSpPr txBox="1"/>
            <p:nvPr/>
          </p:nvSpPr>
          <p:spPr>
            <a:xfrm>
              <a:off x="4889150" y="29773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FD31071-887B-10CC-F74D-31A69D9F9BE0}"/>
              </a:ext>
            </a:extLst>
          </p:cNvPr>
          <p:cNvSpPr txBox="1"/>
          <p:nvPr/>
        </p:nvSpPr>
        <p:spPr>
          <a:xfrm>
            <a:off x="9003913" y="2199209"/>
            <a:ext cx="2127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A76F818-285F-5943-8BEC-24C7C880B27C}"/>
              </a:ext>
            </a:extLst>
          </p:cNvPr>
          <p:cNvGrpSpPr/>
          <p:nvPr/>
        </p:nvGrpSpPr>
        <p:grpSpPr>
          <a:xfrm>
            <a:off x="11127166" y="3677574"/>
            <a:ext cx="3864437" cy="1461939"/>
            <a:chOff x="13258356" y="1236160"/>
            <a:chExt cx="3864437" cy="146193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CB7C997-C538-E958-E4AF-97F7FE08CC62}"/>
                </a:ext>
              </a:extLst>
            </p:cNvPr>
            <p:cNvSpPr txBox="1"/>
            <p:nvPr/>
          </p:nvSpPr>
          <p:spPr>
            <a:xfrm>
              <a:off x="13258356" y="157076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3791143-8F27-9E4A-5D2F-68DB716A0724}"/>
                </a:ext>
              </a:extLst>
            </p:cNvPr>
            <p:cNvGrpSpPr/>
            <p:nvPr/>
          </p:nvGrpSpPr>
          <p:grpSpPr>
            <a:xfrm>
              <a:off x="13602246" y="1236160"/>
              <a:ext cx="3520547" cy="1461939"/>
              <a:chOff x="13602246" y="1236160"/>
              <a:chExt cx="3520547" cy="14619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6DD075D-050A-5498-5DF1-62C75D190A06}"/>
                  </a:ext>
                </a:extLst>
              </p:cNvPr>
              <p:cNvGrpSpPr/>
              <p:nvPr/>
            </p:nvGrpSpPr>
            <p:grpSpPr>
              <a:xfrm>
                <a:off x="13602246" y="1236160"/>
                <a:ext cx="2347524" cy="1461939"/>
                <a:chOff x="11977285" y="4265748"/>
                <a:chExt cx="831398" cy="1461939"/>
              </a:xfrm>
            </p:grpSpPr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2B0092C8-1124-360B-DD42-7229598BCAAC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 x 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 x 11</a:t>
                  </a:r>
                </a:p>
              </p:txBody>
            </p: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7D950C4-1BDF-A8FC-B094-5858E220F5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68174B8-FF7D-7F81-428E-C677E5B000DD}"/>
                  </a:ext>
                </a:extLst>
              </p:cNvPr>
              <p:cNvGrpSpPr/>
              <p:nvPr/>
            </p:nvGrpSpPr>
            <p:grpSpPr>
              <a:xfrm>
                <a:off x="15758287" y="1519713"/>
                <a:ext cx="1364506" cy="748482"/>
                <a:chOff x="15221924" y="8350558"/>
                <a:chExt cx="1364506" cy="748482"/>
              </a:xfrm>
            </p:grpSpPr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933150A-2703-C3F0-6D99-E2062AF5970C}"/>
                    </a:ext>
                  </a:extLst>
                </p:cNvPr>
                <p:cNvSpPr txBox="1"/>
                <p:nvPr/>
              </p:nvSpPr>
              <p:spPr>
                <a:xfrm>
                  <a:off x="15614418" y="8350558"/>
                  <a:ext cx="972012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4341990-595C-4D45-35B4-A3C50C4CD20C}"/>
                    </a:ext>
                  </a:extLst>
                </p:cNvPr>
                <p:cNvSpPr txBox="1"/>
                <p:nvPr/>
              </p:nvSpPr>
              <p:spPr>
                <a:xfrm>
                  <a:off x="15221924" y="8360376"/>
                  <a:ext cx="497747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</p:grp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99997B4-C6A7-1E64-3FD7-CEEB13BF76A4}"/>
              </a:ext>
            </a:extLst>
          </p:cNvPr>
          <p:cNvGrpSpPr/>
          <p:nvPr/>
        </p:nvGrpSpPr>
        <p:grpSpPr>
          <a:xfrm>
            <a:off x="11096847" y="5393707"/>
            <a:ext cx="3140564" cy="1461939"/>
            <a:chOff x="7802394" y="2023063"/>
            <a:chExt cx="3140564" cy="146193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C2E7750-5E95-A859-1314-1311C63ED177}"/>
                </a:ext>
              </a:extLst>
            </p:cNvPr>
            <p:cNvSpPr txBox="1"/>
            <p:nvPr/>
          </p:nvSpPr>
          <p:spPr>
            <a:xfrm>
              <a:off x="7802394" y="2374884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DDF2030-C8E4-12BB-C983-19DD69841809}"/>
                </a:ext>
              </a:extLst>
            </p:cNvPr>
            <p:cNvGrpSpPr/>
            <p:nvPr/>
          </p:nvGrpSpPr>
          <p:grpSpPr>
            <a:xfrm>
              <a:off x="8226268" y="2023063"/>
              <a:ext cx="1467316" cy="1461939"/>
              <a:chOff x="11977285" y="4265748"/>
              <a:chExt cx="831398" cy="1461939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E6A75F4-2E85-809A-2C1F-1091EDC50585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242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354B289-D8FE-900B-4DAC-D63E38319A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7E8CDD3-6DFA-6E56-40C1-2159C86FFED3}"/>
                </a:ext>
              </a:extLst>
            </p:cNvPr>
            <p:cNvGrpSpPr/>
            <p:nvPr/>
          </p:nvGrpSpPr>
          <p:grpSpPr>
            <a:xfrm>
              <a:off x="9578452" y="2328903"/>
              <a:ext cx="1364506" cy="748482"/>
              <a:chOff x="15221924" y="8350558"/>
              <a:chExt cx="1364506" cy="748482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AB34E6D-EA46-5134-F651-982A9409920A}"/>
                  </a:ext>
                </a:extLst>
              </p:cNvPr>
              <p:cNvSpPr txBox="1"/>
              <p:nvPr/>
            </p:nvSpPr>
            <p:spPr>
              <a:xfrm>
                <a:off x="15614418" y="8350558"/>
                <a:ext cx="9720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77C68B2-4862-80F9-D27A-DFADCA153E9D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D0228694-1E92-8F8E-66FB-52FDA793A85E}"/>
              </a:ext>
            </a:extLst>
          </p:cNvPr>
          <p:cNvGrpSpPr/>
          <p:nvPr/>
        </p:nvGrpSpPr>
        <p:grpSpPr>
          <a:xfrm>
            <a:off x="14225022" y="5397595"/>
            <a:ext cx="2499421" cy="1461939"/>
            <a:chOff x="10828737" y="2023063"/>
            <a:chExt cx="2499421" cy="146193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0DD48B2-A80B-7A8A-5C97-648E763B2F94}"/>
                </a:ext>
              </a:extLst>
            </p:cNvPr>
            <p:cNvSpPr txBox="1"/>
            <p:nvPr/>
          </p:nvSpPr>
          <p:spPr>
            <a:xfrm>
              <a:off x="10828737" y="2406764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9DEA867-5DF8-8495-80DF-29B158D75965}"/>
                </a:ext>
              </a:extLst>
            </p:cNvPr>
            <p:cNvGrpSpPr/>
            <p:nvPr/>
          </p:nvGrpSpPr>
          <p:grpSpPr>
            <a:xfrm>
              <a:off x="11166807" y="2023063"/>
              <a:ext cx="2161351" cy="1461939"/>
              <a:chOff x="11977285" y="4265748"/>
              <a:chExt cx="831398" cy="1461939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2014AE6-AEC1-17CC-513E-8EBC3A748B7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 x 22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242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812D978-CAC0-29F5-3E5B-771694273A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6816330-2359-D718-D039-FB59F04E29ED}"/>
              </a:ext>
            </a:extLst>
          </p:cNvPr>
          <p:cNvGrpSpPr/>
          <p:nvPr/>
        </p:nvGrpSpPr>
        <p:grpSpPr>
          <a:xfrm>
            <a:off x="11095850" y="7161743"/>
            <a:ext cx="3166494" cy="1461939"/>
            <a:chOff x="13139894" y="2023063"/>
            <a:chExt cx="3166494" cy="1461939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D109141-85FB-CE29-6B97-4DC50CB50ADA}"/>
                </a:ext>
              </a:extLst>
            </p:cNvPr>
            <p:cNvGrpSpPr/>
            <p:nvPr/>
          </p:nvGrpSpPr>
          <p:grpSpPr>
            <a:xfrm>
              <a:off x="13139894" y="2023063"/>
              <a:ext cx="1851438" cy="1461939"/>
              <a:chOff x="13139894" y="2023063"/>
              <a:chExt cx="1851438" cy="14619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0AB265D-355E-00AC-7E41-ADAA0CE7EAE9}"/>
                  </a:ext>
                </a:extLst>
              </p:cNvPr>
              <p:cNvSpPr txBox="1"/>
              <p:nvPr/>
            </p:nvSpPr>
            <p:spPr>
              <a:xfrm>
                <a:off x="13139894" y="2377995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EE255CA0-608F-EFFA-66B3-C3451F20C577}"/>
                  </a:ext>
                </a:extLst>
              </p:cNvPr>
              <p:cNvGrpSpPr/>
              <p:nvPr/>
            </p:nvGrpSpPr>
            <p:grpSpPr>
              <a:xfrm>
                <a:off x="13524015" y="2023063"/>
                <a:ext cx="1467317" cy="1461939"/>
                <a:chOff x="11977285" y="4265748"/>
                <a:chExt cx="831398" cy="1461939"/>
              </a:xfrm>
            </p:grpSpPr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0ED7BCE9-E8D3-5CAB-C02A-D02CE1FF7D7C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192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242</a:t>
                  </a:r>
                </a:p>
              </p:txBody>
            </p: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65A730E6-5D95-9018-66C9-381C4C410A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7ABD92C5-226D-4A22-BF03-F41C6E8D6437}"/>
                </a:ext>
              </a:extLst>
            </p:cNvPr>
            <p:cNvGrpSpPr/>
            <p:nvPr/>
          </p:nvGrpSpPr>
          <p:grpSpPr>
            <a:xfrm>
              <a:off x="14854556" y="2023063"/>
              <a:ext cx="1451832" cy="1461939"/>
              <a:chOff x="14854556" y="2023063"/>
              <a:chExt cx="1451832" cy="1461939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37B82E0-E421-D86F-E466-73D26767032C}"/>
                  </a:ext>
                </a:extLst>
              </p:cNvPr>
              <p:cNvSpPr txBox="1"/>
              <p:nvPr/>
            </p:nvSpPr>
            <p:spPr>
              <a:xfrm>
                <a:off x="14854556" y="2377995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D05F4D6A-0439-0DD1-1E46-0811032C257E}"/>
                  </a:ext>
                </a:extLst>
              </p:cNvPr>
              <p:cNvGrpSpPr/>
              <p:nvPr/>
            </p:nvGrpSpPr>
            <p:grpSpPr>
              <a:xfrm>
                <a:off x="15238678" y="2023063"/>
                <a:ext cx="1067710" cy="1461939"/>
                <a:chOff x="11977285" y="4265748"/>
                <a:chExt cx="831398" cy="1461939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3D14352-1537-8140-BDD5-5633A21520E5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765389D1-A563-CEAE-7215-795D4155F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2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3057F639-334B-8289-13DA-67544626F19C}"/>
              </a:ext>
            </a:extLst>
          </p:cNvPr>
          <p:cNvGrpSpPr/>
          <p:nvPr/>
        </p:nvGrpSpPr>
        <p:grpSpPr>
          <a:xfrm>
            <a:off x="651750" y="651750"/>
            <a:ext cx="6692253" cy="8983499"/>
            <a:chOff x="651750" y="651750"/>
            <a:chExt cx="7510340" cy="8983499"/>
          </a:xfrm>
        </p:grpSpPr>
        <p:grpSp>
          <p:nvGrpSpPr>
            <p:cNvPr id="3" name="Group 3"/>
            <p:cNvGrpSpPr/>
            <p:nvPr/>
          </p:nvGrpSpPr>
          <p:grpSpPr>
            <a:xfrm>
              <a:off x="651750" y="651750"/>
              <a:ext cx="7510340" cy="8983499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651750" y="1601566"/>
              <a:ext cx="7510340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431705" y="1028700"/>
            <a:ext cx="217278" cy="2172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accent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10800000">
            <a:off x="1171575" y="1028700"/>
            <a:ext cx="217278" cy="21727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994A9E-D400-B4B8-0E61-72C42C9B00B7}"/>
              </a:ext>
            </a:extLst>
          </p:cNvPr>
          <p:cNvSpPr txBox="1"/>
          <p:nvPr/>
        </p:nvSpPr>
        <p:spPr>
          <a:xfrm>
            <a:off x="1141299" y="1695816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tr89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AF15D4-F3DD-54A5-BF79-F1E943289E9C}"/>
              </a:ext>
            </a:extLst>
          </p:cNvPr>
          <p:cNvGrpSpPr/>
          <p:nvPr/>
        </p:nvGrpSpPr>
        <p:grpSpPr>
          <a:xfrm>
            <a:off x="1388853" y="6410232"/>
            <a:ext cx="4626043" cy="1482482"/>
            <a:chOff x="10219446" y="2642718"/>
            <a:chExt cx="4626043" cy="14824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B286E72-FFFD-E81C-079A-088B2043B195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615939-0E13-0BEF-307B-BCE9CCB92A4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1CB85B-E299-2BBD-4D72-E9F4F3F1D1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336B7-036E-987A-0FD4-1DDE34818653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6F45F0-8BBC-4B18-2A0C-66432087E9E2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BE9CA0D-9F75-E13C-B964-3A785A37172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1478C3-359E-3421-4F2B-EE47C0967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BCD0E8-DFAF-3476-DC2A-98988CAB6040}"/>
                </a:ext>
              </a:extLst>
            </p:cNvPr>
            <p:cNvSpPr txBox="1"/>
            <p:nvPr/>
          </p:nvSpPr>
          <p:spPr>
            <a:xfrm>
              <a:off x="1021944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E95754D-8FCB-25F3-CE67-950DD3160A75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306F127-077E-4FCE-5CDB-EBFF4896826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532A90-5252-E1A5-B3D5-F5ECD1595E8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55DDE46-3C1E-52CD-82CC-646C91CF6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B758E9-620E-08EB-7453-227779AF163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id="{6E46F450-52D9-EC48-0B96-983084758D08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D677BD-B89D-ADB7-B337-23D662FAE335}"/>
              </a:ext>
            </a:extLst>
          </p:cNvPr>
          <p:cNvGrpSpPr/>
          <p:nvPr/>
        </p:nvGrpSpPr>
        <p:grpSpPr>
          <a:xfrm>
            <a:off x="1388853" y="4417488"/>
            <a:ext cx="4199464" cy="1461941"/>
            <a:chOff x="2064116" y="2642718"/>
            <a:chExt cx="4199464" cy="146194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D49C24-DD48-D46A-6FFE-34D7B5971DBA}"/>
                </a:ext>
              </a:extLst>
            </p:cNvPr>
            <p:cNvGrpSpPr/>
            <p:nvPr/>
          </p:nvGrpSpPr>
          <p:grpSpPr>
            <a:xfrm>
              <a:off x="4030579" y="2642718"/>
              <a:ext cx="972012" cy="1461939"/>
              <a:chOff x="11977285" y="4265748"/>
              <a:chExt cx="831398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D902CE-B917-8DF9-75F9-7A7D1A66210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81453A0-4A9E-746E-5011-69604EC71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49EBAA-2070-4B93-0B97-6FB4C0BB9EE0}"/>
                </a:ext>
              </a:extLst>
            </p:cNvPr>
            <p:cNvSpPr txBox="1"/>
            <p:nvPr/>
          </p:nvSpPr>
          <p:spPr>
            <a:xfrm>
              <a:off x="3655527" y="29773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4EF62C9-5C3C-FD02-B374-2CF3E82502A1}"/>
                </a:ext>
              </a:extLst>
            </p:cNvPr>
            <p:cNvGrpSpPr/>
            <p:nvPr/>
          </p:nvGrpSpPr>
          <p:grpSpPr>
            <a:xfrm>
              <a:off x="2733238" y="2642720"/>
              <a:ext cx="972012" cy="1461939"/>
              <a:chOff x="11977285" y="4265748"/>
              <a:chExt cx="831398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7655DF-C3D5-A30F-F76B-7AF0086EF87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3D12C7E-B658-F53E-3D83-2E8A684CC8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5A3883-4A81-5F61-E85D-6429D2D9A4CA}"/>
                </a:ext>
              </a:extLst>
            </p:cNvPr>
            <p:cNvSpPr txBox="1"/>
            <p:nvPr/>
          </p:nvSpPr>
          <p:spPr>
            <a:xfrm>
              <a:off x="5291568" y="2977325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45A57F5-DA99-A2B3-975A-EAB8A75FCC2F}"/>
                </a:ext>
              </a:extLst>
            </p:cNvPr>
            <p:cNvSpPr txBox="1"/>
            <p:nvPr/>
          </p:nvSpPr>
          <p:spPr>
            <a:xfrm>
              <a:off x="4889150" y="29773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35CB06-323B-B582-1ED3-517DC29662F8}"/>
                </a:ext>
              </a:extLst>
            </p:cNvPr>
            <p:cNvSpPr txBox="1"/>
            <p:nvPr/>
          </p:nvSpPr>
          <p:spPr>
            <a:xfrm>
              <a:off x="206411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61" name="Freeform 13">
            <a:extLst>
              <a:ext uri="{FF2B5EF4-FFF2-40B4-BE49-F238E27FC236}">
                <a16:creationId xmlns:a16="http://schemas.microsoft.com/office/drawing/2014/main" id="{20D77CAE-8590-3311-443D-1DCCAEEC983F}"/>
              </a:ext>
            </a:extLst>
          </p:cNvPr>
          <p:cNvSpPr/>
          <p:nvPr/>
        </p:nvSpPr>
        <p:spPr>
          <a:xfrm>
            <a:off x="7809935" y="629677"/>
            <a:ext cx="9760492" cy="8983499"/>
          </a:xfrm>
          <a:custGeom>
            <a:avLst/>
            <a:gdLst/>
            <a:ahLst/>
            <a:cxnLst/>
            <a:rect l="l" t="t" r="r" b="b"/>
            <a:pathLst>
              <a:path w="3077328" h="3038863">
                <a:moveTo>
                  <a:pt x="2952867" y="3038863"/>
                </a:moveTo>
                <a:lnTo>
                  <a:pt x="124460" y="3038863"/>
                </a:lnTo>
                <a:cubicBezTo>
                  <a:pt x="55880" y="3038863"/>
                  <a:pt x="0" y="2982983"/>
                  <a:pt x="0" y="291440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952868" y="0"/>
                </a:lnTo>
                <a:cubicBezTo>
                  <a:pt x="3021448" y="0"/>
                  <a:pt x="3077328" y="55880"/>
                  <a:pt x="3077328" y="124460"/>
                </a:cubicBezTo>
                <a:lnTo>
                  <a:pt x="3077328" y="2914403"/>
                </a:lnTo>
                <a:cubicBezTo>
                  <a:pt x="3077328" y="2982983"/>
                  <a:pt x="3021448" y="3038863"/>
                  <a:pt x="2952868" y="303886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5DC902-B971-FACC-02EB-2D0A38810CF9}"/>
              </a:ext>
            </a:extLst>
          </p:cNvPr>
          <p:cNvSpPr txBox="1"/>
          <p:nvPr/>
        </p:nvSpPr>
        <p:spPr>
          <a:xfrm>
            <a:off x="8261581" y="1360146"/>
            <a:ext cx="7400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801157-8B06-B9BA-C24D-8E371B7F48E7}"/>
              </a:ext>
            </a:extLst>
          </p:cNvPr>
          <p:cNvGrpSpPr/>
          <p:nvPr/>
        </p:nvGrpSpPr>
        <p:grpSpPr>
          <a:xfrm>
            <a:off x="11196644" y="1787118"/>
            <a:ext cx="3530342" cy="1461941"/>
            <a:chOff x="2733238" y="2642718"/>
            <a:chExt cx="3530342" cy="14619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EE5051-AEFE-6C92-9FA0-B98BD1321877}"/>
                </a:ext>
              </a:extLst>
            </p:cNvPr>
            <p:cNvGrpSpPr/>
            <p:nvPr/>
          </p:nvGrpSpPr>
          <p:grpSpPr>
            <a:xfrm>
              <a:off x="4030579" y="2642718"/>
              <a:ext cx="972012" cy="1461939"/>
              <a:chOff x="11977285" y="4265748"/>
              <a:chExt cx="831398" cy="146193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33CC38-7E67-1871-3C6F-7F39A5688345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9ACD566-0902-DCCD-A78A-24F54027D9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26B341-12D0-F49A-FAA3-AA813FF1056C}"/>
                </a:ext>
              </a:extLst>
            </p:cNvPr>
            <p:cNvSpPr txBox="1"/>
            <p:nvPr/>
          </p:nvSpPr>
          <p:spPr>
            <a:xfrm>
              <a:off x="3655527" y="29773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8C4282-1A1D-A3A9-F89A-156201B84150}"/>
                </a:ext>
              </a:extLst>
            </p:cNvPr>
            <p:cNvGrpSpPr/>
            <p:nvPr/>
          </p:nvGrpSpPr>
          <p:grpSpPr>
            <a:xfrm>
              <a:off x="2733238" y="2642720"/>
              <a:ext cx="972012" cy="1461939"/>
              <a:chOff x="11977285" y="4265748"/>
              <a:chExt cx="831398" cy="14619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69BE0D-81C4-C347-DB48-75D75E4C2DE8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CE57C49-4E17-DE0B-0CE4-C63DBD5250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EA79AE-C4BB-5508-DA22-53523822E8E0}"/>
                </a:ext>
              </a:extLst>
            </p:cNvPr>
            <p:cNvSpPr txBox="1"/>
            <p:nvPr/>
          </p:nvSpPr>
          <p:spPr>
            <a:xfrm>
              <a:off x="5291568" y="2977325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66DAC9-6050-C606-5770-468C153648CD}"/>
                </a:ext>
              </a:extLst>
            </p:cNvPr>
            <p:cNvSpPr txBox="1"/>
            <p:nvPr/>
          </p:nvSpPr>
          <p:spPr>
            <a:xfrm>
              <a:off x="4889150" y="29773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1D94A12-96BD-FE16-F700-78E0FA90397B}"/>
              </a:ext>
            </a:extLst>
          </p:cNvPr>
          <p:cNvSpPr txBox="1"/>
          <p:nvPr/>
        </p:nvSpPr>
        <p:spPr>
          <a:xfrm>
            <a:off x="8960273" y="2062446"/>
            <a:ext cx="21995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35891D-25C0-57CB-FC0B-AFD17F3FACDC}"/>
              </a:ext>
            </a:extLst>
          </p:cNvPr>
          <p:cNvGrpSpPr/>
          <p:nvPr/>
        </p:nvGrpSpPr>
        <p:grpSpPr>
          <a:xfrm>
            <a:off x="11295642" y="7576559"/>
            <a:ext cx="1945512" cy="1461939"/>
            <a:chOff x="12607730" y="5150318"/>
            <a:chExt cx="1945512" cy="146193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A788D23-4BFC-8F6A-8B8F-2F75EF45521C}"/>
                </a:ext>
              </a:extLst>
            </p:cNvPr>
            <p:cNvSpPr txBox="1"/>
            <p:nvPr/>
          </p:nvSpPr>
          <p:spPr>
            <a:xfrm>
              <a:off x="12607730" y="553203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7193E7A-CD07-0870-59FA-55B9C22F78B3}"/>
                </a:ext>
              </a:extLst>
            </p:cNvPr>
            <p:cNvGrpSpPr/>
            <p:nvPr/>
          </p:nvGrpSpPr>
          <p:grpSpPr>
            <a:xfrm>
              <a:off x="12961815" y="5150318"/>
              <a:ext cx="1591427" cy="1461939"/>
              <a:chOff x="11977285" y="4265748"/>
              <a:chExt cx="831398" cy="146193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3E583BE-77C0-B122-499F-D85073F88284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240DDCF-C654-B64E-10E3-4733C29E6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57F438-CE71-0267-A8F2-AD1FFC83994B}"/>
              </a:ext>
            </a:extLst>
          </p:cNvPr>
          <p:cNvGrpSpPr/>
          <p:nvPr/>
        </p:nvGrpSpPr>
        <p:grpSpPr>
          <a:xfrm>
            <a:off x="11052605" y="3523289"/>
            <a:ext cx="4108150" cy="1498702"/>
            <a:chOff x="12771504" y="3679039"/>
            <a:chExt cx="4108150" cy="149870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F426831-CF3A-B049-F6E3-97C5CAA77653}"/>
                </a:ext>
              </a:extLst>
            </p:cNvPr>
            <p:cNvGrpSpPr/>
            <p:nvPr/>
          </p:nvGrpSpPr>
          <p:grpSpPr>
            <a:xfrm>
              <a:off x="14643493" y="3715802"/>
              <a:ext cx="2236161" cy="1461939"/>
              <a:chOff x="11977285" y="4265748"/>
              <a:chExt cx="831398" cy="146193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ACFD596-DFBA-CBF4-8E09-57904E683013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22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0E6F8F8-02D7-8807-42B6-F9A0B4B06D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6349A33-BAD0-9545-3000-9484CD41FC53}"/>
                </a:ext>
              </a:extLst>
            </p:cNvPr>
            <p:cNvSpPr txBox="1"/>
            <p:nvPr/>
          </p:nvSpPr>
          <p:spPr>
            <a:xfrm>
              <a:off x="14344099" y="4013644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DDFA7F0-3378-DE2E-66A3-A66BA5D0F226}"/>
                </a:ext>
              </a:extLst>
            </p:cNvPr>
            <p:cNvGrpSpPr/>
            <p:nvPr/>
          </p:nvGrpSpPr>
          <p:grpSpPr>
            <a:xfrm>
              <a:off x="13421810" y="3679039"/>
              <a:ext cx="972012" cy="1461939"/>
              <a:chOff x="11977285" y="4265748"/>
              <a:chExt cx="831398" cy="146193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2C6A080-61A2-5DA9-8900-43990B5F2522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9E14F1A-E6F9-2D92-666B-BAA590F8A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91371FD-A077-1271-7994-11D5DFD4F33A}"/>
                </a:ext>
              </a:extLst>
            </p:cNvPr>
            <p:cNvSpPr txBox="1"/>
            <p:nvPr/>
          </p:nvSpPr>
          <p:spPr>
            <a:xfrm>
              <a:off x="12771504" y="4013644"/>
              <a:ext cx="7798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3409029-96EB-F21B-8166-6476B0CA6BA6}"/>
              </a:ext>
            </a:extLst>
          </p:cNvPr>
          <p:cNvGrpSpPr/>
          <p:nvPr/>
        </p:nvGrpSpPr>
        <p:grpSpPr>
          <a:xfrm>
            <a:off x="11042023" y="5502504"/>
            <a:ext cx="3067420" cy="1461940"/>
            <a:chOff x="7265686" y="5177379"/>
            <a:chExt cx="3067420" cy="146194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4AFFDC0-7865-C9F3-3E2A-EA27E73CC722}"/>
                </a:ext>
              </a:extLst>
            </p:cNvPr>
            <p:cNvGrpSpPr/>
            <p:nvPr/>
          </p:nvGrpSpPr>
          <p:grpSpPr>
            <a:xfrm>
              <a:off x="9325117" y="5177379"/>
              <a:ext cx="1007989" cy="1461939"/>
              <a:chOff x="11977285" y="4265748"/>
              <a:chExt cx="831398" cy="1461939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0CD154F-25AC-85FF-13F9-CC9FD5E4D5A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99E66A7-2B86-F353-EBA3-EB501203BE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20BF3AE-5984-3722-1557-947B3FE7CB7A}"/>
                </a:ext>
              </a:extLst>
            </p:cNvPr>
            <p:cNvSpPr txBox="1"/>
            <p:nvPr/>
          </p:nvSpPr>
          <p:spPr>
            <a:xfrm>
              <a:off x="8838281" y="551198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619A085-1C8E-5CED-DD3A-B983725FF481}"/>
                </a:ext>
              </a:extLst>
            </p:cNvPr>
            <p:cNvGrpSpPr/>
            <p:nvPr/>
          </p:nvGrpSpPr>
          <p:grpSpPr>
            <a:xfrm>
              <a:off x="7915992" y="5177380"/>
              <a:ext cx="972012" cy="1461939"/>
              <a:chOff x="11977285" y="4265748"/>
              <a:chExt cx="831398" cy="1461939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DC64787-DC4E-C086-D833-AFA223F82A74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51821AF-B244-E448-68AD-999F6E8124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3A224B6-FCE2-D87C-9FEF-782530CC850E}"/>
                </a:ext>
              </a:extLst>
            </p:cNvPr>
            <p:cNvSpPr txBox="1"/>
            <p:nvPr/>
          </p:nvSpPr>
          <p:spPr>
            <a:xfrm>
              <a:off x="7265686" y="5511985"/>
              <a:ext cx="7798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716ECC8-F1A1-0B2F-CDC5-8BFD2C609EA4}"/>
              </a:ext>
            </a:extLst>
          </p:cNvPr>
          <p:cNvGrpSpPr/>
          <p:nvPr/>
        </p:nvGrpSpPr>
        <p:grpSpPr>
          <a:xfrm>
            <a:off x="14074113" y="5525533"/>
            <a:ext cx="2312909" cy="1461939"/>
            <a:chOff x="10297776" y="5200408"/>
            <a:chExt cx="2312909" cy="1461939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6C42ABF-26D8-9AD3-D334-58B165D434DC}"/>
                </a:ext>
              </a:extLst>
            </p:cNvPr>
            <p:cNvSpPr txBox="1"/>
            <p:nvPr/>
          </p:nvSpPr>
          <p:spPr>
            <a:xfrm>
              <a:off x="10297776" y="5533376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0E32601-49D0-D4CF-5D94-BDBEB55A77D5}"/>
                </a:ext>
              </a:extLst>
            </p:cNvPr>
            <p:cNvSpPr txBox="1"/>
            <p:nvPr/>
          </p:nvSpPr>
          <p:spPr>
            <a:xfrm>
              <a:off x="11695303" y="5511312"/>
              <a:ext cx="91538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6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E27DC0F5-738A-571E-9074-34535577715F}"/>
                </a:ext>
              </a:extLst>
            </p:cNvPr>
            <p:cNvGrpSpPr/>
            <p:nvPr/>
          </p:nvGrpSpPr>
          <p:grpSpPr>
            <a:xfrm>
              <a:off x="10737141" y="5200408"/>
              <a:ext cx="972012" cy="1461939"/>
              <a:chOff x="11977285" y="4265748"/>
              <a:chExt cx="831398" cy="1461939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71B438E-1BC2-1AED-0341-855067236DCB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A34998F-2C5D-D489-C835-A07170461F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881F4E3-532D-8516-41D7-297A7C2F7D53}"/>
              </a:ext>
            </a:extLst>
          </p:cNvPr>
          <p:cNvGrpSpPr/>
          <p:nvPr/>
        </p:nvGrpSpPr>
        <p:grpSpPr>
          <a:xfrm>
            <a:off x="13101454" y="7560846"/>
            <a:ext cx="2729128" cy="1475106"/>
            <a:chOff x="14413542" y="5134605"/>
            <a:chExt cx="2729128" cy="1475106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D6693E8-22E4-ECD7-198B-B501BDBE5EDE}"/>
                </a:ext>
              </a:extLst>
            </p:cNvPr>
            <p:cNvSpPr txBox="1"/>
            <p:nvPr/>
          </p:nvSpPr>
          <p:spPr>
            <a:xfrm>
              <a:off x="14413542" y="550460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980E6294-6E2A-0675-99AF-FA613CE53133}"/>
                </a:ext>
              </a:extLst>
            </p:cNvPr>
            <p:cNvGrpSpPr/>
            <p:nvPr/>
          </p:nvGrpSpPr>
          <p:grpSpPr>
            <a:xfrm>
              <a:off x="14831000" y="5147772"/>
              <a:ext cx="1067710" cy="1461939"/>
              <a:chOff x="11977285" y="4265748"/>
              <a:chExt cx="831398" cy="1461939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588816A-074C-09BF-4493-E0F7A48D178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C7A4E9B-B9E2-CCA5-48C7-BC6FBC0BAF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6744618-52CC-D859-8673-3B39004646F9}"/>
                </a:ext>
              </a:extLst>
            </p:cNvPr>
            <p:cNvSpPr txBox="1"/>
            <p:nvPr/>
          </p:nvSpPr>
          <p:spPr>
            <a:xfrm>
              <a:off x="15828289" y="548953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4170056-D991-C262-B27D-ADEF2E55CAC1}"/>
                </a:ext>
              </a:extLst>
            </p:cNvPr>
            <p:cNvGrpSpPr/>
            <p:nvPr/>
          </p:nvGrpSpPr>
          <p:grpSpPr>
            <a:xfrm>
              <a:off x="16212411" y="5134605"/>
              <a:ext cx="930259" cy="1461939"/>
              <a:chOff x="11977285" y="4265748"/>
              <a:chExt cx="831398" cy="1461939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E8386C8-52E1-BF38-A69E-29D1DC8BB3F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F117C42-1959-DCAC-EE25-E8A3D9D84A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601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3057F639-334B-8289-13DA-67544626F19C}"/>
              </a:ext>
            </a:extLst>
          </p:cNvPr>
          <p:cNvGrpSpPr/>
          <p:nvPr/>
        </p:nvGrpSpPr>
        <p:grpSpPr>
          <a:xfrm>
            <a:off x="651750" y="651750"/>
            <a:ext cx="6692253" cy="8983499"/>
            <a:chOff x="651750" y="651750"/>
            <a:chExt cx="7510340" cy="8983499"/>
          </a:xfrm>
        </p:grpSpPr>
        <p:grpSp>
          <p:nvGrpSpPr>
            <p:cNvPr id="3" name="Group 3"/>
            <p:cNvGrpSpPr/>
            <p:nvPr/>
          </p:nvGrpSpPr>
          <p:grpSpPr>
            <a:xfrm>
              <a:off x="651750" y="651750"/>
              <a:ext cx="7510340" cy="8983499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651750" y="1601566"/>
              <a:ext cx="7510340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431705" y="1028700"/>
            <a:ext cx="217278" cy="2172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accent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10800000">
            <a:off x="1171575" y="1028700"/>
            <a:ext cx="217278" cy="21727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994A9E-D400-B4B8-0E61-72C42C9B00B7}"/>
              </a:ext>
            </a:extLst>
          </p:cNvPr>
          <p:cNvSpPr txBox="1"/>
          <p:nvPr/>
        </p:nvSpPr>
        <p:spPr>
          <a:xfrm>
            <a:off x="1141299" y="1695816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tr89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AF15D4-F3DD-54A5-BF79-F1E943289E9C}"/>
              </a:ext>
            </a:extLst>
          </p:cNvPr>
          <p:cNvGrpSpPr/>
          <p:nvPr/>
        </p:nvGrpSpPr>
        <p:grpSpPr>
          <a:xfrm>
            <a:off x="1388853" y="6410232"/>
            <a:ext cx="4626043" cy="1482482"/>
            <a:chOff x="10219446" y="2642718"/>
            <a:chExt cx="4626043" cy="14824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B286E72-FFFD-E81C-079A-088B2043B195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615939-0E13-0BEF-307B-BCE9CCB92A4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1CB85B-E299-2BBD-4D72-E9F4F3F1D1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336B7-036E-987A-0FD4-1DDE34818653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6F45F0-8BBC-4B18-2A0C-66432087E9E2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BE9CA0D-9F75-E13C-B964-3A785A37172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1478C3-359E-3421-4F2B-EE47C0967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BCD0E8-DFAF-3476-DC2A-98988CAB6040}"/>
                </a:ext>
              </a:extLst>
            </p:cNvPr>
            <p:cNvSpPr txBox="1"/>
            <p:nvPr/>
          </p:nvSpPr>
          <p:spPr>
            <a:xfrm>
              <a:off x="1021944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E95754D-8FCB-25F3-CE67-950DD3160A75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306F127-077E-4FCE-5CDB-EBFF4896826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532A90-5252-E1A5-B3D5-F5ECD1595E8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55DDE46-3C1E-52CD-82CC-646C91CF6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B758E9-620E-08EB-7453-227779AF163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id="{6E46F450-52D9-EC48-0B96-983084758D08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D677BD-B89D-ADB7-B337-23D662FAE335}"/>
              </a:ext>
            </a:extLst>
          </p:cNvPr>
          <p:cNvGrpSpPr/>
          <p:nvPr/>
        </p:nvGrpSpPr>
        <p:grpSpPr>
          <a:xfrm>
            <a:off x="1388853" y="4417488"/>
            <a:ext cx="4199464" cy="1461941"/>
            <a:chOff x="2064116" y="2642718"/>
            <a:chExt cx="4199464" cy="146194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D49C24-DD48-D46A-6FFE-34D7B5971DBA}"/>
                </a:ext>
              </a:extLst>
            </p:cNvPr>
            <p:cNvGrpSpPr/>
            <p:nvPr/>
          </p:nvGrpSpPr>
          <p:grpSpPr>
            <a:xfrm>
              <a:off x="4030579" y="2642718"/>
              <a:ext cx="972012" cy="1461939"/>
              <a:chOff x="11977285" y="4265748"/>
              <a:chExt cx="831398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D902CE-B917-8DF9-75F9-7A7D1A66210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81453A0-4A9E-746E-5011-69604EC71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49EBAA-2070-4B93-0B97-6FB4C0BB9EE0}"/>
                </a:ext>
              </a:extLst>
            </p:cNvPr>
            <p:cNvSpPr txBox="1"/>
            <p:nvPr/>
          </p:nvSpPr>
          <p:spPr>
            <a:xfrm>
              <a:off x="3655527" y="29773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4EF62C9-5C3C-FD02-B374-2CF3E82502A1}"/>
                </a:ext>
              </a:extLst>
            </p:cNvPr>
            <p:cNvGrpSpPr/>
            <p:nvPr/>
          </p:nvGrpSpPr>
          <p:grpSpPr>
            <a:xfrm>
              <a:off x="2733238" y="2642720"/>
              <a:ext cx="972012" cy="1461939"/>
              <a:chOff x="11977285" y="4265748"/>
              <a:chExt cx="831398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7655DF-C3D5-A30F-F76B-7AF0086EF87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3D12C7E-B658-F53E-3D83-2E8A684CC8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5A3883-4A81-5F61-E85D-6429D2D9A4CA}"/>
                </a:ext>
              </a:extLst>
            </p:cNvPr>
            <p:cNvSpPr txBox="1"/>
            <p:nvPr/>
          </p:nvSpPr>
          <p:spPr>
            <a:xfrm>
              <a:off x="5291568" y="2977325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45A57F5-DA99-A2B3-975A-EAB8A75FCC2F}"/>
                </a:ext>
              </a:extLst>
            </p:cNvPr>
            <p:cNvSpPr txBox="1"/>
            <p:nvPr/>
          </p:nvSpPr>
          <p:spPr>
            <a:xfrm>
              <a:off x="4889150" y="29773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35CB06-323B-B582-1ED3-517DC29662F8}"/>
                </a:ext>
              </a:extLst>
            </p:cNvPr>
            <p:cNvSpPr txBox="1"/>
            <p:nvPr/>
          </p:nvSpPr>
          <p:spPr>
            <a:xfrm>
              <a:off x="206411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61" name="Freeform 13">
            <a:extLst>
              <a:ext uri="{FF2B5EF4-FFF2-40B4-BE49-F238E27FC236}">
                <a16:creationId xmlns:a16="http://schemas.microsoft.com/office/drawing/2014/main" id="{20D77CAE-8590-3311-443D-1DCCAEEC983F}"/>
              </a:ext>
            </a:extLst>
          </p:cNvPr>
          <p:cNvSpPr/>
          <p:nvPr/>
        </p:nvSpPr>
        <p:spPr>
          <a:xfrm>
            <a:off x="7809935" y="629677"/>
            <a:ext cx="9760492" cy="8983499"/>
          </a:xfrm>
          <a:custGeom>
            <a:avLst/>
            <a:gdLst/>
            <a:ahLst/>
            <a:cxnLst/>
            <a:rect l="l" t="t" r="r" b="b"/>
            <a:pathLst>
              <a:path w="3077328" h="3038863">
                <a:moveTo>
                  <a:pt x="2952867" y="3038863"/>
                </a:moveTo>
                <a:lnTo>
                  <a:pt x="124460" y="3038863"/>
                </a:lnTo>
                <a:cubicBezTo>
                  <a:pt x="55880" y="3038863"/>
                  <a:pt x="0" y="2982983"/>
                  <a:pt x="0" y="291440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952868" y="0"/>
                </a:lnTo>
                <a:cubicBezTo>
                  <a:pt x="3021448" y="0"/>
                  <a:pt x="3077328" y="55880"/>
                  <a:pt x="3077328" y="124460"/>
                </a:cubicBezTo>
                <a:lnTo>
                  <a:pt x="3077328" y="2914403"/>
                </a:lnTo>
                <a:cubicBezTo>
                  <a:pt x="3077328" y="2982983"/>
                  <a:pt x="3021448" y="3038863"/>
                  <a:pt x="2952868" y="303886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5DC902-B971-FACC-02EB-2D0A38810CF9}"/>
              </a:ext>
            </a:extLst>
          </p:cNvPr>
          <p:cNvSpPr txBox="1"/>
          <p:nvPr/>
        </p:nvSpPr>
        <p:spPr>
          <a:xfrm>
            <a:off x="8261581" y="1360146"/>
            <a:ext cx="7400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EA7D39A-41E7-A17F-6EFA-FDEEE4FA2BC0}"/>
              </a:ext>
            </a:extLst>
          </p:cNvPr>
          <p:cNvGrpSpPr/>
          <p:nvPr/>
        </p:nvGrpSpPr>
        <p:grpSpPr>
          <a:xfrm>
            <a:off x="11203193" y="1793306"/>
            <a:ext cx="3530342" cy="1461941"/>
            <a:chOff x="9476385" y="6798774"/>
            <a:chExt cx="3530342" cy="1461941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50100E1-3612-A9F0-6AB2-C98845DA6F92}"/>
                </a:ext>
              </a:extLst>
            </p:cNvPr>
            <p:cNvGrpSpPr/>
            <p:nvPr/>
          </p:nvGrpSpPr>
          <p:grpSpPr>
            <a:xfrm>
              <a:off x="10773726" y="6798774"/>
              <a:ext cx="972012" cy="1461939"/>
              <a:chOff x="11977285" y="4265748"/>
              <a:chExt cx="831398" cy="1461939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19A5F5AB-ECDE-E1A2-2B0C-02C1C4BFF2A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92AF4A46-EA3F-389F-2645-B5684E0968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9B01644E-F0A3-28FD-35AF-D2C6FE49DA01}"/>
                </a:ext>
              </a:extLst>
            </p:cNvPr>
            <p:cNvSpPr txBox="1"/>
            <p:nvPr/>
          </p:nvSpPr>
          <p:spPr>
            <a:xfrm>
              <a:off x="10398674" y="7133381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032CB65-8156-BB97-A185-AE3A6F190F23}"/>
                </a:ext>
              </a:extLst>
            </p:cNvPr>
            <p:cNvGrpSpPr/>
            <p:nvPr/>
          </p:nvGrpSpPr>
          <p:grpSpPr>
            <a:xfrm>
              <a:off x="9476385" y="6798776"/>
              <a:ext cx="972012" cy="1461939"/>
              <a:chOff x="11977285" y="4265748"/>
              <a:chExt cx="831398" cy="1461939"/>
            </a:xfrm>
          </p:grpSpPr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D06C80CC-F37D-E74D-DF12-AC7DD566034E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4E6C8716-6DDC-0A4A-579F-DFAB89621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4EFFF2B6-EF7C-9769-0D13-142C1673AD70}"/>
                </a:ext>
              </a:extLst>
            </p:cNvPr>
            <p:cNvSpPr txBox="1"/>
            <p:nvPr/>
          </p:nvSpPr>
          <p:spPr>
            <a:xfrm>
              <a:off x="12034715" y="7133381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EE4B16F6-73DA-4FC7-7911-1C2284267099}"/>
                </a:ext>
              </a:extLst>
            </p:cNvPr>
            <p:cNvSpPr txBox="1"/>
            <p:nvPr/>
          </p:nvSpPr>
          <p:spPr>
            <a:xfrm>
              <a:off x="11632297" y="7133383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6D65F72C-6044-3EAE-369E-1B05650642A2}"/>
              </a:ext>
            </a:extLst>
          </p:cNvPr>
          <p:cNvSpPr txBox="1"/>
          <p:nvPr/>
        </p:nvSpPr>
        <p:spPr>
          <a:xfrm>
            <a:off x="8959278" y="2077309"/>
            <a:ext cx="23396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F9B7F590-0A98-2DD0-F275-5904EC682DE9}"/>
              </a:ext>
            </a:extLst>
          </p:cNvPr>
          <p:cNvGrpSpPr/>
          <p:nvPr/>
        </p:nvGrpSpPr>
        <p:grpSpPr>
          <a:xfrm>
            <a:off x="11171915" y="3548169"/>
            <a:ext cx="4012308" cy="1477918"/>
            <a:chOff x="12942359" y="6798774"/>
            <a:chExt cx="4012308" cy="1477918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11A264F0-455C-60E9-6669-30F67CE026E3}"/>
                </a:ext>
              </a:extLst>
            </p:cNvPr>
            <p:cNvSpPr txBox="1"/>
            <p:nvPr/>
          </p:nvSpPr>
          <p:spPr>
            <a:xfrm>
              <a:off x="12942359" y="713337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A554E51-33D0-B38B-432A-EDDE58FA17D4}"/>
                </a:ext>
              </a:extLst>
            </p:cNvPr>
            <p:cNvGrpSpPr/>
            <p:nvPr/>
          </p:nvGrpSpPr>
          <p:grpSpPr>
            <a:xfrm>
              <a:off x="15590161" y="7133379"/>
              <a:ext cx="1364506" cy="748482"/>
              <a:chOff x="15221924" y="8350558"/>
              <a:chExt cx="1364506" cy="748482"/>
            </a:xfrm>
          </p:grpSpPr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6B1259-22F1-8B84-F462-D6B36159CF43}"/>
                  </a:ext>
                </a:extLst>
              </p:cNvPr>
              <p:cNvSpPr txBox="1"/>
              <p:nvPr/>
            </p:nvSpPr>
            <p:spPr>
              <a:xfrm>
                <a:off x="15614418" y="8350558"/>
                <a:ext cx="9720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FDEB4FF6-7FC9-BCB7-E43F-408A5C702E0A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8C42F45-7CFE-5A7F-EE70-5352A26A9E60}"/>
                </a:ext>
              </a:extLst>
            </p:cNvPr>
            <p:cNvGrpSpPr/>
            <p:nvPr/>
          </p:nvGrpSpPr>
          <p:grpSpPr>
            <a:xfrm>
              <a:off x="14636727" y="6798774"/>
              <a:ext cx="972012" cy="1461939"/>
              <a:chOff x="11977285" y="4265748"/>
              <a:chExt cx="831398" cy="1461939"/>
            </a:xfrm>
          </p:grpSpPr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88364F3-EE5C-E49C-F6D0-D30A41E51D92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A9EEE449-417E-FA83-FC85-3A44C61AA9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F5F8C76-0E92-C6E5-2448-6A01F0AACA03}"/>
                </a:ext>
              </a:extLst>
            </p:cNvPr>
            <p:cNvSpPr txBox="1"/>
            <p:nvPr/>
          </p:nvSpPr>
          <p:spPr>
            <a:xfrm>
              <a:off x="14224123" y="714935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76FDB10-2E59-6704-2E2D-67A3B6310BF4}"/>
                </a:ext>
              </a:extLst>
            </p:cNvPr>
            <p:cNvGrpSpPr/>
            <p:nvPr/>
          </p:nvGrpSpPr>
          <p:grpSpPr>
            <a:xfrm>
              <a:off x="13402554" y="6814753"/>
              <a:ext cx="871292" cy="1461939"/>
              <a:chOff x="11977285" y="4265748"/>
              <a:chExt cx="831398" cy="1461939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575A5CB9-A069-E0E0-0FFE-93E4C268923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6807C770-14A7-E0E5-53B2-9E9D6B7915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C9F413B-E260-FB55-A8FA-E67B50FAA287}"/>
              </a:ext>
            </a:extLst>
          </p:cNvPr>
          <p:cNvGrpSpPr/>
          <p:nvPr/>
        </p:nvGrpSpPr>
        <p:grpSpPr>
          <a:xfrm>
            <a:off x="11014555" y="5537155"/>
            <a:ext cx="4108150" cy="1498702"/>
            <a:chOff x="7408604" y="8326771"/>
            <a:chExt cx="4108150" cy="1498702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365FD533-985E-7D9C-29BF-E4F28FF7B5C1}"/>
                </a:ext>
              </a:extLst>
            </p:cNvPr>
            <p:cNvGrpSpPr/>
            <p:nvPr/>
          </p:nvGrpSpPr>
          <p:grpSpPr>
            <a:xfrm>
              <a:off x="9280593" y="8363534"/>
              <a:ext cx="2236161" cy="1461939"/>
              <a:chOff x="11977285" y="4265748"/>
              <a:chExt cx="831398" cy="1461939"/>
            </a:xfrm>
          </p:grpSpPr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729D13C0-5AD8-076A-49DC-C49DAAE461A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22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720AA34E-4184-3114-17B7-E34859D399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86862281-DF72-35A2-7EA0-1A9A2C1232FF}"/>
                </a:ext>
              </a:extLst>
            </p:cNvPr>
            <p:cNvSpPr txBox="1"/>
            <p:nvPr/>
          </p:nvSpPr>
          <p:spPr>
            <a:xfrm>
              <a:off x="8981199" y="8661376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1DD3831-44C4-1405-C071-78B27B775104}"/>
                </a:ext>
              </a:extLst>
            </p:cNvPr>
            <p:cNvGrpSpPr/>
            <p:nvPr/>
          </p:nvGrpSpPr>
          <p:grpSpPr>
            <a:xfrm>
              <a:off x="8058910" y="8326771"/>
              <a:ext cx="972012" cy="1461939"/>
              <a:chOff x="11977285" y="4265748"/>
              <a:chExt cx="831398" cy="1461939"/>
            </a:xfrm>
          </p:grpSpPr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837520EB-E64C-4E9C-BE24-1FFBD87FC848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9F0BF18B-A50C-C171-1E07-903577F237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56335809-D5C2-936A-10CF-92FD9133BCBF}"/>
                </a:ext>
              </a:extLst>
            </p:cNvPr>
            <p:cNvSpPr txBox="1"/>
            <p:nvPr/>
          </p:nvSpPr>
          <p:spPr>
            <a:xfrm>
              <a:off x="7408604" y="8661376"/>
              <a:ext cx="7798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19C1021-794F-65E6-E3DF-F8363584C8E3}"/>
              </a:ext>
            </a:extLst>
          </p:cNvPr>
          <p:cNvGrpSpPr/>
          <p:nvPr/>
        </p:nvGrpSpPr>
        <p:grpSpPr>
          <a:xfrm>
            <a:off x="11185519" y="7423936"/>
            <a:ext cx="2312909" cy="1461939"/>
            <a:chOff x="11388076" y="8353717"/>
            <a:chExt cx="2312909" cy="1461939"/>
          </a:xfrm>
        </p:grpSpPr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8279564C-3CD4-3AE9-9BEE-65AADD3673E6}"/>
                </a:ext>
              </a:extLst>
            </p:cNvPr>
            <p:cNvSpPr txBox="1"/>
            <p:nvPr/>
          </p:nvSpPr>
          <p:spPr>
            <a:xfrm>
              <a:off x="11388076" y="868668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4D38309F-823A-E323-2AE5-EC44263F28E8}"/>
                </a:ext>
              </a:extLst>
            </p:cNvPr>
            <p:cNvSpPr txBox="1"/>
            <p:nvPr/>
          </p:nvSpPr>
          <p:spPr>
            <a:xfrm>
              <a:off x="12785603" y="8664621"/>
              <a:ext cx="91538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3</a:t>
              </a:r>
            </a:p>
          </p:txBody>
        </p: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744A838-3B96-FDD5-CD4C-0E5204AD4F13}"/>
                </a:ext>
              </a:extLst>
            </p:cNvPr>
            <p:cNvGrpSpPr/>
            <p:nvPr/>
          </p:nvGrpSpPr>
          <p:grpSpPr>
            <a:xfrm>
              <a:off x="11827441" y="8353717"/>
              <a:ext cx="972012" cy="1461939"/>
              <a:chOff x="11977285" y="4265748"/>
              <a:chExt cx="831398" cy="1461939"/>
            </a:xfrm>
          </p:grpSpPr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A7FAD971-A556-AD37-2F28-F7BB5913378A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1472503D-741D-AD68-AF8F-2109EEB374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B38ADF8C-4F3F-6998-02DF-33D9E3CF640F}"/>
              </a:ext>
            </a:extLst>
          </p:cNvPr>
          <p:cNvGrpSpPr/>
          <p:nvPr/>
        </p:nvGrpSpPr>
        <p:grpSpPr>
          <a:xfrm>
            <a:off x="13472546" y="7385642"/>
            <a:ext cx="3093788" cy="1481188"/>
            <a:chOff x="13601366" y="8343900"/>
            <a:chExt cx="3093788" cy="1481188"/>
          </a:xfrm>
        </p:grpSpPr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9DD9DC57-E7A3-8666-A958-A2903B405097}"/>
                </a:ext>
              </a:extLst>
            </p:cNvPr>
            <p:cNvSpPr txBox="1"/>
            <p:nvPr/>
          </p:nvSpPr>
          <p:spPr>
            <a:xfrm>
              <a:off x="13601366" y="871743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8CA134E-93B1-7676-591C-491D31AC1C59}"/>
                </a:ext>
              </a:extLst>
            </p:cNvPr>
            <p:cNvGrpSpPr/>
            <p:nvPr/>
          </p:nvGrpSpPr>
          <p:grpSpPr>
            <a:xfrm>
              <a:off x="13954248" y="8363149"/>
              <a:ext cx="1591427" cy="1461939"/>
              <a:chOff x="11977285" y="4265748"/>
              <a:chExt cx="831398" cy="1461939"/>
            </a:xfrm>
          </p:grpSpPr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4BCEB4FE-C4DB-3BD2-2142-F00DDBBEB1EE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B63D0B99-CF79-7B2F-5CA8-89C071A1C0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30AD6296-03F1-D403-2A3A-0531C25EA60F}"/>
                </a:ext>
              </a:extLst>
            </p:cNvPr>
            <p:cNvSpPr txBox="1"/>
            <p:nvPr/>
          </p:nvSpPr>
          <p:spPr>
            <a:xfrm>
              <a:off x="15380773" y="8698832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EA70E00-75B7-0BF5-A43A-E7AA4EDBC725}"/>
                </a:ext>
              </a:extLst>
            </p:cNvPr>
            <p:cNvGrpSpPr/>
            <p:nvPr/>
          </p:nvGrpSpPr>
          <p:grpSpPr>
            <a:xfrm>
              <a:off x="15764895" y="8343900"/>
              <a:ext cx="930259" cy="1461939"/>
              <a:chOff x="11977285" y="4265748"/>
              <a:chExt cx="831398" cy="1461939"/>
            </a:xfrm>
          </p:grpSpPr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F9DCB44B-88E5-79A2-7B54-D6F48A2F2A6A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6020B1A4-0501-F9B2-514D-76E48EFA61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4737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3057F639-334B-8289-13DA-67544626F19C}"/>
              </a:ext>
            </a:extLst>
          </p:cNvPr>
          <p:cNvGrpSpPr/>
          <p:nvPr/>
        </p:nvGrpSpPr>
        <p:grpSpPr>
          <a:xfrm>
            <a:off x="651750" y="651750"/>
            <a:ext cx="6692253" cy="8983499"/>
            <a:chOff x="651750" y="651750"/>
            <a:chExt cx="7510340" cy="8983499"/>
          </a:xfrm>
        </p:grpSpPr>
        <p:grpSp>
          <p:nvGrpSpPr>
            <p:cNvPr id="3" name="Group 3"/>
            <p:cNvGrpSpPr/>
            <p:nvPr/>
          </p:nvGrpSpPr>
          <p:grpSpPr>
            <a:xfrm>
              <a:off x="651750" y="651750"/>
              <a:ext cx="7510340" cy="8983499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651750" y="1601566"/>
              <a:ext cx="7510340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431705" y="1028700"/>
            <a:ext cx="217278" cy="2172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accent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10800000">
            <a:off x="1171575" y="1028700"/>
            <a:ext cx="217278" cy="21727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994A9E-D400-B4B8-0E61-72C42C9B00B7}"/>
              </a:ext>
            </a:extLst>
          </p:cNvPr>
          <p:cNvSpPr txBox="1"/>
          <p:nvPr/>
        </p:nvSpPr>
        <p:spPr>
          <a:xfrm>
            <a:off x="1141299" y="1695816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tr89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AF15D4-F3DD-54A5-BF79-F1E943289E9C}"/>
              </a:ext>
            </a:extLst>
          </p:cNvPr>
          <p:cNvGrpSpPr/>
          <p:nvPr/>
        </p:nvGrpSpPr>
        <p:grpSpPr>
          <a:xfrm>
            <a:off x="1388853" y="6410232"/>
            <a:ext cx="4626043" cy="1482482"/>
            <a:chOff x="10219446" y="2642718"/>
            <a:chExt cx="4626043" cy="14824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B286E72-FFFD-E81C-079A-088B2043B195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615939-0E13-0BEF-307B-BCE9CCB92A4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1CB85B-E299-2BBD-4D72-E9F4F3F1D1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336B7-036E-987A-0FD4-1DDE34818653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6F45F0-8BBC-4B18-2A0C-66432087E9E2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BE9CA0D-9F75-E13C-B964-3A785A37172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1478C3-359E-3421-4F2B-EE47C0967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BCD0E8-DFAF-3476-DC2A-98988CAB6040}"/>
                </a:ext>
              </a:extLst>
            </p:cNvPr>
            <p:cNvSpPr txBox="1"/>
            <p:nvPr/>
          </p:nvSpPr>
          <p:spPr>
            <a:xfrm>
              <a:off x="1021944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E95754D-8FCB-25F3-CE67-950DD3160A75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306F127-077E-4FCE-5CDB-EBFF4896826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532A90-5252-E1A5-B3D5-F5ECD1595E8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55DDE46-3C1E-52CD-82CC-646C91CF6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B758E9-620E-08EB-7453-227779AF163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id="{6E46F450-52D9-EC48-0B96-983084758D08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D677BD-B89D-ADB7-B337-23D662FAE335}"/>
              </a:ext>
            </a:extLst>
          </p:cNvPr>
          <p:cNvGrpSpPr/>
          <p:nvPr/>
        </p:nvGrpSpPr>
        <p:grpSpPr>
          <a:xfrm>
            <a:off x="1388853" y="4417488"/>
            <a:ext cx="4199464" cy="1461941"/>
            <a:chOff x="2064116" y="2642718"/>
            <a:chExt cx="4199464" cy="146194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D49C24-DD48-D46A-6FFE-34D7B5971DBA}"/>
                </a:ext>
              </a:extLst>
            </p:cNvPr>
            <p:cNvGrpSpPr/>
            <p:nvPr/>
          </p:nvGrpSpPr>
          <p:grpSpPr>
            <a:xfrm>
              <a:off x="4030579" y="2642718"/>
              <a:ext cx="972012" cy="1461939"/>
              <a:chOff x="11977285" y="4265748"/>
              <a:chExt cx="831398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D902CE-B917-8DF9-75F9-7A7D1A66210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81453A0-4A9E-746E-5011-69604EC71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49EBAA-2070-4B93-0B97-6FB4C0BB9EE0}"/>
                </a:ext>
              </a:extLst>
            </p:cNvPr>
            <p:cNvSpPr txBox="1"/>
            <p:nvPr/>
          </p:nvSpPr>
          <p:spPr>
            <a:xfrm>
              <a:off x="3655527" y="29773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4EF62C9-5C3C-FD02-B374-2CF3E82502A1}"/>
                </a:ext>
              </a:extLst>
            </p:cNvPr>
            <p:cNvGrpSpPr/>
            <p:nvPr/>
          </p:nvGrpSpPr>
          <p:grpSpPr>
            <a:xfrm>
              <a:off x="2733238" y="2642720"/>
              <a:ext cx="972012" cy="1461939"/>
              <a:chOff x="11977285" y="4265748"/>
              <a:chExt cx="831398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7655DF-C3D5-A30F-F76B-7AF0086EF87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3D12C7E-B658-F53E-3D83-2E8A684CC8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5A3883-4A81-5F61-E85D-6429D2D9A4CA}"/>
                </a:ext>
              </a:extLst>
            </p:cNvPr>
            <p:cNvSpPr txBox="1"/>
            <p:nvPr/>
          </p:nvSpPr>
          <p:spPr>
            <a:xfrm>
              <a:off x="5291568" y="2977325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45A57F5-DA99-A2B3-975A-EAB8A75FCC2F}"/>
                </a:ext>
              </a:extLst>
            </p:cNvPr>
            <p:cNvSpPr txBox="1"/>
            <p:nvPr/>
          </p:nvSpPr>
          <p:spPr>
            <a:xfrm>
              <a:off x="4889150" y="29773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35CB06-323B-B582-1ED3-517DC29662F8}"/>
                </a:ext>
              </a:extLst>
            </p:cNvPr>
            <p:cNvSpPr txBox="1"/>
            <p:nvPr/>
          </p:nvSpPr>
          <p:spPr>
            <a:xfrm>
              <a:off x="206411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61" name="Freeform 13">
            <a:extLst>
              <a:ext uri="{FF2B5EF4-FFF2-40B4-BE49-F238E27FC236}">
                <a16:creationId xmlns:a16="http://schemas.microsoft.com/office/drawing/2014/main" id="{20D77CAE-8590-3311-443D-1DCCAEEC983F}"/>
              </a:ext>
            </a:extLst>
          </p:cNvPr>
          <p:cNvSpPr/>
          <p:nvPr/>
        </p:nvSpPr>
        <p:spPr>
          <a:xfrm>
            <a:off x="7809935" y="629677"/>
            <a:ext cx="9760492" cy="8983499"/>
          </a:xfrm>
          <a:custGeom>
            <a:avLst/>
            <a:gdLst/>
            <a:ahLst/>
            <a:cxnLst/>
            <a:rect l="l" t="t" r="r" b="b"/>
            <a:pathLst>
              <a:path w="3077328" h="3038863">
                <a:moveTo>
                  <a:pt x="2952867" y="3038863"/>
                </a:moveTo>
                <a:lnTo>
                  <a:pt x="124460" y="3038863"/>
                </a:lnTo>
                <a:cubicBezTo>
                  <a:pt x="55880" y="3038863"/>
                  <a:pt x="0" y="2982983"/>
                  <a:pt x="0" y="291440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952868" y="0"/>
                </a:lnTo>
                <a:cubicBezTo>
                  <a:pt x="3021448" y="0"/>
                  <a:pt x="3077328" y="55880"/>
                  <a:pt x="3077328" y="124460"/>
                </a:cubicBezTo>
                <a:lnTo>
                  <a:pt x="3077328" y="2914403"/>
                </a:lnTo>
                <a:cubicBezTo>
                  <a:pt x="3077328" y="2982983"/>
                  <a:pt x="3021448" y="3038863"/>
                  <a:pt x="2952868" y="303886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5DC902-B971-FACC-02EB-2D0A38810CF9}"/>
              </a:ext>
            </a:extLst>
          </p:cNvPr>
          <p:cNvSpPr txBox="1"/>
          <p:nvPr/>
        </p:nvSpPr>
        <p:spPr>
          <a:xfrm>
            <a:off x="8261581" y="1360146"/>
            <a:ext cx="7400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98339-CC89-413E-C202-797AFF52B4F0}"/>
              </a:ext>
            </a:extLst>
          </p:cNvPr>
          <p:cNvSpPr txBox="1"/>
          <p:nvPr/>
        </p:nvSpPr>
        <p:spPr>
          <a:xfrm>
            <a:off x="8968611" y="2072887"/>
            <a:ext cx="2127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FCEB47-55FE-2C93-F8B1-87DE8A0B2FD7}"/>
              </a:ext>
            </a:extLst>
          </p:cNvPr>
          <p:cNvGrpSpPr/>
          <p:nvPr/>
        </p:nvGrpSpPr>
        <p:grpSpPr>
          <a:xfrm>
            <a:off x="10583978" y="7364681"/>
            <a:ext cx="2499421" cy="1461939"/>
            <a:chOff x="10804233" y="2319886"/>
            <a:chExt cx="2499421" cy="14619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BBCA66-4861-6F19-ADD0-62E52E93E045}"/>
                </a:ext>
              </a:extLst>
            </p:cNvPr>
            <p:cNvSpPr txBox="1"/>
            <p:nvPr/>
          </p:nvSpPr>
          <p:spPr>
            <a:xfrm>
              <a:off x="10804233" y="270358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862D83-0088-B779-04C1-8BC681B29BA2}"/>
                </a:ext>
              </a:extLst>
            </p:cNvPr>
            <p:cNvGrpSpPr/>
            <p:nvPr/>
          </p:nvGrpSpPr>
          <p:grpSpPr>
            <a:xfrm>
              <a:off x="11142303" y="2319886"/>
              <a:ext cx="2161351" cy="1461939"/>
              <a:chOff x="11977285" y="4265748"/>
              <a:chExt cx="831398" cy="14619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AEACB2-E1F4-13BA-A651-A9CF2FBD1A0B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x 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5C51434-40F4-D410-CAE3-A506BA8F96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E9F8B0-A664-B4B2-CED7-D9C9DC7485F6}"/>
              </a:ext>
            </a:extLst>
          </p:cNvPr>
          <p:cNvGrpSpPr/>
          <p:nvPr/>
        </p:nvGrpSpPr>
        <p:grpSpPr>
          <a:xfrm>
            <a:off x="11149457" y="1750369"/>
            <a:ext cx="3811964" cy="1482482"/>
            <a:chOff x="11033525" y="2642718"/>
            <a:chExt cx="3811964" cy="14824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6D5E1C-AC7A-DF5E-FC0F-B11885FB3837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C70AA7-2364-25B6-9352-6755A806F30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EA2A432-7D65-93DE-CA50-9E16C253A7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4F69B3-5644-1E28-35E1-7931D245EF9D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7729437-16B0-B876-BBE9-9669CF4D8DE0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94173B-92A1-F0CF-35D8-38CA9A12715E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0D267C2-BB1A-1879-C3A2-7196FD031F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F3ADCA9-03E2-65B9-D9EA-C3604C734D6C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0E48CF4-BD6A-1BAF-3D86-B344E6CFC956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4FF04F7-0B99-6D2B-AD8F-3AE7498D3CBF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A889BA4-539B-E176-BC39-501D84966A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5FDB742-277C-A513-0EA7-9A6D964929BB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50" name="Double Bracket 49">
              <a:extLst>
                <a:ext uri="{FF2B5EF4-FFF2-40B4-BE49-F238E27FC236}">
                  <a16:creationId xmlns:a16="http://schemas.microsoft.com/office/drawing/2014/main" id="{C0F9C0F3-A254-B273-361D-1D15726773B8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163628E-0EC6-9AD9-A96C-5CF290212DF7}"/>
              </a:ext>
            </a:extLst>
          </p:cNvPr>
          <p:cNvGrpSpPr/>
          <p:nvPr/>
        </p:nvGrpSpPr>
        <p:grpSpPr>
          <a:xfrm>
            <a:off x="10431430" y="3534437"/>
            <a:ext cx="4626043" cy="1482482"/>
            <a:chOff x="10219446" y="2642718"/>
            <a:chExt cx="4626043" cy="148248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5434873-9064-4D40-5102-4FC0451AC41F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98207C1F-5D86-D86C-647B-CA1BC78FB5D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56011C50-E6B2-F0B7-39E9-5EBA304C96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C0E5C5DD-255C-7B5E-8703-E9EBB5C3C7F2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7D8A0175-0A19-5135-EE57-2D1750A262E3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E90035C2-F417-CC6C-45B4-190079BCADDA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0BD4029F-5789-8DE6-2892-16074E317E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7FEBE46-292F-B8D5-8B59-101D47527EA3}"/>
                </a:ext>
              </a:extLst>
            </p:cNvPr>
            <p:cNvSpPr txBox="1"/>
            <p:nvPr/>
          </p:nvSpPr>
          <p:spPr>
            <a:xfrm>
              <a:off x="1021944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233CC352-B0A4-C24B-4D6A-B044D9D4BA4F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8BA5EC2-3C68-1C09-308D-03E71DAD5898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432DD0E6-0E53-13A0-03F7-7ABE514D6AF6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3D7A5700-33DC-3DBE-FEE0-26E08157C3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78BA2F94-FC7F-2729-B220-2774C3A20112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196" name="Double Bracket 195">
              <a:extLst>
                <a:ext uri="{FF2B5EF4-FFF2-40B4-BE49-F238E27FC236}">
                  <a16:creationId xmlns:a16="http://schemas.microsoft.com/office/drawing/2014/main" id="{AFCB71E3-AB55-1889-7786-1C5DD329B452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94AC05C0-D009-F43A-C9A9-64EA3C2D1EF5}"/>
              </a:ext>
            </a:extLst>
          </p:cNvPr>
          <p:cNvGrpSpPr/>
          <p:nvPr/>
        </p:nvGrpSpPr>
        <p:grpSpPr>
          <a:xfrm>
            <a:off x="10445460" y="5520542"/>
            <a:ext cx="2718970" cy="1461939"/>
            <a:chOff x="11788692" y="2645974"/>
            <a:chExt cx="2718970" cy="1461939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F50E106C-437E-D116-71DB-E3F969BA6CAD}"/>
                </a:ext>
              </a:extLst>
            </p:cNvPr>
            <p:cNvGrpSpPr/>
            <p:nvPr/>
          </p:nvGrpSpPr>
          <p:grpSpPr>
            <a:xfrm>
              <a:off x="13672432" y="2645974"/>
              <a:ext cx="835230" cy="1461939"/>
              <a:chOff x="11977285" y="4265748"/>
              <a:chExt cx="831398" cy="1461939"/>
            </a:xfrm>
          </p:grpSpPr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7810CF1C-3427-DBFB-AC78-245CACB77C92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D982E94D-EB7A-9739-499B-776E1635EC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4ACE2BB1-28EB-6BCD-8C60-C249A7891DF6}"/>
                </a:ext>
              </a:extLst>
            </p:cNvPr>
            <p:cNvSpPr txBox="1"/>
            <p:nvPr/>
          </p:nvSpPr>
          <p:spPr>
            <a:xfrm>
              <a:off x="13234461" y="298058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C28F946-6D4D-8C0C-49E1-454183EB8741}"/>
                </a:ext>
              </a:extLst>
            </p:cNvPr>
            <p:cNvGrpSpPr/>
            <p:nvPr/>
          </p:nvGrpSpPr>
          <p:grpSpPr>
            <a:xfrm>
              <a:off x="12438998" y="2645974"/>
              <a:ext cx="855586" cy="1461939"/>
              <a:chOff x="11977285" y="4265748"/>
              <a:chExt cx="831398" cy="1461939"/>
            </a:xfrm>
          </p:grpSpPr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5BF771D9-1C82-ADA5-9831-364EC35CEDB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60A28450-3921-B217-B5B6-5D8E8C78C0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87AF2971-6E97-E925-0B0D-1AA9A27C9347}"/>
                </a:ext>
              </a:extLst>
            </p:cNvPr>
            <p:cNvSpPr txBox="1"/>
            <p:nvPr/>
          </p:nvSpPr>
          <p:spPr>
            <a:xfrm>
              <a:off x="11788692" y="2980579"/>
              <a:ext cx="7798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D5C66CD1-AECF-3ED3-20AD-DE042B997B29}"/>
              </a:ext>
            </a:extLst>
          </p:cNvPr>
          <p:cNvGrpSpPr/>
          <p:nvPr/>
        </p:nvGrpSpPr>
        <p:grpSpPr>
          <a:xfrm>
            <a:off x="12994099" y="5529882"/>
            <a:ext cx="2718970" cy="1461939"/>
            <a:chOff x="11788692" y="2645974"/>
            <a:chExt cx="2718970" cy="146193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635908E9-499F-5E24-8852-FB5D6303C767}"/>
                </a:ext>
              </a:extLst>
            </p:cNvPr>
            <p:cNvGrpSpPr/>
            <p:nvPr/>
          </p:nvGrpSpPr>
          <p:grpSpPr>
            <a:xfrm>
              <a:off x="13672432" y="2645974"/>
              <a:ext cx="835230" cy="1461939"/>
              <a:chOff x="11977285" y="4265748"/>
              <a:chExt cx="831398" cy="1461939"/>
            </a:xfrm>
          </p:grpSpPr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AF2B9DDE-2671-FF4C-EA77-C64D65F2443A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C4722BC1-EFB5-28B8-FC66-3EF4037D5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EC61577-CAAE-29F0-7060-EB05F6E28262}"/>
                </a:ext>
              </a:extLst>
            </p:cNvPr>
            <p:cNvSpPr txBox="1"/>
            <p:nvPr/>
          </p:nvSpPr>
          <p:spPr>
            <a:xfrm>
              <a:off x="13234461" y="298058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50515B62-3879-B4EF-D289-7112161AA032}"/>
                </a:ext>
              </a:extLst>
            </p:cNvPr>
            <p:cNvGrpSpPr/>
            <p:nvPr/>
          </p:nvGrpSpPr>
          <p:grpSpPr>
            <a:xfrm>
              <a:off x="12438998" y="2645974"/>
              <a:ext cx="855586" cy="1461939"/>
              <a:chOff x="11977285" y="4265748"/>
              <a:chExt cx="831398" cy="1461939"/>
            </a:xfrm>
          </p:grpSpPr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9C568FA1-0B11-79D8-F8A9-F32F9952117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2A54F43B-F527-67E8-3FE6-65025CBAC7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6B0A50A4-BA03-8743-078F-09D01E0309AE}"/>
                </a:ext>
              </a:extLst>
            </p:cNvPr>
            <p:cNvSpPr txBox="1"/>
            <p:nvPr/>
          </p:nvSpPr>
          <p:spPr>
            <a:xfrm>
              <a:off x="11788692" y="2980579"/>
              <a:ext cx="7798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74E67906-F587-AC58-45A0-1B2635498984}"/>
              </a:ext>
            </a:extLst>
          </p:cNvPr>
          <p:cNvGrpSpPr/>
          <p:nvPr/>
        </p:nvGrpSpPr>
        <p:grpSpPr>
          <a:xfrm>
            <a:off x="12947518" y="7353541"/>
            <a:ext cx="2634713" cy="1477524"/>
            <a:chOff x="12947518" y="7353541"/>
            <a:chExt cx="2634713" cy="1477524"/>
          </a:xfrm>
        </p:grpSpPr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4B30166E-AEB6-4E48-17EA-C27DB373C6F4}"/>
                </a:ext>
              </a:extLst>
            </p:cNvPr>
            <p:cNvSpPr txBox="1"/>
            <p:nvPr/>
          </p:nvSpPr>
          <p:spPr>
            <a:xfrm>
              <a:off x="12947518" y="7701391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0233D97A-0CA0-05EA-76A1-D5EDD7EC321B}"/>
                </a:ext>
              </a:extLst>
            </p:cNvPr>
            <p:cNvGrpSpPr/>
            <p:nvPr/>
          </p:nvGrpSpPr>
          <p:grpSpPr>
            <a:xfrm>
              <a:off x="13391428" y="7353541"/>
              <a:ext cx="930259" cy="1461939"/>
              <a:chOff x="11977285" y="4265748"/>
              <a:chExt cx="831398" cy="1461939"/>
            </a:xfrm>
          </p:grpSpPr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50B88F98-ADBB-2F5E-3C72-59E76F25BD44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2E0A553-537D-9918-2946-1AD90E4268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730B2205-CA40-AC62-1CC0-5B0FC8BD04EC}"/>
                </a:ext>
              </a:extLst>
            </p:cNvPr>
            <p:cNvSpPr txBox="1"/>
            <p:nvPr/>
          </p:nvSpPr>
          <p:spPr>
            <a:xfrm>
              <a:off x="14267850" y="772405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59B71864-D6FB-4F49-9F5C-1E13F49CAFBF}"/>
                </a:ext>
              </a:extLst>
            </p:cNvPr>
            <p:cNvGrpSpPr/>
            <p:nvPr/>
          </p:nvGrpSpPr>
          <p:grpSpPr>
            <a:xfrm>
              <a:off x="14651972" y="7369126"/>
              <a:ext cx="930259" cy="1461939"/>
              <a:chOff x="11977285" y="4265748"/>
              <a:chExt cx="831398" cy="1461939"/>
            </a:xfrm>
          </p:grpSpPr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0B4E8652-D67A-B5AB-5A19-224FC397801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A913AFE6-7690-22CB-ADD1-25CF4ADA85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862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3057F639-334B-8289-13DA-67544626F19C}"/>
              </a:ext>
            </a:extLst>
          </p:cNvPr>
          <p:cNvGrpSpPr/>
          <p:nvPr/>
        </p:nvGrpSpPr>
        <p:grpSpPr>
          <a:xfrm>
            <a:off x="651750" y="651750"/>
            <a:ext cx="6692253" cy="8983499"/>
            <a:chOff x="651750" y="651750"/>
            <a:chExt cx="7510340" cy="8983499"/>
          </a:xfrm>
        </p:grpSpPr>
        <p:grpSp>
          <p:nvGrpSpPr>
            <p:cNvPr id="3" name="Group 3"/>
            <p:cNvGrpSpPr/>
            <p:nvPr/>
          </p:nvGrpSpPr>
          <p:grpSpPr>
            <a:xfrm>
              <a:off x="651750" y="651750"/>
              <a:ext cx="7510340" cy="8983499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651750" y="1601566"/>
              <a:ext cx="7510340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431705" y="1028700"/>
            <a:ext cx="217278" cy="2172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accent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10800000">
            <a:off x="1171575" y="1028700"/>
            <a:ext cx="217278" cy="21727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994A9E-D400-B4B8-0E61-72C42C9B00B7}"/>
              </a:ext>
            </a:extLst>
          </p:cNvPr>
          <p:cNvSpPr txBox="1"/>
          <p:nvPr/>
        </p:nvSpPr>
        <p:spPr>
          <a:xfrm>
            <a:off x="1141299" y="1695816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tr89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AF15D4-F3DD-54A5-BF79-F1E943289E9C}"/>
              </a:ext>
            </a:extLst>
          </p:cNvPr>
          <p:cNvGrpSpPr/>
          <p:nvPr/>
        </p:nvGrpSpPr>
        <p:grpSpPr>
          <a:xfrm>
            <a:off x="1388853" y="6410232"/>
            <a:ext cx="4626043" cy="1482482"/>
            <a:chOff x="10219446" y="2642718"/>
            <a:chExt cx="4626043" cy="14824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B286E72-FFFD-E81C-079A-088B2043B195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615939-0E13-0BEF-307B-BCE9CCB92A4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1CB85B-E299-2BBD-4D72-E9F4F3F1D1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336B7-036E-987A-0FD4-1DDE34818653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6F45F0-8BBC-4B18-2A0C-66432087E9E2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BE9CA0D-9F75-E13C-B964-3A785A37172C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1478C3-359E-3421-4F2B-EE47C0967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BCD0E8-DFAF-3476-DC2A-98988CAB6040}"/>
                </a:ext>
              </a:extLst>
            </p:cNvPr>
            <p:cNvSpPr txBox="1"/>
            <p:nvPr/>
          </p:nvSpPr>
          <p:spPr>
            <a:xfrm>
              <a:off x="1021944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E95754D-8FCB-25F3-CE67-950DD3160A75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306F127-077E-4FCE-5CDB-EBFF4896826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532A90-5252-E1A5-B3D5-F5ECD1595E8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55DDE46-3C1E-52CD-82CC-646C91CF6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B758E9-620E-08EB-7453-227779AF163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id="{6E46F450-52D9-EC48-0B96-983084758D08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D677BD-B89D-ADB7-B337-23D662FAE335}"/>
              </a:ext>
            </a:extLst>
          </p:cNvPr>
          <p:cNvGrpSpPr/>
          <p:nvPr/>
        </p:nvGrpSpPr>
        <p:grpSpPr>
          <a:xfrm>
            <a:off x="1388853" y="4417488"/>
            <a:ext cx="4199464" cy="1461941"/>
            <a:chOff x="2064116" y="2642718"/>
            <a:chExt cx="4199464" cy="146194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D49C24-DD48-D46A-6FFE-34D7B5971DBA}"/>
                </a:ext>
              </a:extLst>
            </p:cNvPr>
            <p:cNvGrpSpPr/>
            <p:nvPr/>
          </p:nvGrpSpPr>
          <p:grpSpPr>
            <a:xfrm>
              <a:off x="4030579" y="2642718"/>
              <a:ext cx="972012" cy="1461939"/>
              <a:chOff x="11977285" y="4265748"/>
              <a:chExt cx="831398" cy="146193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D902CE-B917-8DF9-75F9-7A7D1A66210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81453A0-4A9E-746E-5011-69604EC71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49EBAA-2070-4B93-0B97-6FB4C0BB9EE0}"/>
                </a:ext>
              </a:extLst>
            </p:cNvPr>
            <p:cNvSpPr txBox="1"/>
            <p:nvPr/>
          </p:nvSpPr>
          <p:spPr>
            <a:xfrm>
              <a:off x="3655527" y="297732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4EF62C9-5C3C-FD02-B374-2CF3E82502A1}"/>
                </a:ext>
              </a:extLst>
            </p:cNvPr>
            <p:cNvGrpSpPr/>
            <p:nvPr/>
          </p:nvGrpSpPr>
          <p:grpSpPr>
            <a:xfrm>
              <a:off x="2733238" y="2642720"/>
              <a:ext cx="972012" cy="1461939"/>
              <a:chOff x="11977285" y="4265748"/>
              <a:chExt cx="831398" cy="146193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7655DF-C3D5-A30F-F76B-7AF0086EF879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3D12C7E-B658-F53E-3D83-2E8A684CC8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5A3883-4A81-5F61-E85D-6429D2D9A4CA}"/>
                </a:ext>
              </a:extLst>
            </p:cNvPr>
            <p:cNvSpPr txBox="1"/>
            <p:nvPr/>
          </p:nvSpPr>
          <p:spPr>
            <a:xfrm>
              <a:off x="5291568" y="2977325"/>
              <a:ext cx="9720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45A57F5-DA99-A2B3-975A-EAB8A75FCC2F}"/>
                </a:ext>
              </a:extLst>
            </p:cNvPr>
            <p:cNvSpPr txBox="1"/>
            <p:nvPr/>
          </p:nvSpPr>
          <p:spPr>
            <a:xfrm>
              <a:off x="4889150" y="297732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35CB06-323B-B582-1ED3-517DC29662F8}"/>
                </a:ext>
              </a:extLst>
            </p:cNvPr>
            <p:cNvSpPr txBox="1"/>
            <p:nvPr/>
          </p:nvSpPr>
          <p:spPr>
            <a:xfrm>
              <a:off x="2064116" y="2977325"/>
              <a:ext cx="7400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61" name="Freeform 13">
            <a:extLst>
              <a:ext uri="{FF2B5EF4-FFF2-40B4-BE49-F238E27FC236}">
                <a16:creationId xmlns:a16="http://schemas.microsoft.com/office/drawing/2014/main" id="{20D77CAE-8590-3311-443D-1DCCAEEC983F}"/>
              </a:ext>
            </a:extLst>
          </p:cNvPr>
          <p:cNvSpPr/>
          <p:nvPr/>
        </p:nvSpPr>
        <p:spPr>
          <a:xfrm>
            <a:off x="7809935" y="629677"/>
            <a:ext cx="9760492" cy="8983499"/>
          </a:xfrm>
          <a:custGeom>
            <a:avLst/>
            <a:gdLst/>
            <a:ahLst/>
            <a:cxnLst/>
            <a:rect l="l" t="t" r="r" b="b"/>
            <a:pathLst>
              <a:path w="3077328" h="3038863">
                <a:moveTo>
                  <a:pt x="2952867" y="3038863"/>
                </a:moveTo>
                <a:lnTo>
                  <a:pt x="124460" y="3038863"/>
                </a:lnTo>
                <a:cubicBezTo>
                  <a:pt x="55880" y="3038863"/>
                  <a:pt x="0" y="2982983"/>
                  <a:pt x="0" y="291440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952868" y="0"/>
                </a:lnTo>
                <a:cubicBezTo>
                  <a:pt x="3021448" y="0"/>
                  <a:pt x="3077328" y="55880"/>
                  <a:pt x="3077328" y="124460"/>
                </a:cubicBezTo>
                <a:lnTo>
                  <a:pt x="3077328" y="2914403"/>
                </a:lnTo>
                <a:cubicBezTo>
                  <a:pt x="3077328" y="2982983"/>
                  <a:pt x="3021448" y="3038863"/>
                  <a:pt x="2952868" y="303886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5DC902-B971-FACC-02EB-2D0A38810CF9}"/>
              </a:ext>
            </a:extLst>
          </p:cNvPr>
          <p:cNvSpPr txBox="1"/>
          <p:nvPr/>
        </p:nvSpPr>
        <p:spPr>
          <a:xfrm>
            <a:off x="8261581" y="1360146"/>
            <a:ext cx="7400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98339-CC89-413E-C202-797AFF52B4F0}"/>
              </a:ext>
            </a:extLst>
          </p:cNvPr>
          <p:cNvSpPr txBox="1"/>
          <p:nvPr/>
        </p:nvSpPr>
        <p:spPr>
          <a:xfrm>
            <a:off x="8968611" y="2072887"/>
            <a:ext cx="2127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E9F8B0-A664-B4B2-CED7-D9C9DC7485F6}"/>
              </a:ext>
            </a:extLst>
          </p:cNvPr>
          <p:cNvGrpSpPr/>
          <p:nvPr/>
        </p:nvGrpSpPr>
        <p:grpSpPr>
          <a:xfrm>
            <a:off x="11149457" y="1750369"/>
            <a:ext cx="3811964" cy="1482482"/>
            <a:chOff x="11033525" y="2642718"/>
            <a:chExt cx="3811964" cy="14824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6D5E1C-AC7A-DF5E-FC0F-B11885FB3837}"/>
                </a:ext>
              </a:extLst>
            </p:cNvPr>
            <p:cNvGrpSpPr/>
            <p:nvPr/>
          </p:nvGrpSpPr>
          <p:grpSpPr>
            <a:xfrm>
              <a:off x="12411657" y="2663260"/>
              <a:ext cx="972012" cy="1461939"/>
              <a:chOff x="11977285" y="4265748"/>
              <a:chExt cx="831398" cy="146193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C70AA7-2364-25B6-9352-6755A806F30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EA2A432-7D65-93DE-CA50-9E16C253A7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4F69B3-5644-1E28-35E1-7931D245EF9D}"/>
                </a:ext>
              </a:extLst>
            </p:cNvPr>
            <p:cNvSpPr txBox="1"/>
            <p:nvPr/>
          </p:nvSpPr>
          <p:spPr>
            <a:xfrm>
              <a:off x="11984406" y="2997868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7729437-16B0-B876-BBE9-9669CF4D8DE0}"/>
                </a:ext>
              </a:extLst>
            </p:cNvPr>
            <p:cNvGrpSpPr/>
            <p:nvPr/>
          </p:nvGrpSpPr>
          <p:grpSpPr>
            <a:xfrm>
              <a:off x="11043594" y="2663261"/>
              <a:ext cx="972012" cy="1461939"/>
              <a:chOff x="11977285" y="4265748"/>
              <a:chExt cx="831398" cy="146193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94173B-92A1-F0CF-35D8-38CA9A12715E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0D267C2-BB1A-1879-C3A2-7196FD031F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F3ADCA9-03E2-65B9-D9EA-C3604C734D6C}"/>
                </a:ext>
              </a:extLst>
            </p:cNvPr>
            <p:cNvGrpSpPr/>
            <p:nvPr/>
          </p:nvGrpSpPr>
          <p:grpSpPr>
            <a:xfrm>
              <a:off x="13473604" y="2642718"/>
              <a:ext cx="1371885" cy="1461939"/>
              <a:chOff x="15221924" y="8025769"/>
              <a:chExt cx="1371885" cy="146193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0E48CF4-BD6A-1BAF-3D86-B344E6CFC956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4FF04F7-0B99-6D2B-AD8F-3AE7498D3CBF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A889BA4-539B-E176-BC39-501D84966A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5FDB742-277C-A513-0EA7-9A6D964929BB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50" name="Double Bracket 49">
              <a:extLst>
                <a:ext uri="{FF2B5EF4-FFF2-40B4-BE49-F238E27FC236}">
                  <a16:creationId xmlns:a16="http://schemas.microsoft.com/office/drawing/2014/main" id="{C0F9C0F3-A254-B273-361D-1D15726773B8}"/>
                </a:ext>
              </a:extLst>
            </p:cNvPr>
            <p:cNvSpPr/>
            <p:nvPr/>
          </p:nvSpPr>
          <p:spPr>
            <a:xfrm>
              <a:off x="11033525" y="2723189"/>
              <a:ext cx="2450033" cy="1273121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5369BD26-396D-AD50-330D-8A9BA3A4A582}"/>
              </a:ext>
            </a:extLst>
          </p:cNvPr>
          <p:cNvGrpSpPr/>
          <p:nvPr/>
        </p:nvGrpSpPr>
        <p:grpSpPr>
          <a:xfrm>
            <a:off x="10583978" y="3509792"/>
            <a:ext cx="5450092" cy="1461941"/>
            <a:chOff x="7662775" y="7458693"/>
            <a:chExt cx="5450092" cy="1461941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4E73F65D-DEFE-00A7-C11D-46C21BA3C977}"/>
                </a:ext>
              </a:extLst>
            </p:cNvPr>
            <p:cNvGrpSpPr/>
            <p:nvPr/>
          </p:nvGrpSpPr>
          <p:grpSpPr>
            <a:xfrm>
              <a:off x="9418585" y="7458693"/>
              <a:ext cx="972012" cy="1461939"/>
              <a:chOff x="11977285" y="4265748"/>
              <a:chExt cx="831398" cy="1461939"/>
            </a:xfrm>
          </p:grpSpPr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6A03FDEE-5EEC-2E13-D728-811AED41FD98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B2BEC6DC-2935-2482-9534-ED3629F8C6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4D99777-7FE2-5BE9-B4D9-234547506347}"/>
                </a:ext>
              </a:extLst>
            </p:cNvPr>
            <p:cNvSpPr txBox="1"/>
            <p:nvPr/>
          </p:nvSpPr>
          <p:spPr>
            <a:xfrm>
              <a:off x="9043533" y="779330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381165E9-0F37-0A17-CA0E-6792B7BBFBFB}"/>
                </a:ext>
              </a:extLst>
            </p:cNvPr>
            <p:cNvGrpSpPr/>
            <p:nvPr/>
          </p:nvGrpSpPr>
          <p:grpSpPr>
            <a:xfrm>
              <a:off x="8121244" y="7458695"/>
              <a:ext cx="972012" cy="1461939"/>
              <a:chOff x="11977285" y="4265748"/>
              <a:chExt cx="831398" cy="1461939"/>
            </a:xfrm>
          </p:grpSpPr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C1D00AC5-903E-94B4-70E8-5FC29E49093F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55F26CBF-52D0-0E66-4BE3-A5A58E66B0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A30FE830-3394-29AC-16A6-940985E859E6}"/>
                </a:ext>
              </a:extLst>
            </p:cNvPr>
            <p:cNvGrpSpPr/>
            <p:nvPr/>
          </p:nvGrpSpPr>
          <p:grpSpPr>
            <a:xfrm>
              <a:off x="10396421" y="7458693"/>
              <a:ext cx="1371885" cy="1461939"/>
              <a:chOff x="15221924" y="8025769"/>
              <a:chExt cx="1371885" cy="1461939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A2559E47-9464-6428-2479-E4DD745156DD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294EB9EE-24DC-75D5-E86C-6CD34F2E2892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3C02FA91-5581-F0CC-92F9-0AAF2BE052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ACB62437-9BDE-E36F-BCAE-C620B4EA6B67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9602E7FE-9317-8059-53AF-371FFC0C7204}"/>
                </a:ext>
              </a:extLst>
            </p:cNvPr>
            <p:cNvGrpSpPr/>
            <p:nvPr/>
          </p:nvGrpSpPr>
          <p:grpSpPr>
            <a:xfrm>
              <a:off x="12140855" y="7458693"/>
              <a:ext cx="972012" cy="1461939"/>
              <a:chOff x="11977285" y="4265748"/>
              <a:chExt cx="831398" cy="1461939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57AB9A02-CBBC-37A7-E536-236A4A6C6733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AC74A21F-6ED5-8605-D04D-850E2167B9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B7DF1166-4D27-7BCB-D261-D2EEF21BA8FE}"/>
                </a:ext>
              </a:extLst>
            </p:cNvPr>
            <p:cNvSpPr txBox="1"/>
            <p:nvPr/>
          </p:nvSpPr>
          <p:spPr>
            <a:xfrm>
              <a:off x="11709136" y="7793302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5DFD0AB3-16B6-330B-9F26-341FC6AECCF4}"/>
                </a:ext>
              </a:extLst>
            </p:cNvPr>
            <p:cNvSpPr txBox="1"/>
            <p:nvPr/>
          </p:nvSpPr>
          <p:spPr>
            <a:xfrm>
              <a:off x="7662775" y="7793300"/>
              <a:ext cx="4409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F70C231-008F-81FC-A072-DA286AE3C4E4}"/>
              </a:ext>
            </a:extLst>
          </p:cNvPr>
          <p:cNvGrpSpPr/>
          <p:nvPr/>
        </p:nvGrpSpPr>
        <p:grpSpPr>
          <a:xfrm>
            <a:off x="10664428" y="5534580"/>
            <a:ext cx="3021160" cy="1461939"/>
            <a:chOff x="9344065" y="5181461"/>
            <a:chExt cx="3021160" cy="1461939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1716E788-3346-F3A8-B750-99B0344ABAAB}"/>
                </a:ext>
              </a:extLst>
            </p:cNvPr>
            <p:cNvGrpSpPr/>
            <p:nvPr/>
          </p:nvGrpSpPr>
          <p:grpSpPr>
            <a:xfrm>
              <a:off x="9916392" y="5181461"/>
              <a:ext cx="921190" cy="1461939"/>
              <a:chOff x="12048141" y="4284568"/>
              <a:chExt cx="531200" cy="1461939"/>
            </a:xfrm>
          </p:grpSpPr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15E131D5-BE08-673D-ACE8-F840A0B9CE4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0B4898CE-27AC-5715-605C-9F26C2DE47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BF422B1-D80B-6A81-9C4E-3CBC3B7401A5}"/>
                </a:ext>
              </a:extLst>
            </p:cNvPr>
            <p:cNvGrpSpPr/>
            <p:nvPr/>
          </p:nvGrpSpPr>
          <p:grpSpPr>
            <a:xfrm>
              <a:off x="11469337" y="5181461"/>
              <a:ext cx="895888" cy="1461939"/>
              <a:chOff x="12027158" y="4284568"/>
              <a:chExt cx="531200" cy="1461939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E084DCE4-324F-920C-C8E3-4C3BB3EA7308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42527FBB-729B-8B1F-AB25-6F850653CB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B2D9E048-CC2D-03F1-4D3E-30C7FE6099CF}"/>
                </a:ext>
              </a:extLst>
            </p:cNvPr>
            <p:cNvSpPr txBox="1"/>
            <p:nvPr/>
          </p:nvSpPr>
          <p:spPr>
            <a:xfrm>
              <a:off x="10935605" y="5522821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9F5EEB2B-6F35-2A2D-0AD8-3EC5E23B4869}"/>
                </a:ext>
              </a:extLst>
            </p:cNvPr>
            <p:cNvSpPr txBox="1"/>
            <p:nvPr/>
          </p:nvSpPr>
          <p:spPr>
            <a:xfrm>
              <a:off x="9344065" y="5516069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BC2485A6-2101-64BB-DCFB-229D17A9827D}"/>
              </a:ext>
            </a:extLst>
          </p:cNvPr>
          <p:cNvGrpSpPr/>
          <p:nvPr/>
        </p:nvGrpSpPr>
        <p:grpSpPr>
          <a:xfrm>
            <a:off x="13757350" y="5534579"/>
            <a:ext cx="2981307" cy="1461939"/>
            <a:chOff x="9383918" y="5181461"/>
            <a:chExt cx="2981307" cy="1461939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649CCAE9-9BC6-A8B2-5773-3990C57728D9}"/>
                </a:ext>
              </a:extLst>
            </p:cNvPr>
            <p:cNvGrpSpPr/>
            <p:nvPr/>
          </p:nvGrpSpPr>
          <p:grpSpPr>
            <a:xfrm>
              <a:off x="9916392" y="5181461"/>
              <a:ext cx="921190" cy="1461939"/>
              <a:chOff x="12048141" y="4284568"/>
              <a:chExt cx="531200" cy="1461939"/>
            </a:xfrm>
          </p:grpSpPr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122511CA-3A30-4C62-47DF-635B7D654EE5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EF4440A9-B2C7-3F75-07DE-D534A75BFC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BFF59F3E-BAD6-F97B-E81F-06780CBB1589}"/>
                </a:ext>
              </a:extLst>
            </p:cNvPr>
            <p:cNvGrpSpPr/>
            <p:nvPr/>
          </p:nvGrpSpPr>
          <p:grpSpPr>
            <a:xfrm>
              <a:off x="11469337" y="5181461"/>
              <a:ext cx="895888" cy="1461939"/>
              <a:chOff x="12027158" y="4284568"/>
              <a:chExt cx="531200" cy="1461939"/>
            </a:xfrm>
          </p:grpSpPr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1686807B-E992-5666-6D0F-D975BCA99543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3273BB9-18C1-2471-A251-6667FCAA2B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9428B5E8-A76E-AA70-9D54-52D29B9AC390}"/>
                </a:ext>
              </a:extLst>
            </p:cNvPr>
            <p:cNvSpPr txBox="1"/>
            <p:nvPr/>
          </p:nvSpPr>
          <p:spPr>
            <a:xfrm>
              <a:off x="10935605" y="5522821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985629E5-336E-5932-F6E0-BEC67BBE2EF7}"/>
                </a:ext>
              </a:extLst>
            </p:cNvPr>
            <p:cNvSpPr txBox="1"/>
            <p:nvPr/>
          </p:nvSpPr>
          <p:spPr>
            <a:xfrm>
              <a:off x="9383918" y="5516070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4FEB2801-E91F-FC42-7096-643BF27455E2}"/>
              </a:ext>
            </a:extLst>
          </p:cNvPr>
          <p:cNvGrpSpPr/>
          <p:nvPr/>
        </p:nvGrpSpPr>
        <p:grpSpPr>
          <a:xfrm>
            <a:off x="10560711" y="7413013"/>
            <a:ext cx="4609979" cy="1461939"/>
            <a:chOff x="10782563" y="8855298"/>
            <a:chExt cx="4609979" cy="1461939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5CBDF6D-70D2-1292-D22D-991B2EA7F598}"/>
                </a:ext>
              </a:extLst>
            </p:cNvPr>
            <p:cNvGrpSpPr/>
            <p:nvPr/>
          </p:nvGrpSpPr>
          <p:grpSpPr>
            <a:xfrm>
              <a:off x="11153538" y="8855298"/>
              <a:ext cx="1799985" cy="1461939"/>
              <a:chOff x="11977285" y="4265748"/>
              <a:chExt cx="831398" cy="1461939"/>
            </a:xfrm>
          </p:grpSpPr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73F078B7-C101-9EB3-A2C1-5A04BFD0BDCD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+ 1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BF4C2F61-D5E1-B697-E946-722D97757B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A9B6AD53-A148-B1BA-2F2D-E9C541BFF369}"/>
                </a:ext>
              </a:extLst>
            </p:cNvPr>
            <p:cNvSpPr txBox="1"/>
            <p:nvPr/>
          </p:nvSpPr>
          <p:spPr>
            <a:xfrm>
              <a:off x="10782563" y="918990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556E7A6C-2886-5E04-2FE3-CF4B43873058}"/>
                </a:ext>
              </a:extLst>
            </p:cNvPr>
            <p:cNvGrpSpPr/>
            <p:nvPr/>
          </p:nvGrpSpPr>
          <p:grpSpPr>
            <a:xfrm>
              <a:off x="13282891" y="8855298"/>
              <a:ext cx="860849" cy="1461939"/>
              <a:chOff x="11977285" y="4265748"/>
              <a:chExt cx="831398" cy="1461939"/>
            </a:xfrm>
          </p:grpSpPr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66D30500-3A0F-0BC4-230C-4DB18AD0F6B4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53F03588-8E16-682D-D8A2-39603FE7AE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55327C10-B8F3-A5E5-1FEC-CE47A47430D0}"/>
                </a:ext>
              </a:extLst>
            </p:cNvPr>
            <p:cNvSpPr txBox="1"/>
            <p:nvPr/>
          </p:nvSpPr>
          <p:spPr>
            <a:xfrm>
              <a:off x="12810171" y="918990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BDEBD10F-E102-AC1F-5ACE-FF6E30DF2A29}"/>
                </a:ext>
              </a:extLst>
            </p:cNvPr>
            <p:cNvGrpSpPr/>
            <p:nvPr/>
          </p:nvGrpSpPr>
          <p:grpSpPr>
            <a:xfrm>
              <a:off x="14531693" y="8855298"/>
              <a:ext cx="860849" cy="1461939"/>
              <a:chOff x="11977285" y="4265748"/>
              <a:chExt cx="831398" cy="1461939"/>
            </a:xfrm>
          </p:grpSpPr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19FE1761-4426-8B5F-7D5D-B494F5277041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EDDDE2D0-B948-4066-DEFA-74E678F734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D66400A9-AD39-6DF7-31E9-F519B054472D}"/>
                </a:ext>
              </a:extLst>
            </p:cNvPr>
            <p:cNvSpPr txBox="1"/>
            <p:nvPr/>
          </p:nvSpPr>
          <p:spPr>
            <a:xfrm>
              <a:off x="14070873" y="9189905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53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997</Words>
  <Application>Microsoft Office PowerPoint</Application>
  <PresentationFormat>Custom</PresentationFormat>
  <Paragraphs>567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63 phép nhân</dc:title>
  <dc:creator>Xinh Đẹp Dịu Hiền Huế Thị</dc:creator>
  <cp:lastModifiedBy>FPT SHOP</cp:lastModifiedBy>
  <cp:revision>29</cp:revision>
  <dcterms:created xsi:type="dcterms:W3CDTF">2006-08-16T00:00:00Z</dcterms:created>
  <dcterms:modified xsi:type="dcterms:W3CDTF">2025-04-25T14:54:54Z</dcterms:modified>
  <dc:identifier>DAF1CzupyEw</dc:identifier>
</cp:coreProperties>
</file>