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84" r:id="rId2"/>
  </p:sldMasterIdLst>
  <p:notesMasterIdLst>
    <p:notesMasterId r:id="rId23"/>
  </p:notesMasterIdLst>
  <p:sldIdLst>
    <p:sldId id="284" r:id="rId3"/>
    <p:sldId id="341" r:id="rId4"/>
    <p:sldId id="295" r:id="rId5"/>
    <p:sldId id="309" r:id="rId6"/>
    <p:sldId id="297" r:id="rId7"/>
    <p:sldId id="298" r:id="rId8"/>
    <p:sldId id="275" r:id="rId9"/>
    <p:sldId id="310" r:id="rId10"/>
    <p:sldId id="278" r:id="rId11"/>
    <p:sldId id="311" r:id="rId12"/>
    <p:sldId id="342" r:id="rId13"/>
    <p:sldId id="343" r:id="rId14"/>
    <p:sldId id="344" r:id="rId15"/>
    <p:sldId id="345" r:id="rId16"/>
    <p:sldId id="346" r:id="rId17"/>
    <p:sldId id="347" r:id="rId18"/>
    <p:sldId id="348" r:id="rId19"/>
    <p:sldId id="349" r:id="rId20"/>
    <p:sldId id="270" r:id="rId21"/>
    <p:sldId id="288" r:id="rId2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46B71A-4E4B-4349-BED5-63E5A2D395DE}" v="1271" dt="2023-12-03T16:25:48.9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85458" autoAdjust="0"/>
  </p:normalViewPr>
  <p:slideViewPr>
    <p:cSldViewPr>
      <p:cViewPr varScale="1">
        <p:scale>
          <a:sx n="58" d="100"/>
          <a:sy n="58" d="100"/>
        </p:scale>
        <p:origin x="120" y="42"/>
      </p:cViewPr>
      <p:guideLst>
        <p:guide orient="horz" pos="2160"/>
        <p:guide pos="2880"/>
      </p:guideLst>
    </p:cSldViewPr>
  </p:slideViewPr>
  <p:outlineViewPr>
    <p:cViewPr>
      <p:scale>
        <a:sx n="33" d="100"/>
        <a:sy n="33" d="100"/>
      </p:scale>
      <p:origin x="0" y="0"/>
    </p:cViewPr>
  </p:outlineViewPr>
  <p:notesTextViewPr>
    <p:cViewPr>
      <p:scale>
        <a:sx n="270" d="100"/>
        <a:sy n="27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D3BFE3-92EB-4448-AF02-52AC1FF27DBE}" type="datetimeFigureOut">
              <a:rPr lang="x-none" smtClean="0"/>
              <a:t>4/25/2025</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9FDFE7-C480-674D-9A29-5FC3ED38D06E}" type="slidenum">
              <a:rPr lang="x-none" smtClean="0"/>
              <a:t>‹#›</a:t>
            </a:fld>
            <a:endParaRPr lang="x-none"/>
          </a:p>
        </p:txBody>
      </p:sp>
    </p:spTree>
    <p:extLst>
      <p:ext uri="{BB962C8B-B14F-4D97-AF65-F5344CB8AC3E}">
        <p14:creationId xmlns:p14="http://schemas.microsoft.com/office/powerpoint/2010/main" val="1728590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Click lần 1 để ra yêu cầu, click lần 2 ra bài toán. Click vào hình ảnh để ra sang trang giải chi tiết. </a:t>
            </a:r>
          </a:p>
          <a:p>
            <a:r>
              <a:rPr lang="x-none" dirty="0"/>
              <a:t>Sau khi từ trang giải chi tiết quay lại, click lần 3 để điền ô đầu tiên, clịck lần 4 để điền ô thứ 2. Điền xong ô thứ hai mũi tên xuất hiện, bấm vào mũi tên để sang bài tiếp theo. </a:t>
            </a:r>
          </a:p>
        </p:txBody>
      </p:sp>
      <p:sp>
        <p:nvSpPr>
          <p:cNvPr id="4" name="Slide Number Placeholder 3"/>
          <p:cNvSpPr>
            <a:spLocks noGrp="1"/>
          </p:cNvSpPr>
          <p:nvPr>
            <p:ph type="sldNum" sz="quarter" idx="5"/>
          </p:nvPr>
        </p:nvSpPr>
        <p:spPr/>
        <p:txBody>
          <a:bodyPr/>
          <a:lstStyle/>
          <a:p>
            <a:fld id="{449FDFE7-C480-674D-9A29-5FC3ED38D06E}" type="slidenum">
              <a:rPr lang="x-none" smtClean="0"/>
              <a:t>5</a:t>
            </a:fld>
            <a:endParaRPr lang="x-none"/>
          </a:p>
        </p:txBody>
      </p:sp>
    </p:spTree>
    <p:extLst>
      <p:ext uri="{BB962C8B-B14F-4D97-AF65-F5344CB8AC3E}">
        <p14:creationId xmlns:p14="http://schemas.microsoft.com/office/powerpoint/2010/main" val="523018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Click vào hình ảnh để quay trở lại slide trước để điền vào chỗ trống. </a:t>
            </a:r>
          </a:p>
        </p:txBody>
      </p:sp>
      <p:sp>
        <p:nvSpPr>
          <p:cNvPr id="4" name="Slide Number Placeholder 3"/>
          <p:cNvSpPr>
            <a:spLocks noGrp="1"/>
          </p:cNvSpPr>
          <p:nvPr>
            <p:ph type="sldNum" sz="quarter" idx="5"/>
          </p:nvPr>
        </p:nvSpPr>
        <p:spPr/>
        <p:txBody>
          <a:bodyPr/>
          <a:lstStyle/>
          <a:p>
            <a:fld id="{449FDFE7-C480-674D-9A29-5FC3ED38D06E}" type="slidenum">
              <a:rPr lang="x-none" smtClean="0"/>
              <a:t>6</a:t>
            </a:fld>
            <a:endParaRPr lang="x-none"/>
          </a:p>
        </p:txBody>
      </p:sp>
    </p:spTree>
    <p:extLst>
      <p:ext uri="{BB962C8B-B14F-4D97-AF65-F5344CB8AC3E}">
        <p14:creationId xmlns:p14="http://schemas.microsoft.com/office/powerpoint/2010/main" val="3128795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449FDFE7-C480-674D-9A29-5FC3ED38D06E}" type="slidenum">
              <a:rPr lang="x-none" smtClean="0"/>
              <a:t>7</a:t>
            </a:fld>
            <a:endParaRPr lang="x-none"/>
          </a:p>
        </p:txBody>
      </p:sp>
    </p:spTree>
    <p:extLst>
      <p:ext uri="{BB962C8B-B14F-4D97-AF65-F5344CB8AC3E}">
        <p14:creationId xmlns:p14="http://schemas.microsoft.com/office/powerpoint/2010/main" val="4277533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449FDFE7-C480-674D-9A29-5FC3ED38D06E}" type="slidenum">
              <a:rPr lang="x-none" smtClean="0"/>
              <a:t>8</a:t>
            </a:fld>
            <a:endParaRPr lang="x-none"/>
          </a:p>
        </p:txBody>
      </p:sp>
    </p:spTree>
    <p:extLst>
      <p:ext uri="{BB962C8B-B14F-4D97-AF65-F5344CB8AC3E}">
        <p14:creationId xmlns:p14="http://schemas.microsoft.com/office/powerpoint/2010/main" val="4192295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449FDFE7-C480-674D-9A29-5FC3ED38D06E}" type="slidenum">
              <a:rPr lang="x-none" smtClean="0"/>
              <a:t>9</a:t>
            </a:fld>
            <a:endParaRPr lang="x-none"/>
          </a:p>
        </p:txBody>
      </p:sp>
    </p:spTree>
    <p:extLst>
      <p:ext uri="{BB962C8B-B14F-4D97-AF65-F5344CB8AC3E}">
        <p14:creationId xmlns:p14="http://schemas.microsoft.com/office/powerpoint/2010/main" val="2886293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NHẤN BẮT ĐẦU ĐỂ CHUYỂN SLIDE</a:t>
            </a:r>
          </a:p>
        </p:txBody>
      </p:sp>
      <p:sp>
        <p:nvSpPr>
          <p:cNvPr id="4" name="Slide Number Placeholder 3"/>
          <p:cNvSpPr>
            <a:spLocks noGrp="1"/>
          </p:cNvSpPr>
          <p:nvPr>
            <p:ph type="sldNum" sz="quarter" idx="5"/>
          </p:nvPr>
        </p:nvSpPr>
        <p:spPr/>
        <p:txBody>
          <a:bodyPr/>
          <a:lstStyle/>
          <a:p>
            <a:fld id="{2CC21F18-FE19-4DCA-BBFB-0F5671592EB7}"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292087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Nhấn con thú</a:t>
            </a:r>
            <a:r>
              <a:rPr lang="vi-VN" baseline="0"/>
              <a:t> lần 1 để mở câu hỏi, nhấn lần 2 để giải cứu con thú</a:t>
            </a:r>
            <a:endParaRPr lang="en-US"/>
          </a:p>
        </p:txBody>
      </p:sp>
      <p:sp>
        <p:nvSpPr>
          <p:cNvPr id="4" name="Slide Number Placeholder 3"/>
          <p:cNvSpPr>
            <a:spLocks noGrp="1"/>
          </p:cNvSpPr>
          <p:nvPr>
            <p:ph type="sldNum" sz="quarter" idx="10"/>
          </p:nvPr>
        </p:nvSpPr>
        <p:spPr/>
        <p:txBody>
          <a:bodyPr/>
          <a:lstStyle/>
          <a:p>
            <a:fld id="{449FDFE7-C480-674D-9A29-5FC3ED38D06E}" type="slidenum">
              <a:rPr lang="x-none" smtClean="0"/>
              <a:t>13</a:t>
            </a:fld>
            <a:endParaRPr lang="x-none"/>
          </a:p>
        </p:txBody>
      </p:sp>
    </p:spTree>
    <p:extLst>
      <p:ext uri="{BB962C8B-B14F-4D97-AF65-F5344CB8AC3E}">
        <p14:creationId xmlns:p14="http://schemas.microsoft.com/office/powerpoint/2010/main" val="754195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9FDFE7-C480-674D-9A29-5FC3ED38D06E}" type="slidenum">
              <a:rPr lang="x-none" smtClean="0"/>
              <a:t>14</a:t>
            </a:fld>
            <a:endParaRPr lang="x-none"/>
          </a:p>
        </p:txBody>
      </p:sp>
    </p:spTree>
    <p:extLst>
      <p:ext uri="{BB962C8B-B14F-4D97-AF65-F5344CB8AC3E}">
        <p14:creationId xmlns:p14="http://schemas.microsoft.com/office/powerpoint/2010/main" val="2842580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44143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43940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43035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2523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4/25/2025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02236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4/25/2025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31045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4/25/2025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18590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0431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12341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0510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0853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996025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18" Type="http://schemas.openxmlformats.org/officeDocument/2006/relationships/image" Target="../media/image26.svg"/><Relationship Id="rId26" Type="http://schemas.openxmlformats.org/officeDocument/2006/relationships/image" Target="../media/image34.svg"/><Relationship Id="rId3" Type="http://schemas.openxmlformats.org/officeDocument/2006/relationships/slideLayout" Target="../slideLayouts/slideLayout18.xml"/><Relationship Id="rId21" Type="http://schemas.openxmlformats.org/officeDocument/2006/relationships/image" Target="../media/image29.png"/><Relationship Id="rId7" Type="http://schemas.openxmlformats.org/officeDocument/2006/relationships/image" Target="../media/image17.png"/><Relationship Id="rId12" Type="http://schemas.openxmlformats.org/officeDocument/2006/relationships/image" Target="../media/image22.svg"/><Relationship Id="rId17" Type="http://schemas.openxmlformats.org/officeDocument/2006/relationships/image" Target="../media/image25.png"/><Relationship Id="rId25" Type="http://schemas.openxmlformats.org/officeDocument/2006/relationships/image" Target="../media/image33.png"/><Relationship Id="rId2" Type="http://schemas.openxmlformats.org/officeDocument/2006/relationships/audio" Target="../media/media1.mp3"/><Relationship Id="rId16" Type="http://schemas.openxmlformats.org/officeDocument/2006/relationships/image" Target="../media/image6.svg"/><Relationship Id="rId20" Type="http://schemas.openxmlformats.org/officeDocument/2006/relationships/image" Target="../media/image28.svg"/><Relationship Id="rId29" Type="http://schemas.openxmlformats.org/officeDocument/2006/relationships/image" Target="../media/image37.png"/><Relationship Id="rId1" Type="http://schemas.microsoft.com/office/2007/relationships/media" Target="../media/media1.mp3"/><Relationship Id="rId6" Type="http://schemas.openxmlformats.org/officeDocument/2006/relationships/image" Target="../media/image16.svg"/><Relationship Id="rId11" Type="http://schemas.openxmlformats.org/officeDocument/2006/relationships/image" Target="../media/image21.png"/><Relationship Id="rId24" Type="http://schemas.openxmlformats.org/officeDocument/2006/relationships/image" Target="../media/image32.svg"/><Relationship Id="rId5" Type="http://schemas.openxmlformats.org/officeDocument/2006/relationships/image" Target="../media/image15.png"/><Relationship Id="rId15" Type="http://schemas.openxmlformats.org/officeDocument/2006/relationships/image" Target="../media/image5.png"/><Relationship Id="rId23" Type="http://schemas.openxmlformats.org/officeDocument/2006/relationships/image" Target="../media/image31.png"/><Relationship Id="rId28" Type="http://schemas.openxmlformats.org/officeDocument/2006/relationships/image" Target="../media/image36.svg"/><Relationship Id="rId10" Type="http://schemas.openxmlformats.org/officeDocument/2006/relationships/image" Target="../media/image20.svg"/><Relationship Id="rId19" Type="http://schemas.openxmlformats.org/officeDocument/2006/relationships/image" Target="../media/image27.png"/><Relationship Id="rId4" Type="http://schemas.openxmlformats.org/officeDocument/2006/relationships/notesSlide" Target="../notesSlides/notesSlide6.xml"/><Relationship Id="rId9" Type="http://schemas.openxmlformats.org/officeDocument/2006/relationships/image" Target="../media/image19.png"/><Relationship Id="rId14" Type="http://schemas.openxmlformats.org/officeDocument/2006/relationships/image" Target="../media/image24.svg"/><Relationship Id="rId22" Type="http://schemas.openxmlformats.org/officeDocument/2006/relationships/image" Target="../media/image30.svg"/><Relationship Id="rId27"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6.svg"/><Relationship Id="rId18" Type="http://schemas.openxmlformats.org/officeDocument/2006/relationships/image" Target="../media/image29.png"/><Relationship Id="rId3" Type="http://schemas.openxmlformats.org/officeDocument/2006/relationships/image" Target="../media/image16.svg"/><Relationship Id="rId21" Type="http://schemas.openxmlformats.org/officeDocument/2006/relationships/image" Target="../media/image32.svg"/><Relationship Id="rId7" Type="http://schemas.openxmlformats.org/officeDocument/2006/relationships/image" Target="../media/image20.svg"/><Relationship Id="rId12" Type="http://schemas.openxmlformats.org/officeDocument/2006/relationships/image" Target="../media/image5.png"/><Relationship Id="rId17" Type="http://schemas.openxmlformats.org/officeDocument/2006/relationships/image" Target="../media/image28.svg"/><Relationship Id="rId25" Type="http://schemas.openxmlformats.org/officeDocument/2006/relationships/image" Target="../media/image36.svg"/><Relationship Id="rId2" Type="http://schemas.openxmlformats.org/officeDocument/2006/relationships/image" Target="../media/image15.png"/><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18.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5.png"/><Relationship Id="rId5" Type="http://schemas.openxmlformats.org/officeDocument/2006/relationships/image" Target="../media/image18.svg"/><Relationship Id="rId15" Type="http://schemas.openxmlformats.org/officeDocument/2006/relationships/image" Target="../media/image26.svg"/><Relationship Id="rId23" Type="http://schemas.openxmlformats.org/officeDocument/2006/relationships/image" Target="../media/image34.svg"/><Relationship Id="rId10" Type="http://schemas.openxmlformats.org/officeDocument/2006/relationships/image" Target="../media/image23.png"/><Relationship Id="rId19" Type="http://schemas.openxmlformats.org/officeDocument/2006/relationships/image" Target="../media/image30.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5.png"/><Relationship Id="rId22"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40.png"/><Relationship Id="rId18" Type="http://schemas.openxmlformats.org/officeDocument/2006/relationships/slide" Target="slide18.xml"/><Relationship Id="rId3" Type="http://schemas.openxmlformats.org/officeDocument/2006/relationships/image" Target="../media/image15.png"/><Relationship Id="rId21" Type="http://schemas.openxmlformats.org/officeDocument/2006/relationships/slide" Target="slide19.xml"/><Relationship Id="rId7" Type="http://schemas.openxmlformats.org/officeDocument/2006/relationships/image" Target="../media/image19.png"/><Relationship Id="rId12" Type="http://schemas.openxmlformats.org/officeDocument/2006/relationships/image" Target="../media/image39.png"/><Relationship Id="rId17" Type="http://schemas.openxmlformats.org/officeDocument/2006/relationships/slide" Target="slide17.xml"/><Relationship Id="rId2" Type="http://schemas.openxmlformats.org/officeDocument/2006/relationships/notesSlide" Target="../notesSlides/notesSlide7.xml"/><Relationship Id="rId16" Type="http://schemas.openxmlformats.org/officeDocument/2006/relationships/slide" Target="slide15.xml"/><Relationship Id="rId20" Type="http://schemas.openxmlformats.org/officeDocument/2006/relationships/slide" Target="slide16.xml"/><Relationship Id="rId1" Type="http://schemas.openxmlformats.org/officeDocument/2006/relationships/slideLayout" Target="../slideLayouts/slideLayout18.xml"/><Relationship Id="rId6" Type="http://schemas.openxmlformats.org/officeDocument/2006/relationships/image" Target="../media/image18.svg"/><Relationship Id="rId11" Type="http://schemas.openxmlformats.org/officeDocument/2006/relationships/image" Target="../media/image38.png"/><Relationship Id="rId5" Type="http://schemas.openxmlformats.org/officeDocument/2006/relationships/image" Target="../media/image17.png"/><Relationship Id="rId15" Type="http://schemas.openxmlformats.org/officeDocument/2006/relationships/slide" Target="slide14.xml"/><Relationship Id="rId23" Type="http://schemas.openxmlformats.org/officeDocument/2006/relationships/image" Target="../media/image44.svg"/><Relationship Id="rId10" Type="http://schemas.openxmlformats.org/officeDocument/2006/relationships/image" Target="../media/image22.svg"/><Relationship Id="rId19" Type="http://schemas.openxmlformats.org/officeDocument/2006/relationships/image" Target="../media/image42.pn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41.png"/><Relationship Id="rId22"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46.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18.svg"/><Relationship Id="rId11" Type="http://schemas.openxmlformats.org/officeDocument/2006/relationships/slide" Target="slide13.xml"/><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47.sv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49.sv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48.png"/><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19.png"/><Relationship Id="rId11" Type="http://schemas.openxmlformats.org/officeDocument/2006/relationships/image" Target="../media/image45.png"/><Relationship Id="rId5" Type="http://schemas.openxmlformats.org/officeDocument/2006/relationships/image" Target="../media/image18.svg"/><Relationship Id="rId10" Type="http://schemas.openxmlformats.org/officeDocument/2006/relationships/slide" Target="slide13.xml"/><Relationship Id="rId4" Type="http://schemas.openxmlformats.org/officeDocument/2006/relationships/image" Target="../media/image17.png"/><Relationship Id="rId9" Type="http://schemas.openxmlformats.org/officeDocument/2006/relationships/image" Target="../media/image22.svg"/></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45.pn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slide" Target="slide13.xml"/><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19.png"/><Relationship Id="rId11" Type="http://schemas.openxmlformats.org/officeDocument/2006/relationships/image" Target="../media/image51.svg"/><Relationship Id="rId5" Type="http://schemas.openxmlformats.org/officeDocument/2006/relationships/image" Target="../media/image18.svg"/><Relationship Id="rId10" Type="http://schemas.openxmlformats.org/officeDocument/2006/relationships/image" Target="../media/image50.png"/><Relationship Id="rId4" Type="http://schemas.openxmlformats.org/officeDocument/2006/relationships/image" Target="../media/image17.png"/><Relationship Id="rId9" Type="http://schemas.openxmlformats.org/officeDocument/2006/relationships/image" Target="../media/image22.svg"/></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45.pn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slide" Target="slide13.xml"/><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19.png"/><Relationship Id="rId11" Type="http://schemas.openxmlformats.org/officeDocument/2006/relationships/image" Target="../media/image53.svg"/><Relationship Id="rId5" Type="http://schemas.openxmlformats.org/officeDocument/2006/relationships/image" Target="../media/image18.svg"/><Relationship Id="rId10" Type="http://schemas.openxmlformats.org/officeDocument/2006/relationships/image" Target="../media/image52.png"/><Relationship Id="rId4" Type="http://schemas.openxmlformats.org/officeDocument/2006/relationships/image" Target="../media/image17.png"/><Relationship Id="rId9" Type="http://schemas.openxmlformats.org/officeDocument/2006/relationships/image" Target="../media/image22.svg"/></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55.sv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54.png"/><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19.png"/><Relationship Id="rId11" Type="http://schemas.openxmlformats.org/officeDocument/2006/relationships/image" Target="../media/image45.png"/><Relationship Id="rId5" Type="http://schemas.openxmlformats.org/officeDocument/2006/relationships/image" Target="../media/image18.svg"/><Relationship Id="rId10" Type="http://schemas.openxmlformats.org/officeDocument/2006/relationships/slide" Target="slide13.xml"/><Relationship Id="rId4" Type="http://schemas.openxmlformats.org/officeDocument/2006/relationships/image" Target="../media/image17.png"/><Relationship Id="rId9" Type="http://schemas.openxmlformats.org/officeDocument/2006/relationships/image" Target="../media/image22.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slide" Target="slide7.xml"/><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B6EEF"/>
        </a:solidFill>
        <a:effectLst/>
      </p:bgPr>
    </p:bg>
    <p:spTree>
      <p:nvGrpSpPr>
        <p:cNvPr id="1" name=""/>
        <p:cNvGrpSpPr/>
        <p:nvPr/>
      </p:nvGrpSpPr>
      <p:grpSpPr>
        <a:xfrm>
          <a:off x="0" y="0"/>
          <a:ext cx="0" cy="0"/>
          <a:chOff x="0" y="0"/>
          <a:chExt cx="0" cy="0"/>
        </a:xfrm>
      </p:grpSpPr>
      <p:grpSp>
        <p:nvGrpSpPr>
          <p:cNvPr id="2" name="Group 2"/>
          <p:cNvGrpSpPr/>
          <p:nvPr/>
        </p:nvGrpSpPr>
        <p:grpSpPr>
          <a:xfrm>
            <a:off x="627439" y="651750"/>
            <a:ext cx="17008810" cy="8983499"/>
            <a:chOff x="-32415" y="0"/>
            <a:chExt cx="22678414" cy="11977999"/>
          </a:xfrm>
        </p:grpSpPr>
        <p:grpSp>
          <p:nvGrpSpPr>
            <p:cNvPr id="3" name="Group 3"/>
            <p:cNvGrpSpPr/>
            <p:nvPr/>
          </p:nvGrpSpPr>
          <p:grpSpPr>
            <a:xfrm>
              <a:off x="0" y="0"/>
              <a:ext cx="22645999" cy="11977999"/>
              <a:chOff x="0" y="0"/>
              <a:chExt cx="5745374" cy="3038863"/>
            </a:xfrm>
          </p:grpSpPr>
          <p:sp>
            <p:nvSpPr>
              <p:cNvPr id="4" name="Freeform 4"/>
              <p:cNvSpPr/>
              <p:nvPr/>
            </p:nvSpPr>
            <p:spPr>
              <a:xfrm>
                <a:off x="0" y="0"/>
                <a:ext cx="5745374" cy="3038863"/>
              </a:xfrm>
              <a:custGeom>
                <a:avLst/>
                <a:gdLst/>
                <a:ahLst/>
                <a:cxnLst/>
                <a:rect l="l" t="t" r="r" b="b"/>
                <a:pathLst>
                  <a:path w="5745374" h="3038863">
                    <a:moveTo>
                      <a:pt x="5620914" y="3038863"/>
                    </a:moveTo>
                    <a:lnTo>
                      <a:pt x="124460" y="3038863"/>
                    </a:lnTo>
                    <a:cubicBezTo>
                      <a:pt x="55880" y="3038863"/>
                      <a:pt x="0" y="2982983"/>
                      <a:pt x="0" y="2914403"/>
                    </a:cubicBezTo>
                    <a:lnTo>
                      <a:pt x="0" y="124460"/>
                    </a:lnTo>
                    <a:cubicBezTo>
                      <a:pt x="0" y="55880"/>
                      <a:pt x="55880" y="0"/>
                      <a:pt x="124460" y="0"/>
                    </a:cubicBezTo>
                    <a:lnTo>
                      <a:pt x="5620914" y="0"/>
                    </a:lnTo>
                    <a:cubicBezTo>
                      <a:pt x="5689494" y="0"/>
                      <a:pt x="5745374" y="55880"/>
                      <a:pt x="5745374" y="124460"/>
                    </a:cubicBezTo>
                    <a:lnTo>
                      <a:pt x="5745374" y="2914403"/>
                    </a:lnTo>
                    <a:cubicBezTo>
                      <a:pt x="5745374" y="2982983"/>
                      <a:pt x="5689494" y="3038863"/>
                      <a:pt x="5620914" y="3038863"/>
                    </a:cubicBezTo>
                    <a:close/>
                  </a:path>
                </a:pathLst>
              </a:custGeom>
              <a:solidFill>
                <a:srgbClr val="FFFFFF"/>
              </a:solidFill>
            </p:spPr>
            <p:txBody>
              <a:bodyPr/>
              <a:lstStyle/>
              <a:p>
                <a:endParaRPr lang="en-US"/>
              </a:p>
            </p:txBody>
          </p:sp>
        </p:grpSp>
        <p:sp>
          <p:nvSpPr>
            <p:cNvPr id="5" name="AutoShape 5"/>
            <p:cNvSpPr/>
            <p:nvPr/>
          </p:nvSpPr>
          <p:spPr>
            <a:xfrm>
              <a:off x="-32415" y="2737800"/>
              <a:ext cx="22645999" cy="0"/>
            </a:xfrm>
            <a:prstGeom prst="line">
              <a:avLst/>
            </a:prstGeom>
            <a:ln w="38100" cap="rnd">
              <a:solidFill>
                <a:srgbClr val="000000"/>
              </a:solidFill>
              <a:prstDash val="solid"/>
              <a:headEnd type="none" w="sm" len="sm"/>
              <a:tailEnd type="none" w="sm" len="sm"/>
            </a:ln>
          </p:spPr>
          <p:txBody>
            <a:bodyPr/>
            <a:lstStyle/>
            <a:p>
              <a:endParaRPr lang="en-US"/>
            </a:p>
          </p:txBody>
        </p:sp>
        <p:grpSp>
          <p:nvGrpSpPr>
            <p:cNvPr id="6" name="Group 6"/>
            <p:cNvGrpSpPr/>
            <p:nvPr/>
          </p:nvGrpSpPr>
          <p:grpSpPr>
            <a:xfrm rot="-10800000">
              <a:off x="1386781" y="502600"/>
              <a:ext cx="289704" cy="289704"/>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DECED"/>
              </a:solidFill>
            </p:spPr>
            <p:txBody>
              <a:bodyPr/>
              <a:lstStyle/>
              <a:p>
                <a:endParaRPr lang="en-US"/>
              </a:p>
            </p:txBody>
          </p:sp>
        </p:grpSp>
        <p:grpSp>
          <p:nvGrpSpPr>
            <p:cNvPr id="8" name="Group 8"/>
            <p:cNvGrpSpPr/>
            <p:nvPr/>
          </p:nvGrpSpPr>
          <p:grpSpPr>
            <a:xfrm rot="-10800000">
              <a:off x="1039940" y="502600"/>
              <a:ext cx="289704" cy="289704"/>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B6EEF"/>
              </a:solidFill>
            </p:spPr>
            <p:txBody>
              <a:bodyPr/>
              <a:lstStyle/>
              <a:p>
                <a:endParaRPr lang="en-US"/>
              </a:p>
            </p:txBody>
          </p:sp>
        </p:grpSp>
        <p:grpSp>
          <p:nvGrpSpPr>
            <p:cNvPr id="10" name="Group 10"/>
            <p:cNvGrpSpPr/>
            <p:nvPr/>
          </p:nvGrpSpPr>
          <p:grpSpPr>
            <a:xfrm rot="-10800000">
              <a:off x="693100" y="502600"/>
              <a:ext cx="289704" cy="289704"/>
              <a:chOff x="0" y="0"/>
              <a:chExt cx="6350000" cy="6350000"/>
            </a:xfrm>
          </p:grpSpPr>
          <p:sp>
            <p:nvSpPr>
              <p:cNvPr id="11" name="Freeform 1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71717"/>
              </a:solidFill>
            </p:spPr>
            <p:txBody>
              <a:bodyPr/>
              <a:lstStyle/>
              <a:p>
                <a:endParaRPr lang="en-US"/>
              </a:p>
            </p:txBody>
          </p:sp>
        </p:grpSp>
      </p:grpSp>
      <p:sp>
        <p:nvSpPr>
          <p:cNvPr id="12" name="TextBox 12">
            <a:extLst>
              <a:ext uri="{FF2B5EF4-FFF2-40B4-BE49-F238E27FC236}">
                <a16:creationId xmlns:a16="http://schemas.microsoft.com/office/drawing/2014/main" id="{D6F37734-F4A8-29A4-E601-20B28B641410}"/>
              </a:ext>
            </a:extLst>
          </p:cNvPr>
          <p:cNvSpPr txBox="1"/>
          <p:nvPr/>
        </p:nvSpPr>
        <p:spPr>
          <a:xfrm>
            <a:off x="2193974" y="562817"/>
            <a:ext cx="13900049" cy="4431983"/>
          </a:xfrm>
          <a:prstGeom prst="rect">
            <a:avLst/>
          </a:prstGeom>
        </p:spPr>
        <p:txBody>
          <a:bodyPr wrap="square" lIns="0" tIns="0" rIns="0" bIns="0" rtlCol="0" anchor="t">
            <a:spAutoFit/>
          </a:bodyPr>
          <a:lstStyle/>
          <a:p>
            <a:pPr algn="ctr">
              <a:lnSpc>
                <a:spcPct val="150000"/>
              </a:lnSpc>
            </a:pPr>
            <a:r>
              <a:rPr lang="en-US" sz="9600" b="1">
                <a:solidFill>
                  <a:schemeClr val="accent6">
                    <a:lumMod val="75000"/>
                  </a:schemeClr>
                </a:solidFill>
                <a:latin typeface="Arial" panose="020B0604020202020204" pitchFamily="34" charset="0"/>
                <a:cs typeface="Arial" panose="020B0604020202020204" pitchFamily="34" charset="0"/>
              </a:rPr>
              <a:t>BÀI 63</a:t>
            </a:r>
            <a:r>
              <a:rPr lang="vi-VN" sz="9600" b="1">
                <a:solidFill>
                  <a:schemeClr val="accent6">
                    <a:lumMod val="75000"/>
                  </a:schemeClr>
                </a:solidFill>
                <a:latin typeface="Arial" panose="020B0604020202020204" pitchFamily="34" charset="0"/>
                <a:cs typeface="Arial" panose="020B0604020202020204" pitchFamily="34" charset="0"/>
              </a:rPr>
              <a:t>:</a:t>
            </a:r>
            <a:endParaRPr lang="en-US" sz="9600" b="1" dirty="0">
              <a:solidFill>
                <a:schemeClr val="accent6">
                  <a:lumMod val="75000"/>
                </a:schemeClr>
              </a:solidFill>
              <a:latin typeface="Arial" panose="020B0604020202020204" pitchFamily="34" charset="0"/>
              <a:cs typeface="Arial" panose="020B0604020202020204" pitchFamily="34" charset="0"/>
            </a:endParaRPr>
          </a:p>
          <a:p>
            <a:pPr algn="ctr">
              <a:lnSpc>
                <a:spcPct val="150000"/>
              </a:lnSpc>
            </a:pPr>
            <a:r>
              <a:rPr lang="en-US" sz="9600" b="1" dirty="0">
                <a:solidFill>
                  <a:schemeClr val="accent6">
                    <a:lumMod val="75000"/>
                  </a:schemeClr>
                </a:solidFill>
                <a:latin typeface="Arial" panose="020B0604020202020204" pitchFamily="34" charset="0"/>
                <a:cs typeface="Arial" panose="020B0604020202020204" pitchFamily="34" charset="0"/>
              </a:rPr>
              <a:t>PHÉP NHÂN PHÂN SỐ </a:t>
            </a:r>
          </a:p>
        </p:txBody>
      </p:sp>
      <p:sp>
        <p:nvSpPr>
          <p:cNvPr id="13" name="TextBox 12">
            <a:extLst>
              <a:ext uri="{FF2B5EF4-FFF2-40B4-BE49-F238E27FC236}">
                <a16:creationId xmlns:a16="http://schemas.microsoft.com/office/drawing/2014/main" id="{2045C441-64C8-250F-511A-8B7AB532B7DF}"/>
              </a:ext>
            </a:extLst>
          </p:cNvPr>
          <p:cNvSpPr txBox="1"/>
          <p:nvPr/>
        </p:nvSpPr>
        <p:spPr>
          <a:xfrm>
            <a:off x="5637969" y="5023077"/>
            <a:ext cx="7012057" cy="3693319"/>
          </a:xfrm>
          <a:prstGeom prst="rect">
            <a:avLst/>
          </a:prstGeom>
        </p:spPr>
        <p:txBody>
          <a:bodyPr wrap="square" lIns="0" tIns="0" rIns="0" bIns="0" rtlCol="0" anchor="t">
            <a:spAutoFit/>
          </a:bodyPr>
          <a:lstStyle/>
          <a:p>
            <a:pPr algn="ctr">
              <a:lnSpc>
                <a:spcPct val="150000"/>
              </a:lnSpc>
            </a:pPr>
            <a:r>
              <a:rPr lang="en-US" sz="8000" b="1">
                <a:solidFill>
                  <a:schemeClr val="accent3">
                    <a:lumMod val="75000"/>
                  </a:schemeClr>
                </a:solidFill>
                <a:latin typeface="Arial" panose="020B0604020202020204" pitchFamily="34" charset="0"/>
                <a:cs typeface="Arial" panose="020B0604020202020204" pitchFamily="34" charset="0"/>
              </a:rPr>
              <a:t>TIẾT </a:t>
            </a:r>
            <a:r>
              <a:rPr lang="vi-VN" sz="8000" b="1">
                <a:solidFill>
                  <a:schemeClr val="accent3">
                    <a:lumMod val="75000"/>
                  </a:schemeClr>
                </a:solidFill>
                <a:latin typeface="Arial" panose="020B0604020202020204" pitchFamily="34" charset="0"/>
                <a:cs typeface="Arial" panose="020B0604020202020204" pitchFamily="34" charset="0"/>
              </a:rPr>
              <a:t>4:</a:t>
            </a:r>
            <a:endParaRPr lang="en-US" sz="8000" b="1" dirty="0">
              <a:solidFill>
                <a:schemeClr val="accent3">
                  <a:lumMod val="75000"/>
                </a:schemeClr>
              </a:solidFill>
              <a:latin typeface="Arial" panose="020B0604020202020204" pitchFamily="34" charset="0"/>
              <a:cs typeface="Arial" panose="020B0604020202020204" pitchFamily="34" charset="0"/>
            </a:endParaRPr>
          </a:p>
          <a:p>
            <a:pPr algn="ctr">
              <a:lnSpc>
                <a:spcPct val="150000"/>
              </a:lnSpc>
            </a:pPr>
            <a:r>
              <a:rPr lang="en-US" sz="8000" b="1" dirty="0">
                <a:solidFill>
                  <a:schemeClr val="accent3">
                    <a:lumMod val="75000"/>
                  </a:schemeClr>
                </a:solidFill>
                <a:latin typeface="Arial" panose="020B0604020202020204" pitchFamily="34" charset="0"/>
                <a:cs typeface="Arial" panose="020B0604020202020204" pitchFamily="34" charset="0"/>
              </a:rPr>
              <a:t>LUYỆN TẬP</a:t>
            </a:r>
          </a:p>
        </p:txBody>
      </p:sp>
      <p:sp>
        <p:nvSpPr>
          <p:cNvPr id="14" name="Freeform 4">
            <a:extLst>
              <a:ext uri="{FF2B5EF4-FFF2-40B4-BE49-F238E27FC236}">
                <a16:creationId xmlns:a16="http://schemas.microsoft.com/office/drawing/2014/main" id="{CC29AEFA-7E03-E001-A4B2-7E0289AC0CD3}"/>
              </a:ext>
            </a:extLst>
          </p:cNvPr>
          <p:cNvSpPr/>
          <p:nvPr/>
        </p:nvSpPr>
        <p:spPr>
          <a:xfrm>
            <a:off x="12290241" y="5033299"/>
            <a:ext cx="5768983" cy="13735667"/>
          </a:xfrm>
          <a:custGeom>
            <a:avLst/>
            <a:gdLst/>
            <a:ahLst/>
            <a:cxnLst/>
            <a:rect l="l" t="t" r="r" b="b"/>
            <a:pathLst>
              <a:path w="1090972" h="2597551">
                <a:moveTo>
                  <a:pt x="0" y="0"/>
                </a:moveTo>
                <a:lnTo>
                  <a:pt x="1090971" y="0"/>
                </a:lnTo>
                <a:lnTo>
                  <a:pt x="1090971" y="2597551"/>
                </a:lnTo>
                <a:lnTo>
                  <a:pt x="0" y="25975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Freeform 20">
            <a:extLst>
              <a:ext uri="{FF2B5EF4-FFF2-40B4-BE49-F238E27FC236}">
                <a16:creationId xmlns:a16="http://schemas.microsoft.com/office/drawing/2014/main" id="{A0A362CF-1940-1B50-F22F-79661356F249}"/>
              </a:ext>
            </a:extLst>
          </p:cNvPr>
          <p:cNvSpPr/>
          <p:nvPr/>
        </p:nvSpPr>
        <p:spPr>
          <a:xfrm>
            <a:off x="347179" y="4931192"/>
            <a:ext cx="5539943" cy="5338490"/>
          </a:xfrm>
          <a:custGeom>
            <a:avLst/>
            <a:gdLst/>
            <a:ahLst/>
            <a:cxnLst/>
            <a:rect l="l" t="t" r="r" b="b"/>
            <a:pathLst>
              <a:path w="2617889" h="2522693">
                <a:moveTo>
                  <a:pt x="0" y="0"/>
                </a:moveTo>
                <a:lnTo>
                  <a:pt x="2617889" y="0"/>
                </a:lnTo>
                <a:lnTo>
                  <a:pt x="2617889" y="2522693"/>
                </a:lnTo>
                <a:lnTo>
                  <a:pt x="0" y="25226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3773949347"/>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B6EEF"/>
        </a:solidFill>
        <a:effectLst/>
      </p:bgPr>
    </p:bg>
    <p:spTree>
      <p:nvGrpSpPr>
        <p:cNvPr id="1" name=""/>
        <p:cNvGrpSpPr/>
        <p:nvPr/>
      </p:nvGrpSpPr>
      <p:grpSpPr>
        <a:xfrm>
          <a:off x="0" y="0"/>
          <a:ext cx="0" cy="0"/>
          <a:chOff x="0" y="0"/>
          <a:chExt cx="0" cy="0"/>
        </a:xfrm>
      </p:grpSpPr>
      <p:grpSp>
        <p:nvGrpSpPr>
          <p:cNvPr id="2" name="Group 2"/>
          <p:cNvGrpSpPr/>
          <p:nvPr/>
        </p:nvGrpSpPr>
        <p:grpSpPr>
          <a:xfrm>
            <a:off x="651750" y="651750"/>
            <a:ext cx="16984499" cy="8983499"/>
            <a:chOff x="0" y="0"/>
            <a:chExt cx="5745374" cy="3038863"/>
          </a:xfrm>
        </p:grpSpPr>
        <p:sp>
          <p:nvSpPr>
            <p:cNvPr id="3" name="Freeform 3"/>
            <p:cNvSpPr/>
            <p:nvPr/>
          </p:nvSpPr>
          <p:spPr>
            <a:xfrm>
              <a:off x="0" y="0"/>
              <a:ext cx="5745374" cy="3038863"/>
            </a:xfrm>
            <a:custGeom>
              <a:avLst/>
              <a:gdLst/>
              <a:ahLst/>
              <a:cxnLst/>
              <a:rect l="l" t="t" r="r" b="b"/>
              <a:pathLst>
                <a:path w="5745374" h="3038863">
                  <a:moveTo>
                    <a:pt x="5620914" y="3038863"/>
                  </a:moveTo>
                  <a:lnTo>
                    <a:pt x="124460" y="3038863"/>
                  </a:lnTo>
                  <a:cubicBezTo>
                    <a:pt x="55880" y="3038863"/>
                    <a:pt x="0" y="2982983"/>
                    <a:pt x="0" y="2914403"/>
                  </a:cubicBezTo>
                  <a:lnTo>
                    <a:pt x="0" y="124460"/>
                  </a:lnTo>
                  <a:cubicBezTo>
                    <a:pt x="0" y="55880"/>
                    <a:pt x="55880" y="0"/>
                    <a:pt x="124460" y="0"/>
                  </a:cubicBezTo>
                  <a:lnTo>
                    <a:pt x="5620914" y="0"/>
                  </a:lnTo>
                  <a:cubicBezTo>
                    <a:pt x="5689494" y="0"/>
                    <a:pt x="5745374" y="55880"/>
                    <a:pt x="5745374" y="124460"/>
                  </a:cubicBezTo>
                  <a:lnTo>
                    <a:pt x="5745374" y="2914403"/>
                  </a:lnTo>
                  <a:cubicBezTo>
                    <a:pt x="5745374" y="2982983"/>
                    <a:pt x="5689494" y="3038863"/>
                    <a:pt x="5620914" y="3038863"/>
                  </a:cubicBezTo>
                  <a:close/>
                </a:path>
              </a:pathLst>
            </a:custGeom>
            <a:solidFill>
              <a:srgbClr val="FFFFFF"/>
            </a:solidFill>
          </p:spPr>
          <p:txBody>
            <a:bodyPr/>
            <a:lstStyle/>
            <a:p>
              <a:endParaRPr lang="en-US"/>
            </a:p>
          </p:txBody>
        </p:sp>
      </p:grpSp>
      <p:sp>
        <p:nvSpPr>
          <p:cNvPr id="14" name="Freeform 16">
            <a:extLst>
              <a:ext uri="{FF2B5EF4-FFF2-40B4-BE49-F238E27FC236}">
                <a16:creationId xmlns:a16="http://schemas.microsoft.com/office/drawing/2014/main" id="{41DDBB82-042E-888C-74B7-5893531B2EA5}"/>
              </a:ext>
            </a:extLst>
          </p:cNvPr>
          <p:cNvSpPr/>
          <p:nvPr/>
        </p:nvSpPr>
        <p:spPr>
          <a:xfrm>
            <a:off x="10058400" y="1244600"/>
            <a:ext cx="6604563" cy="5795630"/>
          </a:xfrm>
          <a:custGeom>
            <a:avLst/>
            <a:gdLst/>
            <a:ahLst/>
            <a:cxnLst/>
            <a:rect l="l" t="t" r="r" b="b"/>
            <a:pathLst>
              <a:path w="3545543" h="5327313">
                <a:moveTo>
                  <a:pt x="0" y="0"/>
                </a:moveTo>
                <a:lnTo>
                  <a:pt x="3545543" y="0"/>
                </a:lnTo>
                <a:lnTo>
                  <a:pt x="3545543" y="5327313"/>
                </a:lnTo>
                <a:lnTo>
                  <a:pt x="0" y="5327313"/>
                </a:lnTo>
                <a:lnTo>
                  <a:pt x="0" y="0"/>
                </a:lnTo>
                <a:close/>
              </a:path>
            </a:pathLst>
          </a:custGeom>
          <a:blipFill>
            <a:blip r:embed="rId2"/>
            <a:stretch>
              <a:fillRect l="-41804" t="-124883" r="-20082" b="-18947"/>
            </a:stretch>
          </a:blipFill>
        </p:spPr>
        <p:txBody>
          <a:bodyPr/>
          <a:lstStyle/>
          <a:p>
            <a:endParaRPr lang="x-none" dirty="0"/>
          </a:p>
        </p:txBody>
      </p:sp>
      <p:sp>
        <p:nvSpPr>
          <p:cNvPr id="5" name="TextBox 4">
            <a:extLst>
              <a:ext uri="{FF2B5EF4-FFF2-40B4-BE49-F238E27FC236}">
                <a16:creationId xmlns:a16="http://schemas.microsoft.com/office/drawing/2014/main" id="{3A60D449-BBB4-59FF-7327-1063B976C580}"/>
              </a:ext>
            </a:extLst>
          </p:cNvPr>
          <p:cNvSpPr txBox="1"/>
          <p:nvPr/>
        </p:nvSpPr>
        <p:spPr>
          <a:xfrm>
            <a:off x="914400" y="993959"/>
            <a:ext cx="9465825" cy="2039789"/>
          </a:xfrm>
          <a:prstGeom prst="rect">
            <a:avLst/>
          </a:prstGeom>
          <a:noFill/>
        </p:spPr>
        <p:txBody>
          <a:bodyPr wrap="square">
            <a:spAutoFit/>
          </a:bodyPr>
          <a:lstStyle/>
          <a:p>
            <a:pPr algn="ctr">
              <a:lnSpc>
                <a:spcPct val="150000"/>
              </a:lnSpc>
              <a:spcAft>
                <a:spcPts val="1000"/>
              </a:spcAft>
            </a:pPr>
            <a:r>
              <a:rPr lang="en-US" sz="4200" b="1" u="sng" dirty="0" err="1">
                <a:effectLst/>
                <a:latin typeface="Arial" panose="020B0604020202020204" pitchFamily="34" charset="0"/>
                <a:ea typeface="Calibri" panose="020F0502020204030204" pitchFamily="34" charset="0"/>
                <a:cs typeface="Arial" panose="020B0604020202020204" pitchFamily="34" charset="0"/>
              </a:rPr>
              <a:t>Bài</a:t>
            </a:r>
            <a:r>
              <a:rPr lang="en-US" sz="4200" b="1" u="sng" dirty="0">
                <a:effectLst/>
                <a:latin typeface="Arial" panose="020B0604020202020204" pitchFamily="34" charset="0"/>
                <a:ea typeface="Calibri" panose="020F0502020204030204" pitchFamily="34" charset="0"/>
                <a:cs typeface="Arial" panose="020B0604020202020204" pitchFamily="34" charset="0"/>
              </a:rPr>
              <a:t> </a:t>
            </a:r>
            <a:r>
              <a:rPr lang="en-US" sz="4200" b="1" u="sng" dirty="0" err="1">
                <a:effectLst/>
                <a:latin typeface="Arial" panose="020B0604020202020204" pitchFamily="34" charset="0"/>
                <a:ea typeface="Calibri" panose="020F0502020204030204" pitchFamily="34" charset="0"/>
                <a:cs typeface="Arial" panose="020B0604020202020204" pitchFamily="34" charset="0"/>
              </a:rPr>
              <a:t>giải</a:t>
            </a:r>
            <a:endParaRPr lang="x-none" sz="4200" b="1" u="sng" dirty="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1000"/>
              </a:spcAft>
            </a:pPr>
            <a:r>
              <a:rPr lang="en-US" sz="4200" dirty="0" err="1">
                <a:effectLst/>
                <a:latin typeface="Arial" panose="020B0604020202020204" pitchFamily="34" charset="0"/>
                <a:ea typeface="Calibri" panose="020F0502020204030204" pitchFamily="34" charset="0"/>
                <a:cs typeface="Arial" panose="020B0604020202020204" pitchFamily="34" charset="0"/>
              </a:rPr>
              <a:t>Diện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tích</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một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hình</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vuông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nhỏ</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là</a:t>
            </a:r>
            <a:r>
              <a:rPr lang="en-US" sz="4200" dirty="0">
                <a:effectLst/>
                <a:latin typeface="Arial" panose="020B0604020202020204" pitchFamily="34" charset="0"/>
                <a:ea typeface="Calibri" panose="020F0502020204030204" pitchFamily="34" charset="0"/>
                <a:cs typeface="Arial" panose="020B0604020202020204" pitchFamily="34" charset="0"/>
              </a:rPr>
              <a:t>:</a:t>
            </a:r>
          </a:p>
        </p:txBody>
      </p:sp>
      <p:grpSp>
        <p:nvGrpSpPr>
          <p:cNvPr id="6" name="Group 5">
            <a:extLst>
              <a:ext uri="{FF2B5EF4-FFF2-40B4-BE49-F238E27FC236}">
                <a16:creationId xmlns:a16="http://schemas.microsoft.com/office/drawing/2014/main" id="{749B5EB8-D057-9BAA-A77C-79B80F8587F2}"/>
              </a:ext>
            </a:extLst>
          </p:cNvPr>
          <p:cNvGrpSpPr/>
          <p:nvPr/>
        </p:nvGrpSpPr>
        <p:grpSpPr>
          <a:xfrm>
            <a:off x="2340657" y="3149908"/>
            <a:ext cx="2007065" cy="1461939"/>
            <a:chOff x="6181543" y="8009548"/>
            <a:chExt cx="2007065" cy="1461939"/>
          </a:xfrm>
        </p:grpSpPr>
        <p:grpSp>
          <p:nvGrpSpPr>
            <p:cNvPr id="7" name="Group 6">
              <a:extLst>
                <a:ext uri="{FF2B5EF4-FFF2-40B4-BE49-F238E27FC236}">
                  <a16:creationId xmlns:a16="http://schemas.microsoft.com/office/drawing/2014/main" id="{87E35ED5-3278-7EB3-0CCB-52571FD37981}"/>
                </a:ext>
              </a:extLst>
            </p:cNvPr>
            <p:cNvGrpSpPr/>
            <p:nvPr/>
          </p:nvGrpSpPr>
          <p:grpSpPr>
            <a:xfrm>
              <a:off x="6181543" y="8009548"/>
              <a:ext cx="787794" cy="1461939"/>
              <a:chOff x="12048141" y="4284568"/>
              <a:chExt cx="531200" cy="1461939"/>
            </a:xfrm>
          </p:grpSpPr>
          <p:sp>
            <p:nvSpPr>
              <p:cNvPr id="12" name="TextBox 11">
                <a:extLst>
                  <a:ext uri="{FF2B5EF4-FFF2-40B4-BE49-F238E27FC236}">
                    <a16:creationId xmlns:a16="http://schemas.microsoft.com/office/drawing/2014/main" id="{69F7C5B7-1243-5A19-9ADB-3667F82EFD41}"/>
                  </a:ext>
                </a:extLst>
              </p:cNvPr>
              <p:cNvSpPr txBox="1"/>
              <p:nvPr/>
            </p:nvSpPr>
            <p:spPr>
              <a:xfrm>
                <a:off x="12048141" y="4284568"/>
                <a:ext cx="518961"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8</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5</a:t>
                </a:r>
              </a:p>
            </p:txBody>
          </p:sp>
          <p:cxnSp>
            <p:nvCxnSpPr>
              <p:cNvPr id="15" name="Straight Connector 14">
                <a:extLst>
                  <a:ext uri="{FF2B5EF4-FFF2-40B4-BE49-F238E27FC236}">
                    <a16:creationId xmlns:a16="http://schemas.microsoft.com/office/drawing/2014/main" id="{F48CF912-76C6-163F-E721-9341F8586EFB}"/>
                  </a:ext>
                </a:extLst>
              </p:cNvPr>
              <p:cNvCxnSpPr>
                <a:cxnSpLocks/>
              </p:cNvCxnSpPr>
              <p:nvPr/>
            </p:nvCxnSpPr>
            <p:spPr>
              <a:xfrm flipH="1">
                <a:off x="12048141" y="5000150"/>
                <a:ext cx="531200" cy="0"/>
              </a:xfrm>
              <a:prstGeom prst="line">
                <a:avLst/>
              </a:prstGeom>
            </p:spPr>
            <p:style>
              <a:lnRef idx="3">
                <a:schemeClr val="dk1"/>
              </a:lnRef>
              <a:fillRef idx="0">
                <a:schemeClr val="dk1"/>
              </a:fillRef>
              <a:effectRef idx="2">
                <a:schemeClr val="dk1"/>
              </a:effectRef>
              <a:fontRef idx="minor">
                <a:schemeClr val="tx1"/>
              </a:fontRef>
            </p:style>
          </p:cxnSp>
        </p:grpSp>
        <p:grpSp>
          <p:nvGrpSpPr>
            <p:cNvPr id="8" name="Group 7">
              <a:extLst>
                <a:ext uri="{FF2B5EF4-FFF2-40B4-BE49-F238E27FC236}">
                  <a16:creationId xmlns:a16="http://schemas.microsoft.com/office/drawing/2014/main" id="{E8CCFA1A-EA80-BC77-849B-3606381D7AC6}"/>
                </a:ext>
              </a:extLst>
            </p:cNvPr>
            <p:cNvGrpSpPr/>
            <p:nvPr/>
          </p:nvGrpSpPr>
          <p:grpSpPr>
            <a:xfrm>
              <a:off x="7496128" y="8009548"/>
              <a:ext cx="692480" cy="1461939"/>
              <a:chOff x="12027158" y="4284568"/>
              <a:chExt cx="531200" cy="1461939"/>
            </a:xfrm>
          </p:grpSpPr>
          <p:sp>
            <p:nvSpPr>
              <p:cNvPr id="10" name="TextBox 9">
                <a:extLst>
                  <a:ext uri="{FF2B5EF4-FFF2-40B4-BE49-F238E27FC236}">
                    <a16:creationId xmlns:a16="http://schemas.microsoft.com/office/drawing/2014/main" id="{0DB4FDD5-F3FA-CE94-A988-E39590D4554F}"/>
                  </a:ext>
                </a:extLst>
              </p:cNvPr>
              <p:cNvSpPr txBox="1"/>
              <p:nvPr/>
            </p:nvSpPr>
            <p:spPr>
              <a:xfrm>
                <a:off x="12027159" y="4284568"/>
                <a:ext cx="527727"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8</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5</a:t>
                </a:r>
              </a:p>
            </p:txBody>
          </p:sp>
          <p:cxnSp>
            <p:nvCxnSpPr>
              <p:cNvPr id="11" name="Straight Connector 10">
                <a:extLst>
                  <a:ext uri="{FF2B5EF4-FFF2-40B4-BE49-F238E27FC236}">
                    <a16:creationId xmlns:a16="http://schemas.microsoft.com/office/drawing/2014/main" id="{9B3352D7-968A-2AE7-0EF5-C7BDAE754D09}"/>
                  </a:ext>
                </a:extLst>
              </p:cNvPr>
              <p:cNvCxnSpPr>
                <a:cxnSpLocks/>
              </p:cNvCxnSpPr>
              <p:nvPr/>
            </p:nvCxnSpPr>
            <p:spPr>
              <a:xfrm flipH="1">
                <a:off x="12027158" y="5000151"/>
                <a:ext cx="531200" cy="0"/>
              </a:xfrm>
              <a:prstGeom prst="line">
                <a:avLst/>
              </a:prstGeom>
            </p:spPr>
            <p:style>
              <a:lnRef idx="3">
                <a:schemeClr val="dk1"/>
              </a:lnRef>
              <a:fillRef idx="0">
                <a:schemeClr val="dk1"/>
              </a:fillRef>
              <a:effectRef idx="2">
                <a:schemeClr val="dk1"/>
              </a:effectRef>
              <a:fontRef idx="minor">
                <a:schemeClr val="tx1"/>
              </a:fontRef>
            </p:style>
          </p:cxnSp>
        </p:grpSp>
        <p:sp>
          <p:nvSpPr>
            <p:cNvPr id="9" name="TextBox 8">
              <a:extLst>
                <a:ext uri="{FF2B5EF4-FFF2-40B4-BE49-F238E27FC236}">
                  <a16:creationId xmlns:a16="http://schemas.microsoft.com/office/drawing/2014/main" id="{86AB0122-0FAB-62E4-723B-27DEAAC1D3F2}"/>
                </a:ext>
              </a:extLst>
            </p:cNvPr>
            <p:cNvSpPr txBox="1"/>
            <p:nvPr/>
          </p:nvSpPr>
          <p:spPr>
            <a:xfrm>
              <a:off x="7032112" y="8316098"/>
              <a:ext cx="412710"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x</a:t>
              </a:r>
            </a:p>
          </p:txBody>
        </p:sp>
      </p:grpSp>
      <p:grpSp>
        <p:nvGrpSpPr>
          <p:cNvPr id="16" name="Group 15">
            <a:extLst>
              <a:ext uri="{FF2B5EF4-FFF2-40B4-BE49-F238E27FC236}">
                <a16:creationId xmlns:a16="http://schemas.microsoft.com/office/drawing/2014/main" id="{089BDD39-E953-F8BC-2454-4C031C302A3E}"/>
              </a:ext>
            </a:extLst>
          </p:cNvPr>
          <p:cNvGrpSpPr/>
          <p:nvPr/>
        </p:nvGrpSpPr>
        <p:grpSpPr>
          <a:xfrm>
            <a:off x="4337513" y="3149908"/>
            <a:ext cx="2211874" cy="1461939"/>
            <a:chOff x="8178399" y="8009548"/>
            <a:chExt cx="2211874" cy="1461939"/>
          </a:xfrm>
        </p:grpSpPr>
        <p:grpSp>
          <p:nvGrpSpPr>
            <p:cNvPr id="17" name="Group 16">
              <a:extLst>
                <a:ext uri="{FF2B5EF4-FFF2-40B4-BE49-F238E27FC236}">
                  <a16:creationId xmlns:a16="http://schemas.microsoft.com/office/drawing/2014/main" id="{ECAE0EFD-617C-6402-0F6B-096DAD4974EC}"/>
                </a:ext>
              </a:extLst>
            </p:cNvPr>
            <p:cNvGrpSpPr/>
            <p:nvPr/>
          </p:nvGrpSpPr>
          <p:grpSpPr>
            <a:xfrm>
              <a:off x="8710873" y="8009548"/>
              <a:ext cx="1679400" cy="1461939"/>
              <a:chOff x="12048141" y="4284568"/>
              <a:chExt cx="531200" cy="1461939"/>
            </a:xfrm>
          </p:grpSpPr>
          <p:sp>
            <p:nvSpPr>
              <p:cNvPr id="19" name="TextBox 18">
                <a:extLst>
                  <a:ext uri="{FF2B5EF4-FFF2-40B4-BE49-F238E27FC236}">
                    <a16:creationId xmlns:a16="http://schemas.microsoft.com/office/drawing/2014/main" id="{73EEA101-FD9A-2CF5-83C5-618331E614AB}"/>
                  </a:ext>
                </a:extLst>
              </p:cNvPr>
              <p:cNvSpPr txBox="1"/>
              <p:nvPr/>
            </p:nvSpPr>
            <p:spPr>
              <a:xfrm>
                <a:off x="12048141" y="4284568"/>
                <a:ext cx="518961"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8 x 8</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5 x 5</a:t>
                </a:r>
              </a:p>
            </p:txBody>
          </p:sp>
          <p:cxnSp>
            <p:nvCxnSpPr>
              <p:cNvPr id="20" name="Straight Connector 19">
                <a:extLst>
                  <a:ext uri="{FF2B5EF4-FFF2-40B4-BE49-F238E27FC236}">
                    <a16:creationId xmlns:a16="http://schemas.microsoft.com/office/drawing/2014/main" id="{CC85DAA6-6AE0-B2FA-AE11-7BC5377661A2}"/>
                  </a:ext>
                </a:extLst>
              </p:cNvPr>
              <p:cNvCxnSpPr>
                <a:cxnSpLocks/>
              </p:cNvCxnSpPr>
              <p:nvPr/>
            </p:nvCxnSpPr>
            <p:spPr>
              <a:xfrm flipH="1">
                <a:off x="12048141" y="5000150"/>
                <a:ext cx="531200" cy="0"/>
              </a:xfrm>
              <a:prstGeom prst="line">
                <a:avLst/>
              </a:prstGeom>
            </p:spPr>
            <p:style>
              <a:lnRef idx="3">
                <a:schemeClr val="dk1"/>
              </a:lnRef>
              <a:fillRef idx="0">
                <a:schemeClr val="dk1"/>
              </a:fillRef>
              <a:effectRef idx="2">
                <a:schemeClr val="dk1"/>
              </a:effectRef>
              <a:fontRef idx="minor">
                <a:schemeClr val="tx1"/>
              </a:fontRef>
            </p:style>
          </p:cxnSp>
        </p:grpSp>
        <p:sp>
          <p:nvSpPr>
            <p:cNvPr id="18" name="TextBox 17">
              <a:extLst>
                <a:ext uri="{FF2B5EF4-FFF2-40B4-BE49-F238E27FC236}">
                  <a16:creationId xmlns:a16="http://schemas.microsoft.com/office/drawing/2014/main" id="{6B2AAD48-7D18-4477-53F5-9FDC5C0CFCD8}"/>
                </a:ext>
              </a:extLst>
            </p:cNvPr>
            <p:cNvSpPr txBox="1"/>
            <p:nvPr/>
          </p:nvSpPr>
          <p:spPr>
            <a:xfrm>
              <a:off x="8178399" y="8344157"/>
              <a:ext cx="497747"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a:t>
              </a:r>
            </a:p>
          </p:txBody>
        </p:sp>
      </p:grpSp>
      <p:grpSp>
        <p:nvGrpSpPr>
          <p:cNvPr id="21" name="Group 20">
            <a:extLst>
              <a:ext uri="{FF2B5EF4-FFF2-40B4-BE49-F238E27FC236}">
                <a16:creationId xmlns:a16="http://schemas.microsoft.com/office/drawing/2014/main" id="{24C1DC62-9DE7-C0EF-3D34-7B5FEC15B2D2}"/>
              </a:ext>
            </a:extLst>
          </p:cNvPr>
          <p:cNvGrpSpPr/>
          <p:nvPr/>
        </p:nvGrpSpPr>
        <p:grpSpPr>
          <a:xfrm>
            <a:off x="6588896" y="3149908"/>
            <a:ext cx="2973853" cy="1461939"/>
            <a:chOff x="10429782" y="8009548"/>
            <a:chExt cx="2973853" cy="1461939"/>
          </a:xfrm>
        </p:grpSpPr>
        <p:grpSp>
          <p:nvGrpSpPr>
            <p:cNvPr id="22" name="Group 21">
              <a:extLst>
                <a:ext uri="{FF2B5EF4-FFF2-40B4-BE49-F238E27FC236}">
                  <a16:creationId xmlns:a16="http://schemas.microsoft.com/office/drawing/2014/main" id="{F6CCDE33-203A-D645-EC70-DC5CD7A7F526}"/>
                </a:ext>
              </a:extLst>
            </p:cNvPr>
            <p:cNvGrpSpPr/>
            <p:nvPr/>
          </p:nvGrpSpPr>
          <p:grpSpPr>
            <a:xfrm>
              <a:off x="10429782" y="8009548"/>
              <a:ext cx="1339948" cy="1461939"/>
              <a:chOff x="10429782" y="8009548"/>
              <a:chExt cx="1339948" cy="1461939"/>
            </a:xfrm>
          </p:grpSpPr>
          <p:grpSp>
            <p:nvGrpSpPr>
              <p:cNvPr id="24" name="Group 23">
                <a:extLst>
                  <a:ext uri="{FF2B5EF4-FFF2-40B4-BE49-F238E27FC236}">
                    <a16:creationId xmlns:a16="http://schemas.microsoft.com/office/drawing/2014/main" id="{5D989384-ED11-8BB1-1595-C32AE51604A1}"/>
                  </a:ext>
                </a:extLst>
              </p:cNvPr>
              <p:cNvGrpSpPr/>
              <p:nvPr/>
            </p:nvGrpSpPr>
            <p:grpSpPr>
              <a:xfrm>
                <a:off x="10873842" y="8009548"/>
                <a:ext cx="895888" cy="1461939"/>
                <a:chOff x="12027158" y="4284568"/>
                <a:chExt cx="531200" cy="1461939"/>
              </a:xfrm>
            </p:grpSpPr>
            <p:sp>
              <p:nvSpPr>
                <p:cNvPr id="26" name="TextBox 25">
                  <a:extLst>
                    <a:ext uri="{FF2B5EF4-FFF2-40B4-BE49-F238E27FC236}">
                      <a16:creationId xmlns:a16="http://schemas.microsoft.com/office/drawing/2014/main" id="{C46BDA8F-F2D6-FCF6-CBDB-B800CBE41756}"/>
                    </a:ext>
                  </a:extLst>
                </p:cNvPr>
                <p:cNvSpPr txBox="1"/>
                <p:nvPr/>
              </p:nvSpPr>
              <p:spPr>
                <a:xfrm>
                  <a:off x="12027159" y="4284568"/>
                  <a:ext cx="527727"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64</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25</a:t>
                  </a:r>
                </a:p>
              </p:txBody>
            </p:sp>
            <p:cxnSp>
              <p:nvCxnSpPr>
                <p:cNvPr id="27" name="Straight Connector 26">
                  <a:extLst>
                    <a:ext uri="{FF2B5EF4-FFF2-40B4-BE49-F238E27FC236}">
                      <a16:creationId xmlns:a16="http://schemas.microsoft.com/office/drawing/2014/main" id="{E2497697-EEF8-81A6-7A09-884387EB7DED}"/>
                    </a:ext>
                  </a:extLst>
                </p:cNvPr>
                <p:cNvCxnSpPr>
                  <a:cxnSpLocks/>
                </p:cNvCxnSpPr>
                <p:nvPr/>
              </p:nvCxnSpPr>
              <p:spPr>
                <a:xfrm flipH="1">
                  <a:off x="12027158" y="5000151"/>
                  <a:ext cx="531200" cy="0"/>
                </a:xfrm>
                <a:prstGeom prst="line">
                  <a:avLst/>
                </a:prstGeom>
              </p:spPr>
              <p:style>
                <a:lnRef idx="3">
                  <a:schemeClr val="dk1"/>
                </a:lnRef>
                <a:fillRef idx="0">
                  <a:schemeClr val="dk1"/>
                </a:fillRef>
                <a:effectRef idx="2">
                  <a:schemeClr val="dk1"/>
                </a:effectRef>
                <a:fontRef idx="minor">
                  <a:schemeClr val="tx1"/>
                </a:fontRef>
              </p:style>
            </p:cxnSp>
          </p:grpSp>
          <p:sp>
            <p:nvSpPr>
              <p:cNvPr id="25" name="TextBox 24">
                <a:extLst>
                  <a:ext uri="{FF2B5EF4-FFF2-40B4-BE49-F238E27FC236}">
                    <a16:creationId xmlns:a16="http://schemas.microsoft.com/office/drawing/2014/main" id="{66161904-2BB0-F7A0-5985-1189BEB45E08}"/>
                  </a:ext>
                </a:extLst>
              </p:cNvPr>
              <p:cNvSpPr txBox="1"/>
              <p:nvPr/>
            </p:nvSpPr>
            <p:spPr>
              <a:xfrm>
                <a:off x="10429782" y="8350908"/>
                <a:ext cx="412710"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a:t>
                </a:r>
              </a:p>
            </p:txBody>
          </p:sp>
        </p:grpSp>
        <p:sp>
          <p:nvSpPr>
            <p:cNvPr id="23" name="TextBox 22">
              <a:extLst>
                <a:ext uri="{FF2B5EF4-FFF2-40B4-BE49-F238E27FC236}">
                  <a16:creationId xmlns:a16="http://schemas.microsoft.com/office/drawing/2014/main" id="{CCBE890B-F877-2363-A6A1-9F219E5761E9}"/>
                </a:ext>
              </a:extLst>
            </p:cNvPr>
            <p:cNvSpPr txBox="1"/>
            <p:nvPr/>
          </p:nvSpPr>
          <p:spPr>
            <a:xfrm>
              <a:off x="11762929" y="8316102"/>
              <a:ext cx="1640706"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(dm</a:t>
              </a:r>
              <a:r>
                <a:rPr lang="en-US" sz="4200" baseline="30000" dirty="0">
                  <a:latin typeface="Arial" panose="020B0604020202020204" pitchFamily="34" charset="0"/>
                  <a:ea typeface="Calibri" panose="020F0502020204030204" pitchFamily="34" charset="0"/>
                  <a:cs typeface="Arial" panose="020B0604020202020204" pitchFamily="34" charset="0"/>
                </a:rPr>
                <a:t>2</a:t>
              </a:r>
              <a:r>
                <a:rPr lang="en-US" sz="4200" dirty="0">
                  <a:latin typeface="Arial" panose="020B0604020202020204" pitchFamily="34" charset="0"/>
                  <a:ea typeface="Calibri" panose="020F0502020204030204" pitchFamily="34" charset="0"/>
                  <a:cs typeface="Arial" panose="020B0604020202020204" pitchFamily="34" charset="0"/>
                </a:rPr>
                <a:t>)</a:t>
              </a:r>
            </a:p>
          </p:txBody>
        </p:sp>
      </p:grpSp>
      <p:sp>
        <p:nvSpPr>
          <p:cNvPr id="28" name="TextBox 27">
            <a:extLst>
              <a:ext uri="{FF2B5EF4-FFF2-40B4-BE49-F238E27FC236}">
                <a16:creationId xmlns:a16="http://schemas.microsoft.com/office/drawing/2014/main" id="{CCFCD5FC-C1F6-2853-3F9B-64CD82199809}"/>
              </a:ext>
            </a:extLst>
          </p:cNvPr>
          <p:cNvSpPr txBox="1"/>
          <p:nvPr/>
        </p:nvSpPr>
        <p:spPr>
          <a:xfrm>
            <a:off x="1988112" y="4637147"/>
            <a:ext cx="7201711" cy="942053"/>
          </a:xfrm>
          <a:prstGeom prst="rect">
            <a:avLst/>
          </a:prstGeom>
          <a:noFill/>
        </p:spPr>
        <p:txBody>
          <a:bodyPr wrap="square">
            <a:spAutoFit/>
          </a:bodyPr>
          <a:lstStyle/>
          <a:p>
            <a:pPr algn="ctr">
              <a:lnSpc>
                <a:spcPct val="150000"/>
              </a:lnSpc>
              <a:spcAft>
                <a:spcPts val="1000"/>
              </a:spcAft>
            </a:pPr>
            <a:r>
              <a:rPr lang="en-US" sz="4200" dirty="0" err="1">
                <a:effectLst/>
                <a:latin typeface="Arial" panose="020B0604020202020204" pitchFamily="34" charset="0"/>
                <a:ea typeface="SimSun" panose="02010600030101010101" pitchFamily="2" charset="-122"/>
                <a:cs typeface="Arial" panose="020B0604020202020204" pitchFamily="34" charset="0"/>
              </a:rPr>
              <a:t>Diện</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tích</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phần</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màu</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xanh</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là</a:t>
            </a:r>
            <a:r>
              <a:rPr lang="en-US" sz="4200" dirty="0">
                <a:effectLst/>
                <a:latin typeface="Arial" panose="020B0604020202020204" pitchFamily="34" charset="0"/>
                <a:ea typeface="SimSun" panose="02010600030101010101" pitchFamily="2" charset="-122"/>
                <a:cs typeface="Arial" panose="020B0604020202020204" pitchFamily="34" charset="0"/>
              </a:rPr>
              <a:t>:</a:t>
            </a:r>
            <a:endParaRPr lang="x-none" sz="42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48" name="Group 47">
            <a:extLst>
              <a:ext uri="{FF2B5EF4-FFF2-40B4-BE49-F238E27FC236}">
                <a16:creationId xmlns:a16="http://schemas.microsoft.com/office/drawing/2014/main" id="{F5FE1C2C-E114-8441-D8D3-EA9A981B980B}"/>
              </a:ext>
            </a:extLst>
          </p:cNvPr>
          <p:cNvGrpSpPr/>
          <p:nvPr/>
        </p:nvGrpSpPr>
        <p:grpSpPr>
          <a:xfrm>
            <a:off x="2983495" y="5722377"/>
            <a:ext cx="5187762" cy="1461940"/>
            <a:chOff x="4478537" y="7733647"/>
            <a:chExt cx="5187762" cy="1461940"/>
          </a:xfrm>
        </p:grpSpPr>
        <p:grpSp>
          <p:nvGrpSpPr>
            <p:cNvPr id="38" name="Group 37">
              <a:extLst>
                <a:ext uri="{FF2B5EF4-FFF2-40B4-BE49-F238E27FC236}">
                  <a16:creationId xmlns:a16="http://schemas.microsoft.com/office/drawing/2014/main" id="{24118E3D-9371-12F4-A873-8E8D4E6645E3}"/>
                </a:ext>
              </a:extLst>
            </p:cNvPr>
            <p:cNvGrpSpPr/>
            <p:nvPr/>
          </p:nvGrpSpPr>
          <p:grpSpPr>
            <a:xfrm>
              <a:off x="4478537" y="7733648"/>
              <a:ext cx="799889" cy="1461939"/>
              <a:chOff x="12048141" y="4284568"/>
              <a:chExt cx="531200" cy="1461939"/>
            </a:xfrm>
          </p:grpSpPr>
          <p:sp>
            <p:nvSpPr>
              <p:cNvPr id="40" name="TextBox 39">
                <a:extLst>
                  <a:ext uri="{FF2B5EF4-FFF2-40B4-BE49-F238E27FC236}">
                    <a16:creationId xmlns:a16="http://schemas.microsoft.com/office/drawing/2014/main" id="{9349AA4B-1500-D0AE-8827-1567096823A7}"/>
                  </a:ext>
                </a:extLst>
              </p:cNvPr>
              <p:cNvSpPr txBox="1"/>
              <p:nvPr/>
            </p:nvSpPr>
            <p:spPr>
              <a:xfrm>
                <a:off x="12048141" y="4284568"/>
                <a:ext cx="518961"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64</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25</a:t>
                </a:r>
              </a:p>
            </p:txBody>
          </p:sp>
          <p:cxnSp>
            <p:nvCxnSpPr>
              <p:cNvPr id="41" name="Straight Connector 40">
                <a:extLst>
                  <a:ext uri="{FF2B5EF4-FFF2-40B4-BE49-F238E27FC236}">
                    <a16:creationId xmlns:a16="http://schemas.microsoft.com/office/drawing/2014/main" id="{A2C1BEB2-ABC5-5FFF-7920-9EB02C9CBC73}"/>
                  </a:ext>
                </a:extLst>
              </p:cNvPr>
              <p:cNvCxnSpPr>
                <a:cxnSpLocks/>
              </p:cNvCxnSpPr>
              <p:nvPr/>
            </p:nvCxnSpPr>
            <p:spPr>
              <a:xfrm flipH="1">
                <a:off x="12048141" y="5000150"/>
                <a:ext cx="531200" cy="0"/>
              </a:xfrm>
              <a:prstGeom prst="line">
                <a:avLst/>
              </a:prstGeom>
            </p:spPr>
            <p:style>
              <a:lnRef idx="3">
                <a:schemeClr val="dk1"/>
              </a:lnRef>
              <a:fillRef idx="0">
                <a:schemeClr val="dk1"/>
              </a:fillRef>
              <a:effectRef idx="2">
                <a:schemeClr val="dk1"/>
              </a:effectRef>
              <a:fontRef idx="minor">
                <a:schemeClr val="tx1"/>
              </a:fontRef>
            </p:style>
          </p:cxnSp>
        </p:grpSp>
        <p:sp>
          <p:nvSpPr>
            <p:cNvPr id="39" name="TextBox 38">
              <a:extLst>
                <a:ext uri="{FF2B5EF4-FFF2-40B4-BE49-F238E27FC236}">
                  <a16:creationId xmlns:a16="http://schemas.microsoft.com/office/drawing/2014/main" id="{7D29B51B-542F-D2D6-AAEF-DF5EB01C7CC9}"/>
                </a:ext>
              </a:extLst>
            </p:cNvPr>
            <p:cNvSpPr txBox="1"/>
            <p:nvPr/>
          </p:nvSpPr>
          <p:spPr>
            <a:xfrm>
              <a:off x="5400944" y="8063235"/>
              <a:ext cx="929563"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x 7</a:t>
              </a:r>
            </a:p>
          </p:txBody>
        </p:sp>
        <p:sp>
          <p:nvSpPr>
            <p:cNvPr id="43" name="TextBox 42">
              <a:extLst>
                <a:ext uri="{FF2B5EF4-FFF2-40B4-BE49-F238E27FC236}">
                  <a16:creationId xmlns:a16="http://schemas.microsoft.com/office/drawing/2014/main" id="{B26724A9-6785-2CB7-5B1E-C5D992E03E17}"/>
                </a:ext>
              </a:extLst>
            </p:cNvPr>
            <p:cNvSpPr txBox="1"/>
            <p:nvPr/>
          </p:nvSpPr>
          <p:spPr>
            <a:xfrm>
              <a:off x="6358569" y="8063235"/>
              <a:ext cx="363140"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a:t>
              </a:r>
            </a:p>
          </p:txBody>
        </p:sp>
        <p:grpSp>
          <p:nvGrpSpPr>
            <p:cNvPr id="44" name="Group 43">
              <a:extLst>
                <a:ext uri="{FF2B5EF4-FFF2-40B4-BE49-F238E27FC236}">
                  <a16:creationId xmlns:a16="http://schemas.microsoft.com/office/drawing/2014/main" id="{2F2DB8B5-2E8B-9AF8-6C86-C8D5B90DC298}"/>
                </a:ext>
              </a:extLst>
            </p:cNvPr>
            <p:cNvGrpSpPr/>
            <p:nvPr/>
          </p:nvGrpSpPr>
          <p:grpSpPr>
            <a:xfrm>
              <a:off x="6825180" y="7733647"/>
              <a:ext cx="1200414" cy="1461939"/>
              <a:chOff x="12027158" y="4284569"/>
              <a:chExt cx="531200" cy="1461939"/>
            </a:xfrm>
          </p:grpSpPr>
          <p:sp>
            <p:nvSpPr>
              <p:cNvPr id="45" name="TextBox 44">
                <a:extLst>
                  <a:ext uri="{FF2B5EF4-FFF2-40B4-BE49-F238E27FC236}">
                    <a16:creationId xmlns:a16="http://schemas.microsoft.com/office/drawing/2014/main" id="{ADD6B2D8-D0EB-6F94-0DE8-89B7A1EB9F72}"/>
                  </a:ext>
                </a:extLst>
              </p:cNvPr>
              <p:cNvSpPr txBox="1"/>
              <p:nvPr/>
            </p:nvSpPr>
            <p:spPr>
              <a:xfrm>
                <a:off x="12027158" y="4284569"/>
                <a:ext cx="531200"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128</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25</a:t>
                </a:r>
              </a:p>
            </p:txBody>
          </p:sp>
          <p:cxnSp>
            <p:nvCxnSpPr>
              <p:cNvPr id="46" name="Straight Connector 45">
                <a:extLst>
                  <a:ext uri="{FF2B5EF4-FFF2-40B4-BE49-F238E27FC236}">
                    <a16:creationId xmlns:a16="http://schemas.microsoft.com/office/drawing/2014/main" id="{B5A97EB6-2FC4-86C0-85E3-B7A3C4836D1F}"/>
                  </a:ext>
                </a:extLst>
              </p:cNvPr>
              <p:cNvCxnSpPr>
                <a:cxnSpLocks/>
              </p:cNvCxnSpPr>
              <p:nvPr/>
            </p:nvCxnSpPr>
            <p:spPr>
              <a:xfrm flipH="1">
                <a:off x="12027158" y="5000151"/>
                <a:ext cx="531200" cy="0"/>
              </a:xfrm>
              <a:prstGeom prst="line">
                <a:avLst/>
              </a:prstGeom>
            </p:spPr>
            <p:style>
              <a:lnRef idx="3">
                <a:schemeClr val="dk1"/>
              </a:lnRef>
              <a:fillRef idx="0">
                <a:schemeClr val="dk1"/>
              </a:fillRef>
              <a:effectRef idx="2">
                <a:schemeClr val="dk1"/>
              </a:effectRef>
              <a:fontRef idx="minor">
                <a:schemeClr val="tx1"/>
              </a:fontRef>
            </p:style>
          </p:cxnSp>
        </p:grpSp>
        <p:sp>
          <p:nvSpPr>
            <p:cNvPr id="47" name="TextBox 46">
              <a:extLst>
                <a:ext uri="{FF2B5EF4-FFF2-40B4-BE49-F238E27FC236}">
                  <a16:creationId xmlns:a16="http://schemas.microsoft.com/office/drawing/2014/main" id="{391E5510-0B4A-9A0D-B710-06EBEA0F5521}"/>
                </a:ext>
              </a:extLst>
            </p:cNvPr>
            <p:cNvSpPr txBox="1"/>
            <p:nvPr/>
          </p:nvSpPr>
          <p:spPr>
            <a:xfrm>
              <a:off x="8025594" y="8054962"/>
              <a:ext cx="1640705"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(dm</a:t>
              </a:r>
              <a:r>
                <a:rPr lang="en-US" sz="4200" baseline="30000" dirty="0">
                  <a:latin typeface="Arial" panose="020B0604020202020204" pitchFamily="34" charset="0"/>
                  <a:ea typeface="Calibri" panose="020F0502020204030204" pitchFamily="34" charset="0"/>
                  <a:cs typeface="Arial" panose="020B0604020202020204" pitchFamily="34" charset="0"/>
                </a:rPr>
                <a:t>2</a:t>
              </a:r>
              <a:r>
                <a:rPr lang="en-US" sz="4200" dirty="0">
                  <a:latin typeface="Arial" panose="020B0604020202020204" pitchFamily="34" charset="0"/>
                  <a:ea typeface="Calibri" panose="020F0502020204030204" pitchFamily="34" charset="0"/>
                  <a:cs typeface="Arial" panose="020B0604020202020204" pitchFamily="34" charset="0"/>
                </a:rPr>
                <a:t>)</a:t>
              </a:r>
            </a:p>
          </p:txBody>
        </p:sp>
      </p:grpSp>
      <p:grpSp>
        <p:nvGrpSpPr>
          <p:cNvPr id="57" name="Group 56">
            <a:extLst>
              <a:ext uri="{FF2B5EF4-FFF2-40B4-BE49-F238E27FC236}">
                <a16:creationId xmlns:a16="http://schemas.microsoft.com/office/drawing/2014/main" id="{2A91D62A-7771-1B41-6B02-27ECE741DD2C}"/>
              </a:ext>
            </a:extLst>
          </p:cNvPr>
          <p:cNvGrpSpPr/>
          <p:nvPr/>
        </p:nvGrpSpPr>
        <p:grpSpPr>
          <a:xfrm>
            <a:off x="1236224" y="7412382"/>
            <a:ext cx="9465825" cy="1590254"/>
            <a:chOff x="1236224" y="7412382"/>
            <a:chExt cx="9465825" cy="1590254"/>
          </a:xfrm>
        </p:grpSpPr>
        <p:sp>
          <p:nvSpPr>
            <p:cNvPr id="50" name="TextBox 49">
              <a:extLst>
                <a:ext uri="{FF2B5EF4-FFF2-40B4-BE49-F238E27FC236}">
                  <a16:creationId xmlns:a16="http://schemas.microsoft.com/office/drawing/2014/main" id="{0A1C30C9-B3E0-EB74-B8A4-81FE62B01407}"/>
                </a:ext>
              </a:extLst>
            </p:cNvPr>
            <p:cNvSpPr txBox="1"/>
            <p:nvPr/>
          </p:nvSpPr>
          <p:spPr>
            <a:xfrm>
              <a:off x="1236224" y="7657081"/>
              <a:ext cx="9465825" cy="942053"/>
            </a:xfrm>
            <a:prstGeom prst="rect">
              <a:avLst/>
            </a:prstGeom>
            <a:noFill/>
          </p:spPr>
          <p:txBody>
            <a:bodyPr wrap="square">
              <a:spAutoFit/>
            </a:bodyPr>
            <a:lstStyle/>
            <a:p>
              <a:pPr>
                <a:lnSpc>
                  <a:spcPct val="150000"/>
                </a:lnSpc>
              </a:pPr>
              <a:r>
                <a:rPr lang="en-US" sz="4200" dirty="0" err="1">
                  <a:effectLst/>
                  <a:latin typeface="Arial" panose="020B0604020202020204" pitchFamily="34" charset="0"/>
                  <a:ea typeface="SimSun" panose="02010600030101010101" pitchFamily="2" charset="-122"/>
                  <a:cs typeface="Arial" panose="020B0604020202020204" pitchFamily="34" charset="0"/>
                </a:rPr>
                <a:t>Diện</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tích</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phần</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màu</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xanh</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là</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a:latin typeface="Arial" panose="020B0604020202020204" pitchFamily="34" charset="0"/>
                  <a:ea typeface="SimSun" panose="02010600030101010101" pitchFamily="2" charset="-122"/>
                  <a:cs typeface="Arial" panose="020B0604020202020204" pitchFamily="34" charset="0"/>
                </a:rPr>
                <a:t>	    dm</a:t>
              </a:r>
              <a:r>
                <a:rPr lang="en-US" sz="4200" baseline="30000" dirty="0">
                  <a:latin typeface="Arial" panose="020B0604020202020204" pitchFamily="34" charset="0"/>
                  <a:ea typeface="SimSun" panose="02010600030101010101" pitchFamily="2" charset="-122"/>
                  <a:cs typeface="Arial" panose="020B0604020202020204" pitchFamily="34" charset="0"/>
                </a:rPr>
                <a:t>2</a:t>
              </a:r>
              <a:r>
                <a:rPr lang="en-US" sz="4200" dirty="0">
                  <a:latin typeface="Arial" panose="020B0604020202020204" pitchFamily="34" charset="0"/>
                  <a:ea typeface="SimSun" panose="02010600030101010101" pitchFamily="2" charset="-122"/>
                  <a:cs typeface="Arial" panose="020B0604020202020204" pitchFamily="34" charset="0"/>
                </a:rPr>
                <a:t>.</a:t>
              </a:r>
              <a:endParaRPr lang="x-none" sz="4200" dirty="0">
                <a:latin typeface="Arial" panose="020B0604020202020204" pitchFamily="34" charset="0"/>
                <a:cs typeface="Arial" panose="020B0604020202020204" pitchFamily="34" charset="0"/>
              </a:endParaRPr>
            </a:p>
          </p:txBody>
        </p:sp>
        <p:sp>
          <p:nvSpPr>
            <p:cNvPr id="52" name="Rounded Rectangle 51">
              <a:extLst>
                <a:ext uri="{FF2B5EF4-FFF2-40B4-BE49-F238E27FC236}">
                  <a16:creationId xmlns:a16="http://schemas.microsoft.com/office/drawing/2014/main" id="{C51E340F-79B9-650E-AE33-01407201C679}"/>
                </a:ext>
              </a:extLst>
            </p:cNvPr>
            <p:cNvSpPr/>
            <p:nvPr/>
          </p:nvSpPr>
          <p:spPr>
            <a:xfrm>
              <a:off x="7974667" y="7412382"/>
              <a:ext cx="1215156" cy="1590254"/>
            </a:xfrm>
            <a:prstGeom prst="roundRect">
              <a:avLst>
                <a:gd name="adj" fmla="val 5743"/>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x-none" sz="4200" b="1" dirty="0">
                  <a:solidFill>
                    <a:srgbClr val="C00000"/>
                  </a:solidFill>
                  <a:latin typeface="Arial" panose="020B0604020202020204" pitchFamily="34" charset="0"/>
                  <a:cs typeface="Arial" panose="020B0604020202020204" pitchFamily="34" charset="0"/>
                </a:rPr>
                <a:t>?</a:t>
              </a:r>
            </a:p>
          </p:txBody>
        </p:sp>
      </p:grpSp>
      <p:grpSp>
        <p:nvGrpSpPr>
          <p:cNvPr id="53" name="Group 52">
            <a:extLst>
              <a:ext uri="{FF2B5EF4-FFF2-40B4-BE49-F238E27FC236}">
                <a16:creationId xmlns:a16="http://schemas.microsoft.com/office/drawing/2014/main" id="{29772904-BD30-8E34-7BCF-4EA7DA6806AF}"/>
              </a:ext>
            </a:extLst>
          </p:cNvPr>
          <p:cNvGrpSpPr/>
          <p:nvPr/>
        </p:nvGrpSpPr>
        <p:grpSpPr>
          <a:xfrm>
            <a:off x="7992899" y="7476539"/>
            <a:ext cx="1151100" cy="1461939"/>
            <a:chOff x="12016598" y="4240201"/>
            <a:chExt cx="543326" cy="1461939"/>
          </a:xfrm>
          <a:solidFill>
            <a:schemeClr val="bg1"/>
          </a:solidFill>
        </p:grpSpPr>
        <p:sp>
          <p:nvSpPr>
            <p:cNvPr id="54" name="TextBox 53">
              <a:extLst>
                <a:ext uri="{FF2B5EF4-FFF2-40B4-BE49-F238E27FC236}">
                  <a16:creationId xmlns:a16="http://schemas.microsoft.com/office/drawing/2014/main" id="{0E993D04-02B3-B36C-6460-A9094290BE45}"/>
                </a:ext>
              </a:extLst>
            </p:cNvPr>
            <p:cNvSpPr txBox="1"/>
            <p:nvPr/>
          </p:nvSpPr>
          <p:spPr>
            <a:xfrm>
              <a:off x="12016598" y="4240201"/>
              <a:ext cx="535851" cy="1461939"/>
            </a:xfrm>
            <a:prstGeom prst="rect">
              <a:avLst/>
            </a:prstGeom>
            <a:grp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128</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25</a:t>
              </a:r>
            </a:p>
          </p:txBody>
        </p:sp>
        <p:cxnSp>
          <p:nvCxnSpPr>
            <p:cNvPr id="55" name="Straight Connector 54">
              <a:extLst>
                <a:ext uri="{FF2B5EF4-FFF2-40B4-BE49-F238E27FC236}">
                  <a16:creationId xmlns:a16="http://schemas.microsoft.com/office/drawing/2014/main" id="{06526010-EDE9-3D3F-2410-CEC7E6A4AEEB}"/>
                </a:ext>
              </a:extLst>
            </p:cNvPr>
            <p:cNvCxnSpPr>
              <a:cxnSpLocks/>
            </p:cNvCxnSpPr>
            <p:nvPr/>
          </p:nvCxnSpPr>
          <p:spPr>
            <a:xfrm flipH="1">
              <a:off x="12028724" y="4971170"/>
              <a:ext cx="531200" cy="0"/>
            </a:xfrm>
            <a:prstGeom prst="line">
              <a:avLst/>
            </a:prstGeom>
            <a:grpFill/>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2420706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dissolv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dissolv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dissolve">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dissolve">
                                      <p:cBhvr>
                                        <p:cTn id="37" dur="500"/>
                                        <p:tgtEl>
                                          <p:spTgt spid="48"/>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57"/>
                                        </p:tgtEl>
                                        <p:attrNameLst>
                                          <p:attrName>style.visibility</p:attrName>
                                        </p:attrNameLst>
                                      </p:cBhvr>
                                      <p:to>
                                        <p:strVal val="visible"/>
                                      </p:to>
                                    </p:set>
                                    <p:anim calcmode="lin" valueType="num">
                                      <p:cBhvr additive="base">
                                        <p:cTn id="42" dur="500" fill="hold"/>
                                        <p:tgtEl>
                                          <p:spTgt spid="57"/>
                                        </p:tgtEl>
                                        <p:attrNameLst>
                                          <p:attrName>ppt_x</p:attrName>
                                        </p:attrNameLst>
                                      </p:cBhvr>
                                      <p:tavLst>
                                        <p:tav tm="0">
                                          <p:val>
                                            <p:strVal val="#ppt_x"/>
                                          </p:val>
                                        </p:tav>
                                        <p:tav tm="100000">
                                          <p:val>
                                            <p:strVal val="#ppt_x"/>
                                          </p:val>
                                        </p:tav>
                                      </p:tavLst>
                                    </p:anim>
                                    <p:anim calcmode="lin" valueType="num">
                                      <p:cBhvr additive="base">
                                        <p:cTn id="43"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53"/>
                                        </p:tgtEl>
                                        <p:attrNameLst>
                                          <p:attrName>style.visibility</p:attrName>
                                        </p:attrNameLst>
                                      </p:cBhvr>
                                      <p:to>
                                        <p:strVal val="visible"/>
                                      </p:to>
                                    </p:set>
                                    <p:animEffect transition="in" filter="dissolve">
                                      <p:cBhvr>
                                        <p:cTn id="4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3855" b="45116"/>
          <a:stretch>
            <a:fillRect/>
          </a:stretch>
        </p:blipFill>
        <p:spPr>
          <a:xfrm>
            <a:off x="-2045444" y="-2501923"/>
            <a:ext cx="7992018" cy="5517923"/>
          </a:xfrm>
          <a:prstGeom prst="rect">
            <a:avLst/>
          </a:prstGeom>
        </p:spPr>
      </p:pic>
      <p:pic>
        <p:nvPicPr>
          <p:cNvPr id="3"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5468" b="22987"/>
          <a:stretch>
            <a:fillRect/>
          </a:stretch>
        </p:blipFill>
        <p:spPr>
          <a:xfrm rot="-1448817" flipH="1">
            <a:off x="13675792" y="-3285503"/>
            <a:ext cx="6460250" cy="8199858"/>
          </a:xfrm>
          <a:prstGeom prst="rect">
            <a:avLst/>
          </a:prstGeom>
        </p:spPr>
      </p:pic>
      <p:pic>
        <p:nvPicPr>
          <p:cNvPr id="4" name="Picture 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50398">
            <a:off x="6871731" y="7653059"/>
            <a:ext cx="14158365" cy="4780157"/>
          </a:xfrm>
          <a:prstGeom prst="rect">
            <a:avLst/>
          </a:prstGeom>
        </p:spPr>
      </p:pic>
      <p:pic>
        <p:nvPicPr>
          <p:cNvPr id="5" name="Picture 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78699" flipH="1">
            <a:off x="-3523923" y="6091632"/>
            <a:ext cx="13035890" cy="7903008"/>
          </a:xfrm>
          <a:prstGeom prst="rect">
            <a:avLst/>
          </a:prstGeom>
        </p:spPr>
      </p:pic>
      <p:pic>
        <p:nvPicPr>
          <p:cNvPr id="6" name="Picture 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65059" y="5957542"/>
            <a:ext cx="2895584" cy="2899208"/>
          </a:xfrm>
          <a:prstGeom prst="rect">
            <a:avLst/>
          </a:prstGeom>
        </p:spPr>
      </p:pic>
      <p:pic>
        <p:nvPicPr>
          <p:cNvPr id="7" name="Picture 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5132843" y="5283746"/>
            <a:ext cx="2170887" cy="4367250"/>
          </a:xfrm>
          <a:prstGeom prst="rect">
            <a:avLst/>
          </a:prstGeom>
        </p:spPr>
      </p:pic>
      <p:pic>
        <p:nvPicPr>
          <p:cNvPr id="8" name="Picture 8"/>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flipH="1">
            <a:off x="2999483" y="7040405"/>
            <a:ext cx="2603918" cy="2313146"/>
          </a:xfrm>
          <a:prstGeom prst="rect">
            <a:avLst/>
          </a:prstGeom>
        </p:spPr>
      </p:pic>
      <p:pic>
        <p:nvPicPr>
          <p:cNvPr id="9" name="Picture 9"/>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2153302" y="6785041"/>
            <a:ext cx="3034109" cy="2673809"/>
          </a:xfrm>
          <a:prstGeom prst="rect">
            <a:avLst/>
          </a:prstGeom>
        </p:spPr>
      </p:pic>
      <p:pic>
        <p:nvPicPr>
          <p:cNvPr id="10" name="Picture 10"/>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4620555" y="8121946"/>
            <a:ext cx="1133714" cy="1719920"/>
          </a:xfrm>
          <a:prstGeom prst="rect">
            <a:avLst/>
          </a:prstGeom>
        </p:spPr>
      </p:pic>
      <p:pic>
        <p:nvPicPr>
          <p:cNvPr id="11" name="Picture 11"/>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flipH="1">
            <a:off x="1759951" y="8121946"/>
            <a:ext cx="1841948" cy="1719920"/>
          </a:xfrm>
          <a:prstGeom prst="rect">
            <a:avLst/>
          </a:prstGeom>
        </p:spPr>
      </p:pic>
      <p:pic>
        <p:nvPicPr>
          <p:cNvPr id="12" name="Picture 12"/>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5668775" y="7970020"/>
            <a:ext cx="1543697" cy="1680977"/>
          </a:xfrm>
          <a:prstGeom prst="rect">
            <a:avLst/>
          </a:prstGeom>
        </p:spPr>
      </p:pic>
      <p:pic>
        <p:nvPicPr>
          <p:cNvPr id="13" name="Picture 13"/>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a:fillRect/>
          </a:stretch>
        </p:blipFill>
        <p:spPr>
          <a:xfrm>
            <a:off x="10689157" y="7570978"/>
            <a:ext cx="1592081" cy="2080019"/>
          </a:xfrm>
          <a:prstGeom prst="rect">
            <a:avLst/>
          </a:prstGeom>
        </p:spPr>
      </p:pic>
      <p:sp>
        <p:nvSpPr>
          <p:cNvPr id="21" name="Title 1">
            <a:extLst>
              <a:ext uri="{FF2B5EF4-FFF2-40B4-BE49-F238E27FC236}">
                <a16:creationId xmlns:a16="http://schemas.microsoft.com/office/drawing/2014/main" id="{22639C7E-2814-42F4-7B65-862CE105F706}"/>
              </a:ext>
            </a:extLst>
          </p:cNvPr>
          <p:cNvSpPr txBox="1">
            <a:spLocks/>
          </p:cNvSpPr>
          <p:nvPr/>
        </p:nvSpPr>
        <p:spPr>
          <a:xfrm>
            <a:off x="838448" y="2772716"/>
            <a:ext cx="16611104" cy="1988345"/>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0800" b="1" dirty="0">
                <a:ln>
                  <a:solidFill>
                    <a:srgbClr val="BE664E"/>
                  </a:solidFill>
                </a:ln>
                <a:solidFill>
                  <a:srgbClr val="643325"/>
                </a:solidFill>
                <a:latin typeface="Arial" panose="020B0604020202020204" pitchFamily="34" charset="0"/>
                <a:cs typeface="Arial" panose="020B0604020202020204" pitchFamily="34" charset="0"/>
              </a:rPr>
              <a:t>CUỘC ĐUA RỪNG XANH</a:t>
            </a:r>
          </a:p>
        </p:txBody>
      </p:sp>
      <p:sp>
        <p:nvSpPr>
          <p:cNvPr id="14" name="Rectangle: Rounded Corners 13">
            <a:hlinkClick r:id="" action="ppaction://hlinkshowjump?jump=nextslide"/>
            <a:extLst>
              <a:ext uri="{FF2B5EF4-FFF2-40B4-BE49-F238E27FC236}">
                <a16:creationId xmlns:a16="http://schemas.microsoft.com/office/drawing/2014/main" id="{18AB74C1-4B9A-0E82-4D7C-2438289C09B3}"/>
              </a:ext>
            </a:extLst>
          </p:cNvPr>
          <p:cNvSpPr/>
          <p:nvPr/>
        </p:nvSpPr>
        <p:spPr>
          <a:xfrm>
            <a:off x="7018019" y="5390562"/>
            <a:ext cx="4251960" cy="1234440"/>
          </a:xfrm>
          <a:prstGeom prst="round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prstClr val="white"/>
                </a:solidFill>
                <a:latin typeface="Arial" panose="020B0604020202020204" pitchFamily="34" charset="0"/>
                <a:cs typeface="Arial" panose="020B0604020202020204" pitchFamily="34" charset="0"/>
              </a:rPr>
              <a:t>BẮT ĐẦU</a:t>
            </a:r>
          </a:p>
        </p:txBody>
      </p:sp>
      <p:pic>
        <p:nvPicPr>
          <p:cNvPr id="15" name="Tieng-chim-keu-trong-rung-nui-www_tiengdong_com">
            <a:hlinkClick r:id="" action="ppaction://media"/>
            <a:extLst>
              <a:ext uri="{FF2B5EF4-FFF2-40B4-BE49-F238E27FC236}">
                <a16:creationId xmlns:a16="http://schemas.microsoft.com/office/drawing/2014/main" id="{27FFEB9F-9DD6-382A-0EEC-A2D31C094089}"/>
              </a:ext>
            </a:extLst>
          </p:cNvPr>
          <p:cNvPicPr>
            <a:picLocks noChangeAspect="1"/>
          </p:cNvPicPr>
          <p:nvPr>
            <a:audioFile r:link="rId2"/>
            <p:extLst>
              <p:ext uri="{DAA4B4D4-6D71-4841-9C94-3DE7FCFB9230}">
                <p14:media xmlns:p14="http://schemas.microsoft.com/office/powerpoint/2010/main" r:embed="rId1"/>
              </p:ext>
            </p:extLst>
          </p:nvPr>
        </p:nvPicPr>
        <p:blipFill>
          <a:blip r:embed="rId29"/>
          <a:stretch>
            <a:fillRect/>
          </a:stretch>
        </p:blipFill>
        <p:spPr>
          <a:xfrm>
            <a:off x="-1700065" y="4156933"/>
            <a:ext cx="731045" cy="731045"/>
          </a:xfrm>
          <a:prstGeom prst="rect">
            <a:avLst/>
          </a:prstGeom>
        </p:spPr>
      </p:pic>
    </p:spTree>
    <p:extLst>
      <p:ext uri="{BB962C8B-B14F-4D97-AF65-F5344CB8AC3E}">
        <p14:creationId xmlns:p14="http://schemas.microsoft.com/office/powerpoint/2010/main" val="140923591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4000" fill="hold" grpId="0" nodeType="withEffect">
                                  <p:stCondLst>
                                    <p:cond delay="0"/>
                                  </p:stCondLst>
                                  <p:childTnLst>
                                    <p:animEffect transition="out" filter="fade">
                                      <p:cBhvr>
                                        <p:cTn id="6" dur="1000" tmFilter="0, 0; .2, .5; .8, .5; 1, 0"/>
                                        <p:tgtEl>
                                          <p:spTgt spid="21"/>
                                        </p:tgtEl>
                                      </p:cBhvr>
                                    </p:animEffect>
                                    <p:animScale>
                                      <p:cBhvr>
                                        <p:cTn id="7" dur="500" autoRev="1" fill="hold"/>
                                        <p:tgtEl>
                                          <p:spTgt spid="21"/>
                                        </p:tgtEl>
                                      </p:cBhvr>
                                      <p:by x="105000" y="105000"/>
                                    </p:animScale>
                                  </p:childTnLst>
                                </p:cTn>
                              </p:par>
                              <p:par>
                                <p:cTn id="8" presetID="26" presetClass="emph" presetSubtype="0" repeatCount="4000" fill="hold" grpId="0" nodeType="withEffect">
                                  <p:stCondLst>
                                    <p:cond delay="0"/>
                                  </p:stCondLst>
                                  <p:childTnLst>
                                    <p:animEffect transition="out" filter="fade">
                                      <p:cBhvr>
                                        <p:cTn id="9" dur="1000" tmFilter="0, 0; .2, .5; .8, .5; 1, 0"/>
                                        <p:tgtEl>
                                          <p:spTgt spid="14"/>
                                        </p:tgtEl>
                                      </p:cBhvr>
                                    </p:animEffect>
                                    <p:animScale>
                                      <p:cBhvr>
                                        <p:cTn id="10" dur="500" autoRev="1" fill="hold"/>
                                        <p:tgtEl>
                                          <p:spTgt spid="14"/>
                                        </p:tgtEl>
                                      </p:cBhvr>
                                      <p:by x="105000" y="105000"/>
                                    </p:animScale>
                                  </p:childTnLst>
                                </p:cTn>
                              </p:par>
                              <p:par>
                                <p:cTn id="11" presetID="1" presetClass="mediacall" presetSubtype="0" fill="hold" nodeType="withEffect">
                                  <p:stCondLst>
                                    <p:cond delay="0"/>
                                  </p:stCondLst>
                                  <p:childTnLst>
                                    <p:cmd type="call" cmd="playFrom(0.0)">
                                      <p:cBhvr>
                                        <p:cTn id="12" dur="10795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5"/>
                </p:tgtEl>
              </p:cMediaNode>
            </p:audio>
          </p:childTnLst>
        </p:cTn>
      </p:par>
    </p:tnLst>
    <p:bldLst>
      <p:bldP spid="21" grpId="0"/>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855" b="45116"/>
          <a:stretch>
            <a:fillRect/>
          </a:stretch>
        </p:blipFill>
        <p:spPr>
          <a:xfrm>
            <a:off x="-2045444" y="-2501923"/>
            <a:ext cx="7992018" cy="551792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5468" b="22987"/>
          <a:stretch>
            <a:fillRect/>
          </a:stretch>
        </p:blipFill>
        <p:spPr>
          <a:xfrm rot="-1448817" flipH="1">
            <a:off x="13675792" y="-3285503"/>
            <a:ext cx="6460250" cy="819985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50398">
            <a:off x="6871731" y="7653059"/>
            <a:ext cx="14158365" cy="4780157"/>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78699" flipH="1">
            <a:off x="-3523923" y="6091632"/>
            <a:ext cx="13035890" cy="7903008"/>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65059" y="5957542"/>
            <a:ext cx="2895584" cy="2899208"/>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132843" y="5283746"/>
            <a:ext cx="2170887" cy="4367250"/>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2999483" y="7040405"/>
            <a:ext cx="2603918" cy="2313146"/>
          </a:xfrm>
          <a:prstGeom prst="rect">
            <a:avLst/>
          </a:prstGeom>
        </p:spPr>
      </p:pic>
      <p:pic>
        <p:nvPicPr>
          <p:cNvPr id="9" name="Picture 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2153302" y="6785041"/>
            <a:ext cx="3034109" cy="2673809"/>
          </a:xfrm>
          <a:prstGeom prst="rect">
            <a:avLst/>
          </a:prstGeom>
        </p:spPr>
      </p:pic>
      <p:pic>
        <p:nvPicPr>
          <p:cNvPr id="10" name="Picture 10"/>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4620555" y="8121946"/>
            <a:ext cx="1133714" cy="1719920"/>
          </a:xfrm>
          <a:prstGeom prst="rect">
            <a:avLst/>
          </a:prstGeom>
        </p:spPr>
      </p:pic>
      <p:pic>
        <p:nvPicPr>
          <p:cNvPr id="11" name="Picture 1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flipH="1">
            <a:off x="1759951" y="8121946"/>
            <a:ext cx="1841948" cy="1719920"/>
          </a:xfrm>
          <a:prstGeom prst="rect">
            <a:avLst/>
          </a:prstGeom>
        </p:spPr>
      </p:pic>
      <p:pic>
        <p:nvPicPr>
          <p:cNvPr id="12" name="Picture 12"/>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5668775" y="7970020"/>
            <a:ext cx="1543697" cy="1680977"/>
          </a:xfrm>
          <a:prstGeom prst="rect">
            <a:avLst/>
          </a:prstGeom>
        </p:spPr>
      </p:pic>
      <p:pic>
        <p:nvPicPr>
          <p:cNvPr id="13" name="Picture 13"/>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0689157" y="7570978"/>
            <a:ext cx="1592081" cy="2080019"/>
          </a:xfrm>
          <a:prstGeom prst="rect">
            <a:avLst/>
          </a:prstGeom>
        </p:spPr>
      </p:pic>
      <p:sp>
        <p:nvSpPr>
          <p:cNvPr id="14" name="Rectangle: Rounded Corners 13">
            <a:extLst>
              <a:ext uri="{FF2B5EF4-FFF2-40B4-BE49-F238E27FC236}">
                <a16:creationId xmlns:a16="http://schemas.microsoft.com/office/drawing/2014/main" id="{1AFAC498-1176-0422-62F8-E1AD8C84692E}"/>
              </a:ext>
            </a:extLst>
          </p:cNvPr>
          <p:cNvSpPr/>
          <p:nvPr/>
        </p:nvSpPr>
        <p:spPr>
          <a:xfrm>
            <a:off x="2994022" y="1620599"/>
            <a:ext cx="12316718" cy="513368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200" noProof="1">
                <a:solidFill>
                  <a:prstClr val="black"/>
                </a:solidFill>
                <a:latin typeface="Arial" panose="020B0604020202020204" pitchFamily="34" charset="0"/>
                <a:cs typeface="Arial" panose="020B0604020202020204" pitchFamily="34" charset="0"/>
              </a:rPr>
              <a:t>Hôm nay, các muông thú trong rừng xanh tham gia tranh tài để chọn ra người giỏi nhất đứng đầu khu rừng. Em hãy chọn những con vật xuất sắc nhất để vào chung kết cuộc thi bằng cách trả lời các câu hỏi mà mỗi con vật đang cất giữ.</a:t>
            </a:r>
          </a:p>
        </p:txBody>
      </p:sp>
    </p:spTree>
    <p:extLst>
      <p:ext uri="{BB962C8B-B14F-4D97-AF65-F5344CB8AC3E}">
        <p14:creationId xmlns:p14="http://schemas.microsoft.com/office/powerpoint/2010/main" val="4175225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3855" b="45116"/>
          <a:stretch>
            <a:fillRect/>
          </a:stretch>
        </p:blipFill>
        <p:spPr>
          <a:xfrm>
            <a:off x="-2045444" y="-2501923"/>
            <a:ext cx="7992018" cy="5517923"/>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45468" b="22987"/>
          <a:stretch>
            <a:fillRect/>
          </a:stretch>
        </p:blipFill>
        <p:spPr>
          <a:xfrm rot="-1448817" flipH="1">
            <a:off x="13675792" y="-3285503"/>
            <a:ext cx="6460250" cy="8199858"/>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50398">
            <a:off x="6871731" y="7653059"/>
            <a:ext cx="14158365" cy="4780157"/>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78699" flipH="1">
            <a:off x="-3523923" y="6091632"/>
            <a:ext cx="13035890" cy="7903008"/>
          </a:xfrm>
          <a:prstGeom prst="rect">
            <a:avLst/>
          </a:prstGeom>
        </p:spPr>
      </p:pic>
      <p:pic>
        <p:nvPicPr>
          <p:cNvPr id="37" name="Picture 36">
            <a:extLst>
              <a:ext uri="{FF2B5EF4-FFF2-40B4-BE49-F238E27FC236}">
                <a16:creationId xmlns:a16="http://schemas.microsoft.com/office/drawing/2014/main" id="{DF74DAF8-0CB0-78BB-D30F-565D0C1285D4}"/>
              </a:ext>
            </a:extLst>
          </p:cNvPr>
          <p:cNvPicPr>
            <a:picLocks noChangeAspect="1"/>
          </p:cNvPicPr>
          <p:nvPr/>
        </p:nvPicPr>
        <p:blipFill>
          <a:blip r:embed="rId11"/>
          <a:stretch>
            <a:fillRect/>
          </a:stretch>
        </p:blipFill>
        <p:spPr>
          <a:xfrm>
            <a:off x="172836" y="2830638"/>
            <a:ext cx="2935479" cy="5605758"/>
          </a:xfrm>
          <a:prstGeom prst="rect">
            <a:avLst/>
          </a:prstGeom>
        </p:spPr>
      </p:pic>
      <p:pic>
        <p:nvPicPr>
          <p:cNvPr id="38" name="Picture 37">
            <a:extLst>
              <a:ext uri="{FF2B5EF4-FFF2-40B4-BE49-F238E27FC236}">
                <a16:creationId xmlns:a16="http://schemas.microsoft.com/office/drawing/2014/main" id="{202CECED-A8FB-23CF-6ACE-C5CEB175349F}"/>
              </a:ext>
            </a:extLst>
          </p:cNvPr>
          <p:cNvPicPr>
            <a:picLocks noChangeAspect="1"/>
          </p:cNvPicPr>
          <p:nvPr/>
        </p:nvPicPr>
        <p:blipFill>
          <a:blip r:embed="rId12"/>
          <a:stretch>
            <a:fillRect/>
          </a:stretch>
        </p:blipFill>
        <p:spPr>
          <a:xfrm>
            <a:off x="3614831" y="3789176"/>
            <a:ext cx="3228113" cy="5825234"/>
          </a:xfrm>
          <a:prstGeom prst="rect">
            <a:avLst/>
          </a:prstGeom>
        </p:spPr>
      </p:pic>
      <p:pic>
        <p:nvPicPr>
          <p:cNvPr id="40" name="Picture 39">
            <a:extLst>
              <a:ext uri="{FF2B5EF4-FFF2-40B4-BE49-F238E27FC236}">
                <a16:creationId xmlns:a16="http://schemas.microsoft.com/office/drawing/2014/main" id="{3934E292-F266-9C68-E708-1B8AA8CB7C59}"/>
              </a:ext>
            </a:extLst>
          </p:cNvPr>
          <p:cNvPicPr>
            <a:picLocks noChangeAspect="1"/>
          </p:cNvPicPr>
          <p:nvPr/>
        </p:nvPicPr>
        <p:blipFill>
          <a:blip r:embed="rId13"/>
          <a:stretch>
            <a:fillRect/>
          </a:stretch>
        </p:blipFill>
        <p:spPr>
          <a:xfrm>
            <a:off x="11398790" y="3745362"/>
            <a:ext cx="2935479" cy="5331414"/>
          </a:xfrm>
          <a:prstGeom prst="rect">
            <a:avLst/>
          </a:prstGeom>
        </p:spPr>
      </p:pic>
      <p:pic>
        <p:nvPicPr>
          <p:cNvPr id="41" name="Picture 40">
            <a:extLst>
              <a:ext uri="{FF2B5EF4-FFF2-40B4-BE49-F238E27FC236}">
                <a16:creationId xmlns:a16="http://schemas.microsoft.com/office/drawing/2014/main" id="{9C9D0EF6-3ED4-A67C-78FD-CF35C9028581}"/>
              </a:ext>
            </a:extLst>
          </p:cNvPr>
          <p:cNvPicPr>
            <a:picLocks noChangeAspect="1"/>
          </p:cNvPicPr>
          <p:nvPr/>
        </p:nvPicPr>
        <p:blipFill>
          <a:blip r:embed="rId14"/>
          <a:stretch>
            <a:fillRect/>
          </a:stretch>
        </p:blipFill>
        <p:spPr>
          <a:xfrm>
            <a:off x="15211130" y="3022679"/>
            <a:ext cx="2569686" cy="5221677"/>
          </a:xfrm>
          <a:prstGeom prst="rect">
            <a:avLst/>
          </a:prstGeom>
        </p:spPr>
      </p:pic>
      <p:pic>
        <p:nvPicPr>
          <p:cNvPr id="31" name="Picture 30">
            <a:hlinkClick r:id="rId15" action="ppaction://hlinksldjump"/>
            <a:extLst>
              <a:ext uri="{FF2B5EF4-FFF2-40B4-BE49-F238E27FC236}">
                <a16:creationId xmlns:a16="http://schemas.microsoft.com/office/drawing/2014/main" id="{17979D70-A8A4-1536-A307-596FCC6C0413}"/>
              </a:ext>
            </a:extLst>
          </p:cNvPr>
          <p:cNvPicPr>
            <a:picLocks noChangeAspect="1"/>
          </p:cNvPicPr>
          <p:nvPr/>
        </p:nvPicPr>
        <p:blipFill>
          <a:blip r:embed="rId11"/>
          <a:stretch>
            <a:fillRect/>
          </a:stretch>
        </p:blipFill>
        <p:spPr>
          <a:xfrm>
            <a:off x="172836" y="2830638"/>
            <a:ext cx="2935479" cy="5605758"/>
          </a:xfrm>
          <a:prstGeom prst="rect">
            <a:avLst/>
          </a:prstGeom>
        </p:spPr>
      </p:pic>
      <p:pic>
        <p:nvPicPr>
          <p:cNvPr id="32" name="Picture 31">
            <a:hlinkClick r:id="rId16" action="ppaction://hlinksldjump"/>
            <a:extLst>
              <a:ext uri="{FF2B5EF4-FFF2-40B4-BE49-F238E27FC236}">
                <a16:creationId xmlns:a16="http://schemas.microsoft.com/office/drawing/2014/main" id="{CA5639FF-7624-00A3-EB53-CCD1660787C4}"/>
              </a:ext>
            </a:extLst>
          </p:cNvPr>
          <p:cNvPicPr>
            <a:picLocks noChangeAspect="1"/>
          </p:cNvPicPr>
          <p:nvPr/>
        </p:nvPicPr>
        <p:blipFill>
          <a:blip r:embed="rId12"/>
          <a:stretch>
            <a:fillRect/>
          </a:stretch>
        </p:blipFill>
        <p:spPr>
          <a:xfrm>
            <a:off x="3614831" y="3789176"/>
            <a:ext cx="3228113" cy="5825234"/>
          </a:xfrm>
          <a:prstGeom prst="rect">
            <a:avLst/>
          </a:prstGeom>
        </p:spPr>
      </p:pic>
      <p:pic>
        <p:nvPicPr>
          <p:cNvPr id="34" name="Picture 33">
            <a:hlinkClick r:id="rId17" action="ppaction://hlinksldjump"/>
            <a:extLst>
              <a:ext uri="{FF2B5EF4-FFF2-40B4-BE49-F238E27FC236}">
                <a16:creationId xmlns:a16="http://schemas.microsoft.com/office/drawing/2014/main" id="{5C9EE13E-E48E-2ED5-75F6-1EF2F25A7AF8}"/>
              </a:ext>
            </a:extLst>
          </p:cNvPr>
          <p:cNvPicPr>
            <a:picLocks noChangeAspect="1"/>
          </p:cNvPicPr>
          <p:nvPr/>
        </p:nvPicPr>
        <p:blipFill>
          <a:blip r:embed="rId13"/>
          <a:stretch>
            <a:fillRect/>
          </a:stretch>
        </p:blipFill>
        <p:spPr>
          <a:xfrm>
            <a:off x="11398790" y="3745362"/>
            <a:ext cx="2935479" cy="5331414"/>
          </a:xfrm>
          <a:prstGeom prst="rect">
            <a:avLst/>
          </a:prstGeom>
        </p:spPr>
      </p:pic>
      <p:pic>
        <p:nvPicPr>
          <p:cNvPr id="35" name="Picture 34">
            <a:hlinkClick r:id="rId18" action="ppaction://hlinksldjump"/>
            <a:extLst>
              <a:ext uri="{FF2B5EF4-FFF2-40B4-BE49-F238E27FC236}">
                <a16:creationId xmlns:a16="http://schemas.microsoft.com/office/drawing/2014/main" id="{022C2FF9-88BA-8F0F-95A5-EB284F906233}"/>
              </a:ext>
            </a:extLst>
          </p:cNvPr>
          <p:cNvPicPr>
            <a:picLocks noChangeAspect="1"/>
          </p:cNvPicPr>
          <p:nvPr/>
        </p:nvPicPr>
        <p:blipFill>
          <a:blip r:embed="rId14"/>
          <a:stretch>
            <a:fillRect/>
          </a:stretch>
        </p:blipFill>
        <p:spPr>
          <a:xfrm>
            <a:off x="15211130" y="3022679"/>
            <a:ext cx="2569686" cy="5221677"/>
          </a:xfrm>
          <a:prstGeom prst="rect">
            <a:avLst/>
          </a:prstGeom>
        </p:spPr>
      </p:pic>
      <p:pic>
        <p:nvPicPr>
          <p:cNvPr id="47" name="Picture 46">
            <a:extLst>
              <a:ext uri="{FF2B5EF4-FFF2-40B4-BE49-F238E27FC236}">
                <a16:creationId xmlns:a16="http://schemas.microsoft.com/office/drawing/2014/main" id="{8A8D131C-5357-4ECA-DE6A-7E25605FD1F2}"/>
              </a:ext>
            </a:extLst>
          </p:cNvPr>
          <p:cNvPicPr>
            <a:picLocks noChangeAspect="1"/>
          </p:cNvPicPr>
          <p:nvPr/>
        </p:nvPicPr>
        <p:blipFill>
          <a:blip r:embed="rId19"/>
          <a:stretch>
            <a:fillRect/>
          </a:stretch>
        </p:blipFill>
        <p:spPr>
          <a:xfrm>
            <a:off x="7743525" y="4197143"/>
            <a:ext cx="2761728" cy="5496021"/>
          </a:xfrm>
          <a:prstGeom prst="rect">
            <a:avLst/>
          </a:prstGeom>
        </p:spPr>
      </p:pic>
      <p:pic>
        <p:nvPicPr>
          <p:cNvPr id="44" name="Picture 43">
            <a:hlinkClick r:id="rId20" action="ppaction://hlinksldjump"/>
            <a:extLst>
              <a:ext uri="{FF2B5EF4-FFF2-40B4-BE49-F238E27FC236}">
                <a16:creationId xmlns:a16="http://schemas.microsoft.com/office/drawing/2014/main" id="{11846C19-9DC6-1C0B-B653-6D82AA38CDF1}"/>
              </a:ext>
            </a:extLst>
          </p:cNvPr>
          <p:cNvPicPr>
            <a:picLocks noChangeAspect="1"/>
          </p:cNvPicPr>
          <p:nvPr/>
        </p:nvPicPr>
        <p:blipFill>
          <a:blip r:embed="rId19"/>
          <a:stretch>
            <a:fillRect/>
          </a:stretch>
        </p:blipFill>
        <p:spPr>
          <a:xfrm>
            <a:off x="7743525" y="4197143"/>
            <a:ext cx="2761728" cy="5496021"/>
          </a:xfrm>
          <a:prstGeom prst="rect">
            <a:avLst/>
          </a:prstGeom>
        </p:spPr>
      </p:pic>
      <p:pic>
        <p:nvPicPr>
          <p:cNvPr id="48" name="Picture 12">
            <a:hlinkClick r:id="rId21" action="ppaction://hlinksldjump"/>
            <a:extLst>
              <a:ext uri="{FF2B5EF4-FFF2-40B4-BE49-F238E27FC236}">
                <a16:creationId xmlns:a16="http://schemas.microsoft.com/office/drawing/2014/main" id="{7CF7896F-5EA2-BEC8-620D-9AB4D4061BA8}"/>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8329431" y="257037"/>
            <a:ext cx="1645920" cy="1645920"/>
          </a:xfrm>
          <a:prstGeom prst="rect">
            <a:avLst/>
          </a:prstGeom>
        </p:spPr>
      </p:pic>
    </p:spTree>
    <p:extLst>
      <p:ext uri="{BB962C8B-B14F-4D97-AF65-F5344CB8AC3E}">
        <p14:creationId xmlns:p14="http://schemas.microsoft.com/office/powerpoint/2010/main" val="1278964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7"/>
                                        </p:tgtEl>
                                        <p:attrNameLst>
                                          <p:attrName>r</p:attrName>
                                        </p:attrNameLst>
                                      </p:cBhvr>
                                    </p:animRot>
                                    <p:animRot by="-240000">
                                      <p:cBhvr>
                                        <p:cTn id="7" dur="600" fill="hold">
                                          <p:stCondLst>
                                            <p:cond delay="600"/>
                                          </p:stCondLst>
                                        </p:cTn>
                                        <p:tgtEl>
                                          <p:spTgt spid="37"/>
                                        </p:tgtEl>
                                        <p:attrNameLst>
                                          <p:attrName>r</p:attrName>
                                        </p:attrNameLst>
                                      </p:cBhvr>
                                    </p:animRot>
                                    <p:animRot by="240000">
                                      <p:cBhvr>
                                        <p:cTn id="8" dur="600" fill="hold">
                                          <p:stCondLst>
                                            <p:cond delay="1200"/>
                                          </p:stCondLst>
                                        </p:cTn>
                                        <p:tgtEl>
                                          <p:spTgt spid="37"/>
                                        </p:tgtEl>
                                        <p:attrNameLst>
                                          <p:attrName>r</p:attrName>
                                        </p:attrNameLst>
                                      </p:cBhvr>
                                    </p:animRot>
                                    <p:animRot by="-240000">
                                      <p:cBhvr>
                                        <p:cTn id="9" dur="600" fill="hold">
                                          <p:stCondLst>
                                            <p:cond delay="1800"/>
                                          </p:stCondLst>
                                        </p:cTn>
                                        <p:tgtEl>
                                          <p:spTgt spid="37"/>
                                        </p:tgtEl>
                                        <p:attrNameLst>
                                          <p:attrName>r</p:attrName>
                                        </p:attrNameLst>
                                      </p:cBhvr>
                                    </p:animRot>
                                    <p:animRot by="120000">
                                      <p:cBhvr>
                                        <p:cTn id="10" dur="600" fill="hold">
                                          <p:stCondLst>
                                            <p:cond delay="2400"/>
                                          </p:stCondLst>
                                        </p:cTn>
                                        <p:tgtEl>
                                          <p:spTgt spid="3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8"/>
                                        </p:tgtEl>
                                        <p:attrNameLst>
                                          <p:attrName>r</p:attrName>
                                        </p:attrNameLst>
                                      </p:cBhvr>
                                    </p:animRot>
                                    <p:animRot by="-240000">
                                      <p:cBhvr>
                                        <p:cTn id="13" dur="600" fill="hold">
                                          <p:stCondLst>
                                            <p:cond delay="600"/>
                                          </p:stCondLst>
                                        </p:cTn>
                                        <p:tgtEl>
                                          <p:spTgt spid="38"/>
                                        </p:tgtEl>
                                        <p:attrNameLst>
                                          <p:attrName>r</p:attrName>
                                        </p:attrNameLst>
                                      </p:cBhvr>
                                    </p:animRot>
                                    <p:animRot by="240000">
                                      <p:cBhvr>
                                        <p:cTn id="14" dur="600" fill="hold">
                                          <p:stCondLst>
                                            <p:cond delay="1200"/>
                                          </p:stCondLst>
                                        </p:cTn>
                                        <p:tgtEl>
                                          <p:spTgt spid="38"/>
                                        </p:tgtEl>
                                        <p:attrNameLst>
                                          <p:attrName>r</p:attrName>
                                        </p:attrNameLst>
                                      </p:cBhvr>
                                    </p:animRot>
                                    <p:animRot by="-240000">
                                      <p:cBhvr>
                                        <p:cTn id="15" dur="600" fill="hold">
                                          <p:stCondLst>
                                            <p:cond delay="1800"/>
                                          </p:stCondLst>
                                        </p:cTn>
                                        <p:tgtEl>
                                          <p:spTgt spid="38"/>
                                        </p:tgtEl>
                                        <p:attrNameLst>
                                          <p:attrName>r</p:attrName>
                                        </p:attrNameLst>
                                      </p:cBhvr>
                                    </p:animRot>
                                    <p:animRot by="120000">
                                      <p:cBhvr>
                                        <p:cTn id="16" dur="600" fill="hold">
                                          <p:stCondLst>
                                            <p:cond delay="2400"/>
                                          </p:stCondLst>
                                        </p:cTn>
                                        <p:tgtEl>
                                          <p:spTgt spid="3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40"/>
                                        </p:tgtEl>
                                        <p:attrNameLst>
                                          <p:attrName>r</p:attrName>
                                        </p:attrNameLst>
                                      </p:cBhvr>
                                    </p:animRot>
                                    <p:animRot by="-240000">
                                      <p:cBhvr>
                                        <p:cTn id="19" dur="600" fill="hold">
                                          <p:stCondLst>
                                            <p:cond delay="600"/>
                                          </p:stCondLst>
                                        </p:cTn>
                                        <p:tgtEl>
                                          <p:spTgt spid="40"/>
                                        </p:tgtEl>
                                        <p:attrNameLst>
                                          <p:attrName>r</p:attrName>
                                        </p:attrNameLst>
                                      </p:cBhvr>
                                    </p:animRot>
                                    <p:animRot by="240000">
                                      <p:cBhvr>
                                        <p:cTn id="20" dur="600" fill="hold">
                                          <p:stCondLst>
                                            <p:cond delay="1200"/>
                                          </p:stCondLst>
                                        </p:cTn>
                                        <p:tgtEl>
                                          <p:spTgt spid="40"/>
                                        </p:tgtEl>
                                        <p:attrNameLst>
                                          <p:attrName>r</p:attrName>
                                        </p:attrNameLst>
                                      </p:cBhvr>
                                    </p:animRot>
                                    <p:animRot by="-240000">
                                      <p:cBhvr>
                                        <p:cTn id="21" dur="600" fill="hold">
                                          <p:stCondLst>
                                            <p:cond delay="1800"/>
                                          </p:stCondLst>
                                        </p:cTn>
                                        <p:tgtEl>
                                          <p:spTgt spid="40"/>
                                        </p:tgtEl>
                                        <p:attrNameLst>
                                          <p:attrName>r</p:attrName>
                                        </p:attrNameLst>
                                      </p:cBhvr>
                                    </p:animRot>
                                    <p:animRot by="120000">
                                      <p:cBhvr>
                                        <p:cTn id="22" dur="600" fill="hold">
                                          <p:stCondLst>
                                            <p:cond delay="2400"/>
                                          </p:stCondLst>
                                        </p:cTn>
                                        <p:tgtEl>
                                          <p:spTgt spid="40"/>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41"/>
                                        </p:tgtEl>
                                        <p:attrNameLst>
                                          <p:attrName>r</p:attrName>
                                        </p:attrNameLst>
                                      </p:cBhvr>
                                    </p:animRot>
                                    <p:animRot by="-240000">
                                      <p:cBhvr>
                                        <p:cTn id="25" dur="600" fill="hold">
                                          <p:stCondLst>
                                            <p:cond delay="600"/>
                                          </p:stCondLst>
                                        </p:cTn>
                                        <p:tgtEl>
                                          <p:spTgt spid="41"/>
                                        </p:tgtEl>
                                        <p:attrNameLst>
                                          <p:attrName>r</p:attrName>
                                        </p:attrNameLst>
                                      </p:cBhvr>
                                    </p:animRot>
                                    <p:animRot by="240000">
                                      <p:cBhvr>
                                        <p:cTn id="26" dur="600" fill="hold">
                                          <p:stCondLst>
                                            <p:cond delay="1200"/>
                                          </p:stCondLst>
                                        </p:cTn>
                                        <p:tgtEl>
                                          <p:spTgt spid="41"/>
                                        </p:tgtEl>
                                        <p:attrNameLst>
                                          <p:attrName>r</p:attrName>
                                        </p:attrNameLst>
                                      </p:cBhvr>
                                    </p:animRot>
                                    <p:animRot by="-240000">
                                      <p:cBhvr>
                                        <p:cTn id="27" dur="600" fill="hold">
                                          <p:stCondLst>
                                            <p:cond delay="1800"/>
                                          </p:stCondLst>
                                        </p:cTn>
                                        <p:tgtEl>
                                          <p:spTgt spid="41"/>
                                        </p:tgtEl>
                                        <p:attrNameLst>
                                          <p:attrName>r</p:attrName>
                                        </p:attrNameLst>
                                      </p:cBhvr>
                                    </p:animRot>
                                    <p:animRot by="120000">
                                      <p:cBhvr>
                                        <p:cTn id="28" dur="600" fill="hold">
                                          <p:stCondLst>
                                            <p:cond delay="2400"/>
                                          </p:stCondLst>
                                        </p:cTn>
                                        <p:tgtEl>
                                          <p:spTgt spid="4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31"/>
                                        </p:tgtEl>
                                        <p:attrNameLst>
                                          <p:attrName>r</p:attrName>
                                        </p:attrNameLst>
                                      </p:cBhvr>
                                    </p:animRot>
                                    <p:animRot by="-240000">
                                      <p:cBhvr>
                                        <p:cTn id="31" dur="600" fill="hold">
                                          <p:stCondLst>
                                            <p:cond delay="600"/>
                                          </p:stCondLst>
                                        </p:cTn>
                                        <p:tgtEl>
                                          <p:spTgt spid="31"/>
                                        </p:tgtEl>
                                        <p:attrNameLst>
                                          <p:attrName>r</p:attrName>
                                        </p:attrNameLst>
                                      </p:cBhvr>
                                    </p:animRot>
                                    <p:animRot by="240000">
                                      <p:cBhvr>
                                        <p:cTn id="32" dur="600" fill="hold">
                                          <p:stCondLst>
                                            <p:cond delay="1200"/>
                                          </p:stCondLst>
                                        </p:cTn>
                                        <p:tgtEl>
                                          <p:spTgt spid="31"/>
                                        </p:tgtEl>
                                        <p:attrNameLst>
                                          <p:attrName>r</p:attrName>
                                        </p:attrNameLst>
                                      </p:cBhvr>
                                    </p:animRot>
                                    <p:animRot by="-240000">
                                      <p:cBhvr>
                                        <p:cTn id="33" dur="600" fill="hold">
                                          <p:stCondLst>
                                            <p:cond delay="1800"/>
                                          </p:stCondLst>
                                        </p:cTn>
                                        <p:tgtEl>
                                          <p:spTgt spid="31"/>
                                        </p:tgtEl>
                                        <p:attrNameLst>
                                          <p:attrName>r</p:attrName>
                                        </p:attrNameLst>
                                      </p:cBhvr>
                                    </p:animRot>
                                    <p:animRot by="120000">
                                      <p:cBhvr>
                                        <p:cTn id="34" dur="600" fill="hold">
                                          <p:stCondLst>
                                            <p:cond delay="2400"/>
                                          </p:stCondLst>
                                        </p:cTn>
                                        <p:tgtEl>
                                          <p:spTgt spid="31"/>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32"/>
                                        </p:tgtEl>
                                        <p:attrNameLst>
                                          <p:attrName>r</p:attrName>
                                        </p:attrNameLst>
                                      </p:cBhvr>
                                    </p:animRot>
                                    <p:animRot by="-240000">
                                      <p:cBhvr>
                                        <p:cTn id="37" dur="600" fill="hold">
                                          <p:stCondLst>
                                            <p:cond delay="600"/>
                                          </p:stCondLst>
                                        </p:cTn>
                                        <p:tgtEl>
                                          <p:spTgt spid="32"/>
                                        </p:tgtEl>
                                        <p:attrNameLst>
                                          <p:attrName>r</p:attrName>
                                        </p:attrNameLst>
                                      </p:cBhvr>
                                    </p:animRot>
                                    <p:animRot by="240000">
                                      <p:cBhvr>
                                        <p:cTn id="38" dur="600" fill="hold">
                                          <p:stCondLst>
                                            <p:cond delay="1200"/>
                                          </p:stCondLst>
                                        </p:cTn>
                                        <p:tgtEl>
                                          <p:spTgt spid="32"/>
                                        </p:tgtEl>
                                        <p:attrNameLst>
                                          <p:attrName>r</p:attrName>
                                        </p:attrNameLst>
                                      </p:cBhvr>
                                    </p:animRot>
                                    <p:animRot by="-240000">
                                      <p:cBhvr>
                                        <p:cTn id="39" dur="600" fill="hold">
                                          <p:stCondLst>
                                            <p:cond delay="1800"/>
                                          </p:stCondLst>
                                        </p:cTn>
                                        <p:tgtEl>
                                          <p:spTgt spid="32"/>
                                        </p:tgtEl>
                                        <p:attrNameLst>
                                          <p:attrName>r</p:attrName>
                                        </p:attrNameLst>
                                      </p:cBhvr>
                                    </p:animRot>
                                    <p:animRot by="120000">
                                      <p:cBhvr>
                                        <p:cTn id="40" dur="600" fill="hold">
                                          <p:stCondLst>
                                            <p:cond delay="2400"/>
                                          </p:stCondLst>
                                        </p:cTn>
                                        <p:tgtEl>
                                          <p:spTgt spid="32"/>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34"/>
                                        </p:tgtEl>
                                        <p:attrNameLst>
                                          <p:attrName>r</p:attrName>
                                        </p:attrNameLst>
                                      </p:cBhvr>
                                    </p:animRot>
                                    <p:animRot by="-240000">
                                      <p:cBhvr>
                                        <p:cTn id="43" dur="600" fill="hold">
                                          <p:stCondLst>
                                            <p:cond delay="600"/>
                                          </p:stCondLst>
                                        </p:cTn>
                                        <p:tgtEl>
                                          <p:spTgt spid="34"/>
                                        </p:tgtEl>
                                        <p:attrNameLst>
                                          <p:attrName>r</p:attrName>
                                        </p:attrNameLst>
                                      </p:cBhvr>
                                    </p:animRot>
                                    <p:animRot by="240000">
                                      <p:cBhvr>
                                        <p:cTn id="44" dur="600" fill="hold">
                                          <p:stCondLst>
                                            <p:cond delay="1200"/>
                                          </p:stCondLst>
                                        </p:cTn>
                                        <p:tgtEl>
                                          <p:spTgt spid="34"/>
                                        </p:tgtEl>
                                        <p:attrNameLst>
                                          <p:attrName>r</p:attrName>
                                        </p:attrNameLst>
                                      </p:cBhvr>
                                    </p:animRot>
                                    <p:animRot by="-240000">
                                      <p:cBhvr>
                                        <p:cTn id="45" dur="600" fill="hold">
                                          <p:stCondLst>
                                            <p:cond delay="1800"/>
                                          </p:stCondLst>
                                        </p:cTn>
                                        <p:tgtEl>
                                          <p:spTgt spid="34"/>
                                        </p:tgtEl>
                                        <p:attrNameLst>
                                          <p:attrName>r</p:attrName>
                                        </p:attrNameLst>
                                      </p:cBhvr>
                                    </p:animRot>
                                    <p:animRot by="120000">
                                      <p:cBhvr>
                                        <p:cTn id="46" dur="600" fill="hold">
                                          <p:stCondLst>
                                            <p:cond delay="2400"/>
                                          </p:stCondLst>
                                        </p:cTn>
                                        <p:tgtEl>
                                          <p:spTgt spid="34"/>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300" fill="hold">
                                          <p:stCondLst>
                                            <p:cond delay="0"/>
                                          </p:stCondLst>
                                        </p:cTn>
                                        <p:tgtEl>
                                          <p:spTgt spid="35"/>
                                        </p:tgtEl>
                                        <p:attrNameLst>
                                          <p:attrName>r</p:attrName>
                                        </p:attrNameLst>
                                      </p:cBhvr>
                                    </p:animRot>
                                    <p:animRot by="-240000">
                                      <p:cBhvr>
                                        <p:cTn id="49" dur="600" fill="hold">
                                          <p:stCondLst>
                                            <p:cond delay="600"/>
                                          </p:stCondLst>
                                        </p:cTn>
                                        <p:tgtEl>
                                          <p:spTgt spid="35"/>
                                        </p:tgtEl>
                                        <p:attrNameLst>
                                          <p:attrName>r</p:attrName>
                                        </p:attrNameLst>
                                      </p:cBhvr>
                                    </p:animRot>
                                    <p:animRot by="240000">
                                      <p:cBhvr>
                                        <p:cTn id="50" dur="600" fill="hold">
                                          <p:stCondLst>
                                            <p:cond delay="1200"/>
                                          </p:stCondLst>
                                        </p:cTn>
                                        <p:tgtEl>
                                          <p:spTgt spid="35"/>
                                        </p:tgtEl>
                                        <p:attrNameLst>
                                          <p:attrName>r</p:attrName>
                                        </p:attrNameLst>
                                      </p:cBhvr>
                                    </p:animRot>
                                    <p:animRot by="-240000">
                                      <p:cBhvr>
                                        <p:cTn id="51" dur="600" fill="hold">
                                          <p:stCondLst>
                                            <p:cond delay="1800"/>
                                          </p:stCondLst>
                                        </p:cTn>
                                        <p:tgtEl>
                                          <p:spTgt spid="35"/>
                                        </p:tgtEl>
                                        <p:attrNameLst>
                                          <p:attrName>r</p:attrName>
                                        </p:attrNameLst>
                                      </p:cBhvr>
                                    </p:animRot>
                                    <p:animRot by="120000">
                                      <p:cBhvr>
                                        <p:cTn id="52" dur="600" fill="hold">
                                          <p:stCondLst>
                                            <p:cond delay="2400"/>
                                          </p:stCondLst>
                                        </p:cTn>
                                        <p:tgtEl>
                                          <p:spTgt spid="35"/>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300" fill="hold">
                                          <p:stCondLst>
                                            <p:cond delay="0"/>
                                          </p:stCondLst>
                                        </p:cTn>
                                        <p:tgtEl>
                                          <p:spTgt spid="44"/>
                                        </p:tgtEl>
                                        <p:attrNameLst>
                                          <p:attrName>r</p:attrName>
                                        </p:attrNameLst>
                                      </p:cBhvr>
                                    </p:animRot>
                                    <p:animRot by="-240000">
                                      <p:cBhvr>
                                        <p:cTn id="55" dur="600" fill="hold">
                                          <p:stCondLst>
                                            <p:cond delay="600"/>
                                          </p:stCondLst>
                                        </p:cTn>
                                        <p:tgtEl>
                                          <p:spTgt spid="44"/>
                                        </p:tgtEl>
                                        <p:attrNameLst>
                                          <p:attrName>r</p:attrName>
                                        </p:attrNameLst>
                                      </p:cBhvr>
                                    </p:animRot>
                                    <p:animRot by="240000">
                                      <p:cBhvr>
                                        <p:cTn id="56" dur="600" fill="hold">
                                          <p:stCondLst>
                                            <p:cond delay="1200"/>
                                          </p:stCondLst>
                                        </p:cTn>
                                        <p:tgtEl>
                                          <p:spTgt spid="44"/>
                                        </p:tgtEl>
                                        <p:attrNameLst>
                                          <p:attrName>r</p:attrName>
                                        </p:attrNameLst>
                                      </p:cBhvr>
                                    </p:animRot>
                                    <p:animRot by="-240000">
                                      <p:cBhvr>
                                        <p:cTn id="57" dur="600" fill="hold">
                                          <p:stCondLst>
                                            <p:cond delay="1800"/>
                                          </p:stCondLst>
                                        </p:cTn>
                                        <p:tgtEl>
                                          <p:spTgt spid="44"/>
                                        </p:tgtEl>
                                        <p:attrNameLst>
                                          <p:attrName>r</p:attrName>
                                        </p:attrNameLst>
                                      </p:cBhvr>
                                    </p:animRot>
                                    <p:animRot by="120000">
                                      <p:cBhvr>
                                        <p:cTn id="58" dur="600" fill="hold">
                                          <p:stCondLst>
                                            <p:cond delay="2400"/>
                                          </p:stCondLst>
                                        </p:cTn>
                                        <p:tgtEl>
                                          <p:spTgt spid="44"/>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47"/>
                                        </p:tgtEl>
                                        <p:attrNameLst>
                                          <p:attrName>r</p:attrName>
                                        </p:attrNameLst>
                                      </p:cBhvr>
                                    </p:animRot>
                                    <p:animRot by="-240000">
                                      <p:cBhvr>
                                        <p:cTn id="61" dur="600" fill="hold">
                                          <p:stCondLst>
                                            <p:cond delay="600"/>
                                          </p:stCondLst>
                                        </p:cTn>
                                        <p:tgtEl>
                                          <p:spTgt spid="47"/>
                                        </p:tgtEl>
                                        <p:attrNameLst>
                                          <p:attrName>r</p:attrName>
                                        </p:attrNameLst>
                                      </p:cBhvr>
                                    </p:animRot>
                                    <p:animRot by="240000">
                                      <p:cBhvr>
                                        <p:cTn id="62" dur="600" fill="hold">
                                          <p:stCondLst>
                                            <p:cond delay="1200"/>
                                          </p:stCondLst>
                                        </p:cTn>
                                        <p:tgtEl>
                                          <p:spTgt spid="47"/>
                                        </p:tgtEl>
                                        <p:attrNameLst>
                                          <p:attrName>r</p:attrName>
                                        </p:attrNameLst>
                                      </p:cBhvr>
                                    </p:animRot>
                                    <p:animRot by="-240000">
                                      <p:cBhvr>
                                        <p:cTn id="63" dur="600" fill="hold">
                                          <p:stCondLst>
                                            <p:cond delay="1800"/>
                                          </p:stCondLst>
                                        </p:cTn>
                                        <p:tgtEl>
                                          <p:spTgt spid="47"/>
                                        </p:tgtEl>
                                        <p:attrNameLst>
                                          <p:attrName>r</p:attrName>
                                        </p:attrNameLst>
                                      </p:cBhvr>
                                    </p:animRot>
                                    <p:animRot by="120000">
                                      <p:cBhvr>
                                        <p:cTn id="64" dur="600" fill="hold">
                                          <p:stCondLst>
                                            <p:cond delay="2400"/>
                                          </p:stCondLst>
                                        </p:cTn>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31"/>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31"/>
                                        </p:tgtEl>
                                      </p:cBhvr>
                                    </p:animEffect>
                                    <p:set>
                                      <p:cBhvr>
                                        <p:cTn id="70"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1" restart="whenNotActive" fill="hold" evtFilter="cancelBubble" nodeType="interactiveSeq">
                <p:stCondLst>
                  <p:cond evt="onClick" delay="0">
                    <p:tgtEl>
                      <p:spTgt spid="32"/>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32"/>
                                        </p:tgtEl>
                                      </p:cBhvr>
                                    </p:animEffect>
                                    <p:set>
                                      <p:cBhvr>
                                        <p:cTn id="76"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77" restart="whenNotActive" fill="hold" evtFilter="cancelBubble" nodeType="interactiveSeq">
                <p:stCondLst>
                  <p:cond evt="onClick" delay="0">
                    <p:tgtEl>
                      <p:spTgt spid="44"/>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44"/>
                                        </p:tgtEl>
                                      </p:cBhvr>
                                    </p:animEffect>
                                    <p:set>
                                      <p:cBhvr>
                                        <p:cTn id="82"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83" restart="whenNotActive" fill="hold" evtFilter="cancelBubble" nodeType="interactiveSeq">
                <p:stCondLst>
                  <p:cond evt="onClick" delay="0">
                    <p:tgtEl>
                      <p:spTgt spid="34"/>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34"/>
                                        </p:tgtEl>
                                      </p:cBhvr>
                                    </p:animEffect>
                                    <p:set>
                                      <p:cBhvr>
                                        <p:cTn id="88"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89" restart="whenNotActive" fill="hold" evtFilter="cancelBubble" nodeType="interactiveSeq">
                <p:stCondLst>
                  <p:cond evt="onClick" delay="0">
                    <p:tgtEl>
                      <p:spTgt spid="35"/>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35"/>
                                        </p:tgtEl>
                                      </p:cBhvr>
                                    </p:animEffect>
                                    <p:set>
                                      <p:cBhvr>
                                        <p:cTn id="94"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95" restart="whenNotActive" fill="hold" evtFilter="cancelBubble" nodeType="interactiveSeq">
                <p:stCondLst>
                  <p:cond evt="onClick" delay="0">
                    <p:tgtEl>
                      <p:spTgt spid="37"/>
                    </p:tgtEl>
                  </p:cond>
                </p:stCondLst>
                <p:endSync evt="end" delay="0">
                  <p:rtn val="all"/>
                </p:endSync>
                <p:childTnLst>
                  <p:par>
                    <p:cTn id="96" fill="hold">
                      <p:stCondLst>
                        <p:cond delay="0"/>
                      </p:stCondLst>
                      <p:childTnLst>
                        <p:par>
                          <p:cTn id="97" fill="hold">
                            <p:stCondLst>
                              <p:cond delay="0"/>
                            </p:stCondLst>
                            <p:childTnLst>
                              <p:par>
                                <p:cTn id="98" presetID="23" presetClass="exit" presetSubtype="32" fill="hold" nodeType="clickEffect">
                                  <p:stCondLst>
                                    <p:cond delay="0"/>
                                  </p:stCondLst>
                                  <p:childTnLst>
                                    <p:anim calcmode="lin" valueType="num">
                                      <p:cBhvr>
                                        <p:cTn id="99" dur="500"/>
                                        <p:tgtEl>
                                          <p:spTgt spid="37"/>
                                        </p:tgtEl>
                                        <p:attrNameLst>
                                          <p:attrName>ppt_w</p:attrName>
                                        </p:attrNameLst>
                                      </p:cBhvr>
                                      <p:tavLst>
                                        <p:tav tm="0">
                                          <p:val>
                                            <p:strVal val="ppt_w"/>
                                          </p:val>
                                        </p:tav>
                                        <p:tav tm="100000">
                                          <p:val>
                                            <p:fltVal val="0"/>
                                          </p:val>
                                        </p:tav>
                                      </p:tavLst>
                                    </p:anim>
                                    <p:anim calcmode="lin" valueType="num">
                                      <p:cBhvr>
                                        <p:cTn id="100" dur="500"/>
                                        <p:tgtEl>
                                          <p:spTgt spid="37"/>
                                        </p:tgtEl>
                                        <p:attrNameLst>
                                          <p:attrName>ppt_h</p:attrName>
                                        </p:attrNameLst>
                                      </p:cBhvr>
                                      <p:tavLst>
                                        <p:tav tm="0">
                                          <p:val>
                                            <p:strVal val="ppt_h"/>
                                          </p:val>
                                        </p:tav>
                                        <p:tav tm="100000">
                                          <p:val>
                                            <p:fltVal val="0"/>
                                          </p:val>
                                        </p:tav>
                                      </p:tavLst>
                                    </p:anim>
                                    <p:set>
                                      <p:cBhvr>
                                        <p:cTn id="101"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02" restart="whenNotActive" fill="hold" evtFilter="cancelBubble" nodeType="interactiveSeq">
                <p:stCondLst>
                  <p:cond evt="onClick" delay="0">
                    <p:tgtEl>
                      <p:spTgt spid="38"/>
                    </p:tgtEl>
                  </p:cond>
                </p:stCondLst>
                <p:endSync evt="end" delay="0">
                  <p:rtn val="all"/>
                </p:endSync>
                <p:childTnLst>
                  <p:par>
                    <p:cTn id="103" fill="hold">
                      <p:stCondLst>
                        <p:cond delay="0"/>
                      </p:stCondLst>
                      <p:childTnLst>
                        <p:par>
                          <p:cTn id="104" fill="hold">
                            <p:stCondLst>
                              <p:cond delay="0"/>
                            </p:stCondLst>
                            <p:childTnLst>
                              <p:par>
                                <p:cTn id="105" presetID="23" presetClass="exit" presetSubtype="32" fill="hold" nodeType="clickEffect">
                                  <p:stCondLst>
                                    <p:cond delay="0"/>
                                  </p:stCondLst>
                                  <p:childTnLst>
                                    <p:anim calcmode="lin" valueType="num">
                                      <p:cBhvr>
                                        <p:cTn id="106" dur="500"/>
                                        <p:tgtEl>
                                          <p:spTgt spid="38"/>
                                        </p:tgtEl>
                                        <p:attrNameLst>
                                          <p:attrName>ppt_w</p:attrName>
                                        </p:attrNameLst>
                                      </p:cBhvr>
                                      <p:tavLst>
                                        <p:tav tm="0">
                                          <p:val>
                                            <p:strVal val="ppt_w"/>
                                          </p:val>
                                        </p:tav>
                                        <p:tav tm="100000">
                                          <p:val>
                                            <p:fltVal val="0"/>
                                          </p:val>
                                        </p:tav>
                                      </p:tavLst>
                                    </p:anim>
                                    <p:anim calcmode="lin" valueType="num">
                                      <p:cBhvr>
                                        <p:cTn id="107" dur="500"/>
                                        <p:tgtEl>
                                          <p:spTgt spid="38"/>
                                        </p:tgtEl>
                                        <p:attrNameLst>
                                          <p:attrName>ppt_h</p:attrName>
                                        </p:attrNameLst>
                                      </p:cBhvr>
                                      <p:tavLst>
                                        <p:tav tm="0">
                                          <p:val>
                                            <p:strVal val="ppt_h"/>
                                          </p:val>
                                        </p:tav>
                                        <p:tav tm="100000">
                                          <p:val>
                                            <p:fltVal val="0"/>
                                          </p:val>
                                        </p:tav>
                                      </p:tavLst>
                                    </p:anim>
                                    <p:set>
                                      <p:cBhvr>
                                        <p:cTn id="108"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09" restart="whenNotActive" fill="hold" evtFilter="cancelBubble" nodeType="interactiveSeq">
                <p:stCondLst>
                  <p:cond evt="onClick" delay="0">
                    <p:tgtEl>
                      <p:spTgt spid="40"/>
                    </p:tgtEl>
                  </p:cond>
                </p:stCondLst>
                <p:endSync evt="end" delay="0">
                  <p:rtn val="all"/>
                </p:endSync>
                <p:childTnLst>
                  <p:par>
                    <p:cTn id="110" fill="hold">
                      <p:stCondLst>
                        <p:cond delay="0"/>
                      </p:stCondLst>
                      <p:childTnLst>
                        <p:par>
                          <p:cTn id="111" fill="hold">
                            <p:stCondLst>
                              <p:cond delay="0"/>
                            </p:stCondLst>
                            <p:childTnLst>
                              <p:par>
                                <p:cTn id="112" presetID="23" presetClass="exit" presetSubtype="32" fill="hold" nodeType="clickEffect">
                                  <p:stCondLst>
                                    <p:cond delay="0"/>
                                  </p:stCondLst>
                                  <p:childTnLst>
                                    <p:anim calcmode="lin" valueType="num">
                                      <p:cBhvr>
                                        <p:cTn id="113" dur="500"/>
                                        <p:tgtEl>
                                          <p:spTgt spid="40"/>
                                        </p:tgtEl>
                                        <p:attrNameLst>
                                          <p:attrName>ppt_w</p:attrName>
                                        </p:attrNameLst>
                                      </p:cBhvr>
                                      <p:tavLst>
                                        <p:tav tm="0">
                                          <p:val>
                                            <p:strVal val="ppt_w"/>
                                          </p:val>
                                        </p:tav>
                                        <p:tav tm="100000">
                                          <p:val>
                                            <p:fltVal val="0"/>
                                          </p:val>
                                        </p:tav>
                                      </p:tavLst>
                                    </p:anim>
                                    <p:anim calcmode="lin" valueType="num">
                                      <p:cBhvr>
                                        <p:cTn id="114" dur="500"/>
                                        <p:tgtEl>
                                          <p:spTgt spid="40"/>
                                        </p:tgtEl>
                                        <p:attrNameLst>
                                          <p:attrName>ppt_h</p:attrName>
                                        </p:attrNameLst>
                                      </p:cBhvr>
                                      <p:tavLst>
                                        <p:tav tm="0">
                                          <p:val>
                                            <p:strVal val="ppt_h"/>
                                          </p:val>
                                        </p:tav>
                                        <p:tav tm="100000">
                                          <p:val>
                                            <p:fltVal val="0"/>
                                          </p:val>
                                        </p:tav>
                                      </p:tavLst>
                                    </p:anim>
                                    <p:set>
                                      <p:cBhvr>
                                        <p:cTn id="115"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16" restart="whenNotActive" fill="hold" evtFilter="cancelBubble" nodeType="interactiveSeq">
                <p:stCondLst>
                  <p:cond evt="onClick" delay="0">
                    <p:tgtEl>
                      <p:spTgt spid="41"/>
                    </p:tgtEl>
                  </p:cond>
                </p:stCondLst>
                <p:endSync evt="end" delay="0">
                  <p:rtn val="all"/>
                </p:endSync>
                <p:childTnLst>
                  <p:par>
                    <p:cTn id="117" fill="hold">
                      <p:stCondLst>
                        <p:cond delay="0"/>
                      </p:stCondLst>
                      <p:childTnLst>
                        <p:par>
                          <p:cTn id="118" fill="hold">
                            <p:stCondLst>
                              <p:cond delay="0"/>
                            </p:stCondLst>
                            <p:childTnLst>
                              <p:par>
                                <p:cTn id="119" presetID="23" presetClass="exit" presetSubtype="32" fill="hold" nodeType="clickEffect">
                                  <p:stCondLst>
                                    <p:cond delay="0"/>
                                  </p:stCondLst>
                                  <p:childTnLst>
                                    <p:anim calcmode="lin" valueType="num">
                                      <p:cBhvr>
                                        <p:cTn id="120" dur="500"/>
                                        <p:tgtEl>
                                          <p:spTgt spid="41"/>
                                        </p:tgtEl>
                                        <p:attrNameLst>
                                          <p:attrName>ppt_w</p:attrName>
                                        </p:attrNameLst>
                                      </p:cBhvr>
                                      <p:tavLst>
                                        <p:tav tm="0">
                                          <p:val>
                                            <p:strVal val="ppt_w"/>
                                          </p:val>
                                        </p:tav>
                                        <p:tav tm="100000">
                                          <p:val>
                                            <p:fltVal val="0"/>
                                          </p:val>
                                        </p:tav>
                                      </p:tavLst>
                                    </p:anim>
                                    <p:anim calcmode="lin" valueType="num">
                                      <p:cBhvr>
                                        <p:cTn id="121" dur="500"/>
                                        <p:tgtEl>
                                          <p:spTgt spid="41"/>
                                        </p:tgtEl>
                                        <p:attrNameLst>
                                          <p:attrName>ppt_h</p:attrName>
                                        </p:attrNameLst>
                                      </p:cBhvr>
                                      <p:tavLst>
                                        <p:tav tm="0">
                                          <p:val>
                                            <p:strVal val="ppt_h"/>
                                          </p:val>
                                        </p:tav>
                                        <p:tav tm="100000">
                                          <p:val>
                                            <p:fltVal val="0"/>
                                          </p:val>
                                        </p:tav>
                                      </p:tavLst>
                                    </p:anim>
                                    <p:set>
                                      <p:cBhvr>
                                        <p:cTn id="122"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23" restart="whenNotActive" fill="hold" evtFilter="cancelBubble" nodeType="interactiveSeq">
                <p:stCondLst>
                  <p:cond evt="onClick" delay="0">
                    <p:tgtEl>
                      <p:spTgt spid="47"/>
                    </p:tgtEl>
                  </p:cond>
                </p:stCondLst>
                <p:endSync evt="end" delay="0">
                  <p:rtn val="all"/>
                </p:endSync>
                <p:childTnLst>
                  <p:par>
                    <p:cTn id="124" fill="hold">
                      <p:stCondLst>
                        <p:cond delay="0"/>
                      </p:stCondLst>
                      <p:childTnLst>
                        <p:par>
                          <p:cTn id="125" fill="hold">
                            <p:stCondLst>
                              <p:cond delay="0"/>
                            </p:stCondLst>
                            <p:childTnLst>
                              <p:par>
                                <p:cTn id="126" presetID="23" presetClass="exit" presetSubtype="32" fill="hold" nodeType="clickEffect">
                                  <p:stCondLst>
                                    <p:cond delay="0"/>
                                  </p:stCondLst>
                                  <p:childTnLst>
                                    <p:anim calcmode="lin" valueType="num">
                                      <p:cBhvr>
                                        <p:cTn id="127" dur="500"/>
                                        <p:tgtEl>
                                          <p:spTgt spid="47"/>
                                        </p:tgtEl>
                                        <p:attrNameLst>
                                          <p:attrName>ppt_w</p:attrName>
                                        </p:attrNameLst>
                                      </p:cBhvr>
                                      <p:tavLst>
                                        <p:tav tm="0">
                                          <p:val>
                                            <p:strVal val="ppt_w"/>
                                          </p:val>
                                        </p:tav>
                                        <p:tav tm="100000">
                                          <p:val>
                                            <p:fltVal val="0"/>
                                          </p:val>
                                        </p:tav>
                                      </p:tavLst>
                                    </p:anim>
                                    <p:anim calcmode="lin" valueType="num">
                                      <p:cBhvr>
                                        <p:cTn id="128" dur="500"/>
                                        <p:tgtEl>
                                          <p:spTgt spid="47"/>
                                        </p:tgtEl>
                                        <p:attrNameLst>
                                          <p:attrName>ppt_h</p:attrName>
                                        </p:attrNameLst>
                                      </p:cBhvr>
                                      <p:tavLst>
                                        <p:tav tm="0">
                                          <p:val>
                                            <p:strVal val="ppt_h"/>
                                          </p:val>
                                        </p:tav>
                                        <p:tav tm="100000">
                                          <p:val>
                                            <p:fltVal val="0"/>
                                          </p:val>
                                        </p:tav>
                                      </p:tavLst>
                                    </p:anim>
                                    <p:set>
                                      <p:cBhvr>
                                        <p:cTn id="129"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3855" b="45116"/>
          <a:stretch>
            <a:fillRect/>
          </a:stretch>
        </p:blipFill>
        <p:spPr>
          <a:xfrm>
            <a:off x="-2045444" y="-2501923"/>
            <a:ext cx="7992018" cy="5517923"/>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45468" b="22987"/>
          <a:stretch>
            <a:fillRect/>
          </a:stretch>
        </p:blipFill>
        <p:spPr>
          <a:xfrm rot="-1448817" flipH="1">
            <a:off x="13675792" y="-3285503"/>
            <a:ext cx="6460250" cy="8199858"/>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50398">
            <a:off x="6871731" y="7653059"/>
            <a:ext cx="14158365" cy="4780157"/>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78699" flipH="1">
            <a:off x="-3523923" y="6091632"/>
            <a:ext cx="13035890" cy="7903008"/>
          </a:xfrm>
          <a:prstGeom prst="rect">
            <a:avLst/>
          </a:prstGeom>
        </p:spPr>
      </p:pic>
      <p:pic>
        <p:nvPicPr>
          <p:cNvPr id="7" name="Picture 6">
            <a:hlinkClick r:id="rId11" action="ppaction://hlinksldjump"/>
            <a:extLst>
              <a:ext uri="{FF2B5EF4-FFF2-40B4-BE49-F238E27FC236}">
                <a16:creationId xmlns:a16="http://schemas.microsoft.com/office/drawing/2014/main" id="{98E479EE-D325-D022-CFBC-797436F7B1D0}"/>
              </a:ext>
            </a:extLst>
          </p:cNvPr>
          <p:cNvPicPr>
            <a:picLocks noChangeAspect="1"/>
          </p:cNvPicPr>
          <p:nvPr/>
        </p:nvPicPr>
        <p:blipFill>
          <a:blip r:embed="rId12"/>
          <a:stretch>
            <a:fillRect/>
          </a:stretch>
        </p:blipFill>
        <p:spPr>
          <a:xfrm>
            <a:off x="14772314" y="7649699"/>
            <a:ext cx="3515687" cy="2620023"/>
          </a:xfrm>
          <a:prstGeom prst="rect">
            <a:avLst/>
          </a:prstGeom>
        </p:spPr>
      </p:pic>
      <p:grpSp>
        <p:nvGrpSpPr>
          <p:cNvPr id="25" name="Group 24"/>
          <p:cNvGrpSpPr/>
          <p:nvPr/>
        </p:nvGrpSpPr>
        <p:grpSpPr>
          <a:xfrm>
            <a:off x="1001921" y="899015"/>
            <a:ext cx="16279586" cy="3020390"/>
            <a:chOff x="1001921" y="899015"/>
            <a:chExt cx="16279586" cy="3020390"/>
          </a:xfrm>
        </p:grpSpPr>
        <p:sp>
          <p:nvSpPr>
            <p:cNvPr id="28" name="Rectangle: Rounded Corners 27">
              <a:extLst>
                <a:ext uri="{FF2B5EF4-FFF2-40B4-BE49-F238E27FC236}">
                  <a16:creationId xmlns:a16="http://schemas.microsoft.com/office/drawing/2014/main" id="{E61D4046-9D0D-71A8-5E6D-C216D938944C}"/>
                </a:ext>
              </a:extLst>
            </p:cNvPr>
            <p:cNvSpPr/>
            <p:nvPr/>
          </p:nvSpPr>
          <p:spPr>
            <a:xfrm>
              <a:off x="1001921" y="899015"/>
              <a:ext cx="16279586" cy="30203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vi-VN" sz="5400" b="1" noProof="1">
                  <a:solidFill>
                    <a:prstClr val="black"/>
                  </a:solidFill>
                  <a:latin typeface="Arial" panose="020B0604020202020204" pitchFamily="34" charset="0"/>
                  <a:cs typeface="Arial" panose="020B0604020202020204" pitchFamily="34" charset="0"/>
                </a:rPr>
                <a:t>Câu </a:t>
              </a:r>
              <a:r>
                <a:rPr lang="en-US" sz="5400" b="1" noProof="1">
                  <a:solidFill>
                    <a:prstClr val="black"/>
                  </a:solidFill>
                  <a:latin typeface="Arial" panose="020B0604020202020204" pitchFamily="34" charset="0"/>
                  <a:cs typeface="Arial" panose="020B0604020202020204" pitchFamily="34" charset="0"/>
                </a:rPr>
                <a:t>1:</a:t>
              </a:r>
              <a:r>
                <a:rPr lang="vi-VN" sz="5400" b="1" noProof="1">
                  <a:solidFill>
                    <a:prstClr val="black"/>
                  </a:solidFill>
                  <a:latin typeface="Arial" panose="020B0604020202020204" pitchFamily="34" charset="0"/>
                  <a:cs typeface="Arial" panose="020B0604020202020204" pitchFamily="34" charset="0"/>
                </a:rPr>
                <a:t> </a:t>
              </a:r>
              <a:r>
                <a:rPr lang="vi-VN" sz="5400" noProof="1">
                  <a:solidFill>
                    <a:prstClr val="black"/>
                  </a:solidFill>
                  <a:latin typeface="Arial" panose="020B0604020202020204" pitchFamily="34" charset="0"/>
                  <a:cs typeface="Arial" panose="020B0604020202020204" pitchFamily="34" charset="0"/>
                </a:rPr>
                <a:t>Tính thuận tiện</a:t>
              </a:r>
              <a:endParaRPr lang="vi-VN" sz="5400" b="1" noProof="1">
                <a:solidFill>
                  <a:prstClr val="black"/>
                </a:solidFill>
                <a:latin typeface="Arial" panose="020B0604020202020204" pitchFamily="34" charset="0"/>
                <a:cs typeface="Arial" panose="020B0604020202020204" pitchFamily="34" charset="0"/>
              </a:endParaRPr>
            </a:p>
          </p:txBody>
        </p:sp>
        <p:grpSp>
          <p:nvGrpSpPr>
            <p:cNvPr id="6" name="Group 5"/>
            <p:cNvGrpSpPr/>
            <p:nvPr/>
          </p:nvGrpSpPr>
          <p:grpSpPr>
            <a:xfrm>
              <a:off x="5958297" y="1906546"/>
              <a:ext cx="7130460" cy="2012859"/>
              <a:chOff x="6059258" y="1669412"/>
              <a:chExt cx="7130460" cy="2012859"/>
            </a:xfrm>
          </p:grpSpPr>
          <p:sp>
            <p:nvSpPr>
              <p:cNvPr id="10" name="TextBox 9"/>
              <p:cNvSpPr txBox="1"/>
              <p:nvPr/>
            </p:nvSpPr>
            <p:spPr>
              <a:xfrm>
                <a:off x="6059258" y="1669412"/>
                <a:ext cx="994382" cy="2012859"/>
              </a:xfrm>
              <a:prstGeom prst="rect">
                <a:avLst/>
              </a:prstGeom>
              <a:noFill/>
            </p:spPr>
            <p:txBody>
              <a:bodyPr wrap="square" rtlCol="0">
                <a:spAutoFit/>
              </a:bodyPr>
              <a:lstStyle/>
              <a:p>
                <a:pPr algn="ctr">
                  <a:lnSpc>
                    <a:spcPct val="130000"/>
                  </a:lnSpc>
                </a:pPr>
                <a:r>
                  <a:rPr lang="vi-VN" sz="4800">
                    <a:solidFill>
                      <a:prstClr val="black"/>
                    </a:solidFill>
                    <a:latin typeface="Arial" panose="020B0604020202020204" pitchFamily="34" charset="0"/>
                    <a:cs typeface="Arial" panose="020B0604020202020204" pitchFamily="34" charset="0"/>
                  </a:rPr>
                  <a:t>3</a:t>
                </a:r>
              </a:p>
              <a:p>
                <a:pPr algn="ctr">
                  <a:lnSpc>
                    <a:spcPct val="130000"/>
                  </a:lnSpc>
                </a:pPr>
                <a:r>
                  <a:rPr lang="vi-VN" sz="4800">
                    <a:solidFill>
                      <a:prstClr val="black"/>
                    </a:solidFill>
                    <a:latin typeface="Arial" panose="020B0604020202020204" pitchFamily="34" charset="0"/>
                    <a:cs typeface="Arial" panose="020B0604020202020204" pitchFamily="34" charset="0"/>
                  </a:rPr>
                  <a:t>2</a:t>
                </a:r>
                <a:endParaRPr lang="en-US" sz="4800">
                  <a:solidFill>
                    <a:prstClr val="black"/>
                  </a:solidFill>
                  <a:latin typeface="Arial" panose="020B0604020202020204" pitchFamily="34" charset="0"/>
                  <a:cs typeface="Arial" panose="020B0604020202020204" pitchFamily="34" charset="0"/>
                </a:endParaRPr>
              </a:p>
            </p:txBody>
          </p:sp>
          <p:cxnSp>
            <p:nvCxnSpPr>
              <p:cNvPr id="11" name="Straight Connector 10"/>
              <p:cNvCxnSpPr>
                <a:stCxn id="10" idx="1"/>
                <a:endCxn id="10" idx="3"/>
              </p:cNvCxnSpPr>
              <p:nvPr/>
            </p:nvCxnSpPr>
            <p:spPr>
              <a:xfrm>
                <a:off x="6059258" y="2675842"/>
                <a:ext cx="994382" cy="0"/>
              </a:xfrm>
              <a:prstGeom prst="line">
                <a:avLst/>
              </a:prstGeom>
              <a:noFill/>
              <a:ln w="38100" cap="flat" cmpd="sng" algn="ctr">
                <a:solidFill>
                  <a:sysClr val="windowText" lastClr="000000"/>
                </a:solidFill>
                <a:prstDash val="solid"/>
              </a:ln>
              <a:effectLst/>
            </p:spPr>
          </p:cxnSp>
          <p:sp>
            <p:nvSpPr>
              <p:cNvPr id="12" name="Rectangle 11"/>
              <p:cNvSpPr/>
              <p:nvPr/>
            </p:nvSpPr>
            <p:spPr>
              <a:xfrm>
                <a:off x="7259641" y="2260342"/>
                <a:ext cx="543739" cy="83099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48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rPr>
                  <a:t>×</a:t>
                </a:r>
                <a:endParaRPr kumimoji="0" lang="en-US" sz="16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3" name="TextBox 12"/>
              <p:cNvSpPr txBox="1"/>
              <p:nvPr/>
            </p:nvSpPr>
            <p:spPr>
              <a:xfrm>
                <a:off x="8080150" y="1669412"/>
                <a:ext cx="994382" cy="2012859"/>
              </a:xfrm>
              <a:prstGeom prst="rect">
                <a:avLst/>
              </a:prstGeom>
              <a:noFill/>
            </p:spPr>
            <p:txBody>
              <a:bodyPr wrap="square" rtlCol="0">
                <a:spAutoFit/>
              </a:bodyPr>
              <a:lstStyle/>
              <a:p>
                <a:pPr algn="ctr">
                  <a:lnSpc>
                    <a:spcPct val="130000"/>
                  </a:lnSpc>
                </a:pPr>
                <a:r>
                  <a:rPr lang="vi-VN" sz="4800">
                    <a:solidFill>
                      <a:prstClr val="black"/>
                    </a:solidFill>
                    <a:latin typeface="Arial" panose="020B0604020202020204" pitchFamily="34" charset="0"/>
                    <a:cs typeface="Arial" panose="020B0604020202020204" pitchFamily="34" charset="0"/>
                  </a:rPr>
                  <a:t>5</a:t>
                </a:r>
              </a:p>
              <a:p>
                <a:pPr algn="ctr">
                  <a:lnSpc>
                    <a:spcPct val="130000"/>
                  </a:lnSpc>
                </a:pPr>
                <a:r>
                  <a:rPr lang="vi-VN" sz="4800">
                    <a:solidFill>
                      <a:prstClr val="black"/>
                    </a:solidFill>
                    <a:latin typeface="Arial" panose="020B0604020202020204" pitchFamily="34" charset="0"/>
                    <a:cs typeface="Arial" panose="020B0604020202020204" pitchFamily="34" charset="0"/>
                  </a:rPr>
                  <a:t>8</a:t>
                </a:r>
                <a:endParaRPr lang="en-US" sz="4800">
                  <a:solidFill>
                    <a:prstClr val="black"/>
                  </a:solidFill>
                  <a:latin typeface="Arial" panose="020B0604020202020204" pitchFamily="34" charset="0"/>
                  <a:cs typeface="Arial" panose="020B0604020202020204" pitchFamily="34" charset="0"/>
                </a:endParaRPr>
              </a:p>
            </p:txBody>
          </p:sp>
          <p:cxnSp>
            <p:nvCxnSpPr>
              <p:cNvPr id="14" name="Straight Connector 13"/>
              <p:cNvCxnSpPr>
                <a:stCxn id="13" idx="1"/>
                <a:endCxn id="13" idx="3"/>
              </p:cNvCxnSpPr>
              <p:nvPr/>
            </p:nvCxnSpPr>
            <p:spPr>
              <a:xfrm>
                <a:off x="8080150" y="2675842"/>
                <a:ext cx="994382" cy="0"/>
              </a:xfrm>
              <a:prstGeom prst="line">
                <a:avLst/>
              </a:prstGeom>
              <a:noFill/>
              <a:ln w="38100" cap="flat" cmpd="sng" algn="ctr">
                <a:solidFill>
                  <a:sysClr val="windowText" lastClr="000000"/>
                </a:solidFill>
                <a:prstDash val="solid"/>
              </a:ln>
              <a:effectLst/>
            </p:spPr>
          </p:cxnSp>
          <p:sp>
            <p:nvSpPr>
              <p:cNvPr id="15" name="Rectangle 14"/>
              <p:cNvSpPr/>
              <p:nvPr/>
            </p:nvSpPr>
            <p:spPr>
              <a:xfrm>
                <a:off x="9333264" y="2260342"/>
                <a:ext cx="527709" cy="83099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4800" kern="0" noProof="1">
                    <a:solidFill>
                      <a:prstClr val="black"/>
                    </a:solidFill>
                    <a:latin typeface="Arial" panose="020B0604020202020204" pitchFamily="34" charset="0"/>
                    <a:cs typeface="Arial" panose="020B0604020202020204" pitchFamily="34" charset="0"/>
                  </a:rPr>
                  <a:t>‒</a:t>
                </a:r>
                <a:endParaRPr kumimoji="0" lang="en-US" sz="16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6" name="TextBox 15"/>
              <p:cNvSpPr txBox="1"/>
              <p:nvPr/>
            </p:nvSpPr>
            <p:spPr>
              <a:xfrm>
                <a:off x="10137743" y="1669412"/>
                <a:ext cx="994382" cy="2012859"/>
              </a:xfrm>
              <a:prstGeom prst="rect">
                <a:avLst/>
              </a:prstGeom>
              <a:noFill/>
            </p:spPr>
            <p:txBody>
              <a:bodyPr wrap="square" rtlCol="0">
                <a:spAutoFit/>
              </a:bodyPr>
              <a:lstStyle/>
              <a:p>
                <a:pPr algn="ctr">
                  <a:lnSpc>
                    <a:spcPct val="130000"/>
                  </a:lnSpc>
                </a:pPr>
                <a:r>
                  <a:rPr lang="vi-VN" sz="4800">
                    <a:solidFill>
                      <a:prstClr val="black"/>
                    </a:solidFill>
                    <a:latin typeface="Arial" panose="020B0604020202020204" pitchFamily="34" charset="0"/>
                    <a:cs typeface="Arial" panose="020B0604020202020204" pitchFamily="34" charset="0"/>
                  </a:rPr>
                  <a:t>1</a:t>
                </a:r>
              </a:p>
              <a:p>
                <a:pPr algn="ctr">
                  <a:lnSpc>
                    <a:spcPct val="130000"/>
                  </a:lnSpc>
                </a:pPr>
                <a:r>
                  <a:rPr lang="vi-VN" sz="4800">
                    <a:solidFill>
                      <a:prstClr val="black"/>
                    </a:solidFill>
                    <a:latin typeface="Arial" panose="020B0604020202020204" pitchFamily="34" charset="0"/>
                    <a:cs typeface="Arial" panose="020B0604020202020204" pitchFamily="34" charset="0"/>
                  </a:rPr>
                  <a:t>2</a:t>
                </a:r>
                <a:endParaRPr lang="en-US" sz="4800">
                  <a:solidFill>
                    <a:prstClr val="black"/>
                  </a:solidFill>
                  <a:latin typeface="Arial" panose="020B0604020202020204" pitchFamily="34" charset="0"/>
                  <a:cs typeface="Arial" panose="020B0604020202020204" pitchFamily="34" charset="0"/>
                </a:endParaRPr>
              </a:p>
            </p:txBody>
          </p:sp>
          <p:cxnSp>
            <p:nvCxnSpPr>
              <p:cNvPr id="17" name="Straight Connector 16"/>
              <p:cNvCxnSpPr>
                <a:stCxn id="16" idx="1"/>
                <a:endCxn id="16" idx="3"/>
              </p:cNvCxnSpPr>
              <p:nvPr/>
            </p:nvCxnSpPr>
            <p:spPr>
              <a:xfrm>
                <a:off x="10137743" y="2675842"/>
                <a:ext cx="994382" cy="0"/>
              </a:xfrm>
              <a:prstGeom prst="line">
                <a:avLst/>
              </a:prstGeom>
              <a:noFill/>
              <a:ln w="38100" cap="flat" cmpd="sng" algn="ctr">
                <a:solidFill>
                  <a:sysClr val="windowText" lastClr="000000"/>
                </a:solidFill>
                <a:prstDash val="solid"/>
              </a:ln>
              <a:effectLst/>
            </p:spPr>
          </p:cxnSp>
          <p:sp>
            <p:nvSpPr>
              <p:cNvPr id="18" name="TextBox 17"/>
              <p:cNvSpPr txBox="1"/>
              <p:nvPr/>
            </p:nvSpPr>
            <p:spPr>
              <a:xfrm>
                <a:off x="12195336" y="1669412"/>
                <a:ext cx="994382" cy="2012859"/>
              </a:xfrm>
              <a:prstGeom prst="rect">
                <a:avLst/>
              </a:prstGeom>
              <a:noFill/>
            </p:spPr>
            <p:txBody>
              <a:bodyPr wrap="square" rtlCol="0">
                <a:spAutoFit/>
              </a:bodyPr>
              <a:lstStyle/>
              <a:p>
                <a:pPr algn="ctr">
                  <a:lnSpc>
                    <a:spcPct val="130000"/>
                  </a:lnSpc>
                </a:pPr>
                <a:r>
                  <a:rPr lang="vi-VN" sz="4800">
                    <a:solidFill>
                      <a:prstClr val="black"/>
                    </a:solidFill>
                    <a:latin typeface="Arial" panose="020B0604020202020204" pitchFamily="34" charset="0"/>
                    <a:cs typeface="Arial" panose="020B0604020202020204" pitchFamily="34" charset="0"/>
                  </a:rPr>
                  <a:t>5</a:t>
                </a:r>
              </a:p>
              <a:p>
                <a:pPr algn="ctr">
                  <a:lnSpc>
                    <a:spcPct val="130000"/>
                  </a:lnSpc>
                </a:pPr>
                <a:r>
                  <a:rPr lang="vi-VN" sz="4800">
                    <a:solidFill>
                      <a:prstClr val="black"/>
                    </a:solidFill>
                    <a:latin typeface="Arial" panose="020B0604020202020204" pitchFamily="34" charset="0"/>
                    <a:cs typeface="Arial" panose="020B0604020202020204" pitchFamily="34" charset="0"/>
                  </a:rPr>
                  <a:t>8</a:t>
                </a:r>
                <a:endParaRPr lang="en-US" sz="4800">
                  <a:solidFill>
                    <a:prstClr val="black"/>
                  </a:solidFill>
                  <a:latin typeface="Arial" panose="020B0604020202020204" pitchFamily="34" charset="0"/>
                  <a:cs typeface="Arial" panose="020B0604020202020204" pitchFamily="34" charset="0"/>
                </a:endParaRPr>
              </a:p>
            </p:txBody>
          </p:sp>
          <p:cxnSp>
            <p:nvCxnSpPr>
              <p:cNvPr id="19" name="Straight Connector 18"/>
              <p:cNvCxnSpPr>
                <a:stCxn id="18" idx="1"/>
                <a:endCxn id="18" idx="3"/>
              </p:cNvCxnSpPr>
              <p:nvPr/>
            </p:nvCxnSpPr>
            <p:spPr>
              <a:xfrm>
                <a:off x="12195336" y="2675842"/>
                <a:ext cx="994382" cy="0"/>
              </a:xfrm>
              <a:prstGeom prst="line">
                <a:avLst/>
              </a:prstGeom>
              <a:noFill/>
              <a:ln w="38100" cap="flat" cmpd="sng" algn="ctr">
                <a:solidFill>
                  <a:sysClr val="windowText" lastClr="000000"/>
                </a:solidFill>
                <a:prstDash val="solid"/>
              </a:ln>
              <a:effectLst/>
            </p:spPr>
          </p:cxnSp>
          <p:sp>
            <p:nvSpPr>
              <p:cNvPr id="20" name="Rectangle 19"/>
              <p:cNvSpPr/>
              <p:nvPr/>
            </p:nvSpPr>
            <p:spPr>
              <a:xfrm>
                <a:off x="11407305" y="2295574"/>
                <a:ext cx="602712" cy="830997"/>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48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rPr>
                  <a:t>×</a:t>
                </a:r>
                <a:endParaRPr kumimoji="0" lang="en-US" sz="16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grpSp>
        <p:nvGrpSpPr>
          <p:cNvPr id="24" name="Group 23"/>
          <p:cNvGrpSpPr/>
          <p:nvPr/>
        </p:nvGrpSpPr>
        <p:grpSpPr>
          <a:xfrm>
            <a:off x="1001920" y="4309706"/>
            <a:ext cx="16279586" cy="3020390"/>
            <a:chOff x="1001920" y="4309706"/>
            <a:chExt cx="16279586" cy="3020390"/>
          </a:xfrm>
        </p:grpSpPr>
        <p:sp>
          <p:nvSpPr>
            <p:cNvPr id="27" name="Rectangle: Rounded Corners 26">
              <a:extLst>
                <a:ext uri="{FF2B5EF4-FFF2-40B4-BE49-F238E27FC236}">
                  <a16:creationId xmlns:a16="http://schemas.microsoft.com/office/drawing/2014/main" id="{36E25887-9E0B-4719-D230-62F52C23A7F4}"/>
                </a:ext>
              </a:extLst>
            </p:cNvPr>
            <p:cNvSpPr/>
            <p:nvPr/>
          </p:nvSpPr>
          <p:spPr>
            <a:xfrm>
              <a:off x="1001920" y="4309706"/>
              <a:ext cx="16279586" cy="30203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noProof="1">
                <a:solidFill>
                  <a:prstClr val="black"/>
                </a:solidFill>
                <a:latin typeface="Arial" panose="020B0604020202020204" pitchFamily="34" charset="0"/>
                <a:cs typeface="Arial" panose="020B0604020202020204" pitchFamily="34" charset="0"/>
              </a:endParaRPr>
            </a:p>
          </p:txBody>
        </p:sp>
        <p:grpSp>
          <p:nvGrpSpPr>
            <p:cNvPr id="21" name="Group 20"/>
            <p:cNvGrpSpPr/>
            <p:nvPr/>
          </p:nvGrpSpPr>
          <p:grpSpPr>
            <a:xfrm>
              <a:off x="8648864" y="4787594"/>
              <a:ext cx="994382" cy="2140522"/>
              <a:chOff x="8648864" y="4787594"/>
              <a:chExt cx="994382" cy="2140522"/>
            </a:xfrm>
          </p:grpSpPr>
          <p:sp>
            <p:nvSpPr>
              <p:cNvPr id="22" name="TextBox 21"/>
              <p:cNvSpPr txBox="1"/>
              <p:nvPr/>
            </p:nvSpPr>
            <p:spPr>
              <a:xfrm>
                <a:off x="8648864" y="4787594"/>
                <a:ext cx="994382" cy="2140522"/>
              </a:xfrm>
              <a:prstGeom prst="rect">
                <a:avLst/>
              </a:prstGeom>
              <a:noFill/>
            </p:spPr>
            <p:txBody>
              <a:bodyPr wrap="square" rtlCol="0">
                <a:spAutoFit/>
              </a:bodyPr>
              <a:lstStyle/>
              <a:p>
                <a:pPr algn="ctr">
                  <a:lnSpc>
                    <a:spcPct val="130000"/>
                  </a:lnSpc>
                </a:pPr>
                <a:r>
                  <a:rPr lang="vi-VN" sz="5400">
                    <a:solidFill>
                      <a:prstClr val="black"/>
                    </a:solidFill>
                    <a:latin typeface="Arial" panose="020B0604020202020204" pitchFamily="34" charset="0"/>
                    <a:cs typeface="Arial" panose="020B0604020202020204" pitchFamily="34" charset="0"/>
                  </a:rPr>
                  <a:t>5</a:t>
                </a:r>
              </a:p>
              <a:p>
                <a:pPr algn="ctr">
                  <a:lnSpc>
                    <a:spcPct val="130000"/>
                  </a:lnSpc>
                </a:pPr>
                <a:r>
                  <a:rPr lang="vi-VN" sz="5400">
                    <a:solidFill>
                      <a:prstClr val="black"/>
                    </a:solidFill>
                    <a:latin typeface="Arial" panose="020B0604020202020204" pitchFamily="34" charset="0"/>
                    <a:cs typeface="Arial" panose="020B0604020202020204" pitchFamily="34" charset="0"/>
                  </a:rPr>
                  <a:t>8</a:t>
                </a:r>
                <a:endParaRPr lang="en-US" sz="5400">
                  <a:solidFill>
                    <a:prstClr val="black"/>
                  </a:solidFill>
                  <a:latin typeface="Arial" panose="020B0604020202020204" pitchFamily="34" charset="0"/>
                  <a:cs typeface="Arial" panose="020B0604020202020204" pitchFamily="34" charset="0"/>
                </a:endParaRPr>
              </a:p>
            </p:txBody>
          </p:sp>
          <p:cxnSp>
            <p:nvCxnSpPr>
              <p:cNvPr id="23" name="Straight Connector 22"/>
              <p:cNvCxnSpPr>
                <a:stCxn id="22" idx="1"/>
                <a:endCxn id="22" idx="3"/>
              </p:cNvCxnSpPr>
              <p:nvPr/>
            </p:nvCxnSpPr>
            <p:spPr>
              <a:xfrm>
                <a:off x="8648864" y="5857855"/>
                <a:ext cx="994382" cy="0"/>
              </a:xfrm>
              <a:prstGeom prst="line">
                <a:avLst/>
              </a:prstGeom>
              <a:noFill/>
              <a:ln w="38100" cap="flat" cmpd="sng" algn="ctr">
                <a:solidFill>
                  <a:sysClr val="windowText" lastClr="000000"/>
                </a:solidFill>
                <a:prstDash val="solid"/>
              </a:ln>
              <a:effectLst/>
            </p:spPr>
          </p:cxnSp>
        </p:grpSp>
      </p:grpSp>
      <p:pic>
        <p:nvPicPr>
          <p:cNvPr id="32" name="Picture 9">
            <a:extLst>
              <a:ext uri="{FF2B5EF4-FFF2-40B4-BE49-F238E27FC236}">
                <a16:creationId xmlns:a16="http://schemas.microsoft.com/office/drawing/2014/main" id="{95FC5D24-6386-4E35-2430-A8B13628564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73223" y="6171849"/>
            <a:ext cx="2937189" cy="4115151"/>
          </a:xfrm>
          <a:prstGeom prst="rect">
            <a:avLst/>
          </a:prstGeom>
        </p:spPr>
      </p:pic>
    </p:spTree>
    <p:extLst>
      <p:ext uri="{BB962C8B-B14F-4D97-AF65-F5344CB8AC3E}">
        <p14:creationId xmlns:p14="http://schemas.microsoft.com/office/powerpoint/2010/main" val="3329622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855" b="45116"/>
          <a:stretch>
            <a:fillRect/>
          </a:stretch>
        </p:blipFill>
        <p:spPr>
          <a:xfrm>
            <a:off x="-2045444" y="-2501923"/>
            <a:ext cx="7992018" cy="551792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5468" b="22987"/>
          <a:stretch>
            <a:fillRect/>
          </a:stretch>
        </p:blipFill>
        <p:spPr>
          <a:xfrm rot="-1448817" flipH="1">
            <a:off x="13675792" y="-3285503"/>
            <a:ext cx="6460250" cy="819985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50398">
            <a:off x="6871731" y="7653059"/>
            <a:ext cx="14158365" cy="4780157"/>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78699" flipH="1">
            <a:off x="-3523923" y="6091632"/>
            <a:ext cx="13035890" cy="7903008"/>
          </a:xfrm>
          <a:prstGeom prst="rect">
            <a:avLst/>
          </a:prstGeom>
        </p:spPr>
      </p:pic>
      <p:pic>
        <p:nvPicPr>
          <p:cNvPr id="11" name="Picture 10">
            <a:hlinkClick r:id="rId10" action="ppaction://hlinksldjump"/>
            <a:extLst>
              <a:ext uri="{FF2B5EF4-FFF2-40B4-BE49-F238E27FC236}">
                <a16:creationId xmlns:a16="http://schemas.microsoft.com/office/drawing/2014/main" id="{25F74393-735E-6FCE-8819-0D3CAE789E39}"/>
              </a:ext>
            </a:extLst>
          </p:cNvPr>
          <p:cNvPicPr>
            <a:picLocks noChangeAspect="1"/>
          </p:cNvPicPr>
          <p:nvPr/>
        </p:nvPicPr>
        <p:blipFill>
          <a:blip r:embed="rId11"/>
          <a:stretch>
            <a:fillRect/>
          </a:stretch>
        </p:blipFill>
        <p:spPr>
          <a:xfrm>
            <a:off x="14772314" y="7649699"/>
            <a:ext cx="3515687" cy="2620023"/>
          </a:xfrm>
          <a:prstGeom prst="rect">
            <a:avLst/>
          </a:prstGeom>
        </p:spPr>
      </p:pic>
      <p:grpSp>
        <p:nvGrpSpPr>
          <p:cNvPr id="7" name="Group 6"/>
          <p:cNvGrpSpPr/>
          <p:nvPr/>
        </p:nvGrpSpPr>
        <p:grpSpPr>
          <a:xfrm>
            <a:off x="1001921" y="899015"/>
            <a:ext cx="16279586" cy="3020390"/>
            <a:chOff x="1001921" y="899015"/>
            <a:chExt cx="16279586" cy="3020390"/>
          </a:xfrm>
        </p:grpSpPr>
        <p:sp>
          <p:nvSpPr>
            <p:cNvPr id="28" name="Rectangle: Rounded Corners 27">
              <a:extLst>
                <a:ext uri="{FF2B5EF4-FFF2-40B4-BE49-F238E27FC236}">
                  <a16:creationId xmlns:a16="http://schemas.microsoft.com/office/drawing/2014/main" id="{E61D4046-9D0D-71A8-5E6D-C216D938944C}"/>
                </a:ext>
              </a:extLst>
            </p:cNvPr>
            <p:cNvSpPr/>
            <p:nvPr/>
          </p:nvSpPr>
          <p:spPr>
            <a:xfrm>
              <a:off x="1001921" y="899015"/>
              <a:ext cx="16279586" cy="30203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vi-VN" sz="5400" b="1" noProof="1">
                  <a:solidFill>
                    <a:prstClr val="black"/>
                  </a:solidFill>
                  <a:latin typeface="Arial" panose="020B0604020202020204" pitchFamily="34" charset="0"/>
                  <a:cs typeface="Arial" panose="020B0604020202020204" pitchFamily="34" charset="0"/>
                </a:rPr>
                <a:t>Câu </a:t>
              </a:r>
              <a:r>
                <a:rPr lang="en-US" sz="5400" b="1" noProof="1">
                  <a:solidFill>
                    <a:prstClr val="black"/>
                  </a:solidFill>
                  <a:latin typeface="Arial" panose="020B0604020202020204" pitchFamily="34" charset="0"/>
                  <a:cs typeface="Arial" panose="020B0604020202020204" pitchFamily="34" charset="0"/>
                </a:rPr>
                <a:t>2:</a:t>
              </a:r>
              <a:r>
                <a:rPr lang="vi-VN" sz="5400" b="1" noProof="1">
                  <a:solidFill>
                    <a:prstClr val="black"/>
                  </a:solidFill>
                  <a:latin typeface="Arial" panose="020B0604020202020204" pitchFamily="34" charset="0"/>
                  <a:cs typeface="Arial" panose="020B0604020202020204" pitchFamily="34" charset="0"/>
                </a:rPr>
                <a:t> </a:t>
              </a:r>
              <a:r>
                <a:rPr lang="vi-VN" sz="5400" noProof="1">
                  <a:solidFill>
                    <a:prstClr val="black"/>
                  </a:solidFill>
                  <a:latin typeface="Arial" panose="020B0604020202020204" pitchFamily="34" charset="0"/>
                  <a:cs typeface="Arial" panose="020B0604020202020204" pitchFamily="34" charset="0"/>
                </a:rPr>
                <a:t>Tính thuận tiện</a:t>
              </a:r>
            </a:p>
          </p:txBody>
        </p:sp>
        <p:sp>
          <p:nvSpPr>
            <p:cNvPr id="12" name="TextBox 11"/>
            <p:cNvSpPr txBox="1"/>
            <p:nvPr/>
          </p:nvSpPr>
          <p:spPr>
            <a:xfrm>
              <a:off x="5958297" y="1906546"/>
              <a:ext cx="994382" cy="2012859"/>
            </a:xfrm>
            <a:prstGeom prst="rect">
              <a:avLst/>
            </a:prstGeom>
            <a:noFill/>
          </p:spPr>
          <p:txBody>
            <a:bodyPr wrap="square" rtlCol="0">
              <a:spAutoFit/>
            </a:bodyPr>
            <a:lstStyle/>
            <a:p>
              <a:pPr algn="ctr">
                <a:lnSpc>
                  <a:spcPct val="130000"/>
                </a:lnSpc>
              </a:pPr>
              <a:r>
                <a:rPr lang="vi-VN" sz="4800">
                  <a:solidFill>
                    <a:prstClr val="black"/>
                  </a:solidFill>
                  <a:latin typeface="Arial" panose="020B0604020202020204" pitchFamily="34" charset="0"/>
                  <a:cs typeface="Arial" panose="020B0604020202020204" pitchFamily="34" charset="0"/>
                </a:rPr>
                <a:t>4</a:t>
              </a:r>
            </a:p>
            <a:p>
              <a:pPr algn="ctr">
                <a:lnSpc>
                  <a:spcPct val="130000"/>
                </a:lnSpc>
              </a:pPr>
              <a:r>
                <a:rPr lang="vi-VN" sz="4800">
                  <a:solidFill>
                    <a:prstClr val="black"/>
                  </a:solidFill>
                  <a:latin typeface="Arial" panose="020B0604020202020204" pitchFamily="34" charset="0"/>
                  <a:cs typeface="Arial" panose="020B0604020202020204" pitchFamily="34" charset="0"/>
                </a:rPr>
                <a:t>3</a:t>
              </a:r>
              <a:endParaRPr lang="en-US" sz="4800">
                <a:solidFill>
                  <a:prstClr val="black"/>
                </a:solidFill>
                <a:latin typeface="Arial" panose="020B0604020202020204" pitchFamily="34" charset="0"/>
                <a:cs typeface="Arial" panose="020B0604020202020204" pitchFamily="34" charset="0"/>
              </a:endParaRPr>
            </a:p>
          </p:txBody>
        </p:sp>
        <p:cxnSp>
          <p:nvCxnSpPr>
            <p:cNvPr id="13" name="Straight Connector 12"/>
            <p:cNvCxnSpPr>
              <a:stCxn id="12" idx="1"/>
              <a:endCxn id="12" idx="3"/>
            </p:cNvCxnSpPr>
            <p:nvPr/>
          </p:nvCxnSpPr>
          <p:spPr>
            <a:xfrm>
              <a:off x="5958297" y="2912976"/>
              <a:ext cx="994382" cy="0"/>
            </a:xfrm>
            <a:prstGeom prst="line">
              <a:avLst/>
            </a:prstGeom>
            <a:noFill/>
            <a:ln w="38100" cap="flat" cmpd="sng" algn="ctr">
              <a:solidFill>
                <a:sysClr val="windowText" lastClr="000000"/>
              </a:solidFill>
              <a:prstDash val="solid"/>
            </a:ln>
            <a:effectLst/>
          </p:spPr>
        </p:cxnSp>
        <p:sp>
          <p:nvSpPr>
            <p:cNvPr id="14" name="Rectangle 13"/>
            <p:cNvSpPr/>
            <p:nvPr/>
          </p:nvSpPr>
          <p:spPr>
            <a:xfrm>
              <a:off x="7158680" y="2497476"/>
              <a:ext cx="543739" cy="83099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48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rPr>
                <a:t>×</a:t>
              </a:r>
              <a:endParaRPr kumimoji="0" lang="en-US" sz="16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5" name="TextBox 14"/>
            <p:cNvSpPr txBox="1"/>
            <p:nvPr/>
          </p:nvSpPr>
          <p:spPr>
            <a:xfrm>
              <a:off x="7979189" y="1906546"/>
              <a:ext cx="994382" cy="2012859"/>
            </a:xfrm>
            <a:prstGeom prst="rect">
              <a:avLst/>
            </a:prstGeom>
            <a:noFill/>
          </p:spPr>
          <p:txBody>
            <a:bodyPr wrap="square" rtlCol="0">
              <a:spAutoFit/>
            </a:bodyPr>
            <a:lstStyle/>
            <a:p>
              <a:pPr algn="ctr">
                <a:lnSpc>
                  <a:spcPct val="130000"/>
                </a:lnSpc>
              </a:pPr>
              <a:r>
                <a:rPr lang="vi-VN" sz="4800">
                  <a:solidFill>
                    <a:prstClr val="black"/>
                  </a:solidFill>
                  <a:latin typeface="Arial" panose="020B0604020202020204" pitchFamily="34" charset="0"/>
                  <a:cs typeface="Arial" panose="020B0604020202020204" pitchFamily="34" charset="0"/>
                </a:rPr>
                <a:t>12</a:t>
              </a:r>
            </a:p>
            <a:p>
              <a:pPr algn="ctr">
                <a:lnSpc>
                  <a:spcPct val="130000"/>
                </a:lnSpc>
              </a:pPr>
              <a:r>
                <a:rPr lang="vi-VN" sz="4800">
                  <a:solidFill>
                    <a:prstClr val="black"/>
                  </a:solidFill>
                  <a:latin typeface="Arial" panose="020B0604020202020204" pitchFamily="34" charset="0"/>
                  <a:cs typeface="Arial" panose="020B0604020202020204" pitchFamily="34" charset="0"/>
                </a:rPr>
                <a:t>13</a:t>
              </a:r>
              <a:endParaRPr lang="en-US" sz="4800">
                <a:solidFill>
                  <a:prstClr val="black"/>
                </a:solidFill>
                <a:latin typeface="Arial" panose="020B0604020202020204" pitchFamily="34" charset="0"/>
                <a:cs typeface="Arial" panose="020B0604020202020204" pitchFamily="34" charset="0"/>
              </a:endParaRPr>
            </a:p>
          </p:txBody>
        </p:sp>
        <p:cxnSp>
          <p:nvCxnSpPr>
            <p:cNvPr id="16" name="Straight Connector 15"/>
            <p:cNvCxnSpPr>
              <a:stCxn id="15" idx="1"/>
              <a:endCxn id="15" idx="3"/>
            </p:cNvCxnSpPr>
            <p:nvPr/>
          </p:nvCxnSpPr>
          <p:spPr>
            <a:xfrm>
              <a:off x="7979189" y="2912976"/>
              <a:ext cx="994382" cy="0"/>
            </a:xfrm>
            <a:prstGeom prst="line">
              <a:avLst/>
            </a:prstGeom>
            <a:noFill/>
            <a:ln w="38100" cap="flat" cmpd="sng" algn="ctr">
              <a:solidFill>
                <a:sysClr val="windowText" lastClr="000000"/>
              </a:solidFill>
              <a:prstDash val="solid"/>
            </a:ln>
            <a:effectLst/>
          </p:spPr>
        </p:cxnSp>
        <p:sp>
          <p:nvSpPr>
            <p:cNvPr id="17" name="Rectangle 16"/>
            <p:cNvSpPr/>
            <p:nvPr/>
          </p:nvSpPr>
          <p:spPr>
            <a:xfrm>
              <a:off x="9232303" y="2497476"/>
              <a:ext cx="543739" cy="83099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4800" kern="0" noProof="1">
                  <a:solidFill>
                    <a:prstClr val="black"/>
                  </a:solidFill>
                  <a:latin typeface="Arial" panose="020B0604020202020204" pitchFamily="34" charset="0"/>
                  <a:cs typeface="Arial" panose="020B0604020202020204" pitchFamily="34" charset="0"/>
                </a:rPr>
                <a:t>+</a:t>
              </a:r>
              <a:endParaRPr kumimoji="0" lang="en-US" sz="16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8" name="TextBox 17"/>
            <p:cNvSpPr txBox="1"/>
            <p:nvPr/>
          </p:nvSpPr>
          <p:spPr>
            <a:xfrm>
              <a:off x="10036782" y="1906546"/>
              <a:ext cx="994382" cy="2012859"/>
            </a:xfrm>
            <a:prstGeom prst="rect">
              <a:avLst/>
            </a:prstGeom>
            <a:noFill/>
          </p:spPr>
          <p:txBody>
            <a:bodyPr wrap="square" rtlCol="0">
              <a:spAutoFit/>
            </a:bodyPr>
            <a:lstStyle/>
            <a:p>
              <a:pPr algn="ctr">
                <a:lnSpc>
                  <a:spcPct val="130000"/>
                </a:lnSpc>
              </a:pPr>
              <a:r>
                <a:rPr lang="vi-VN" sz="4800">
                  <a:solidFill>
                    <a:prstClr val="black"/>
                  </a:solidFill>
                  <a:latin typeface="Arial" panose="020B0604020202020204" pitchFamily="34" charset="0"/>
                  <a:cs typeface="Arial" panose="020B0604020202020204" pitchFamily="34" charset="0"/>
                </a:rPr>
                <a:t>5</a:t>
              </a:r>
            </a:p>
            <a:p>
              <a:pPr algn="ctr">
                <a:lnSpc>
                  <a:spcPct val="130000"/>
                </a:lnSpc>
              </a:pPr>
              <a:r>
                <a:rPr lang="vi-VN" sz="4800">
                  <a:solidFill>
                    <a:prstClr val="black"/>
                  </a:solidFill>
                  <a:latin typeface="Arial" panose="020B0604020202020204" pitchFamily="34" charset="0"/>
                  <a:cs typeface="Arial" panose="020B0604020202020204" pitchFamily="34" charset="0"/>
                </a:rPr>
                <a:t>3</a:t>
              </a:r>
              <a:endParaRPr lang="en-US" sz="4800">
                <a:solidFill>
                  <a:prstClr val="black"/>
                </a:solidFill>
                <a:latin typeface="Arial" panose="020B0604020202020204" pitchFamily="34" charset="0"/>
                <a:cs typeface="Arial" panose="020B0604020202020204" pitchFamily="34" charset="0"/>
              </a:endParaRPr>
            </a:p>
          </p:txBody>
        </p:sp>
        <p:cxnSp>
          <p:nvCxnSpPr>
            <p:cNvPr id="19" name="Straight Connector 18"/>
            <p:cNvCxnSpPr>
              <a:stCxn id="18" idx="1"/>
              <a:endCxn id="18" idx="3"/>
            </p:cNvCxnSpPr>
            <p:nvPr/>
          </p:nvCxnSpPr>
          <p:spPr>
            <a:xfrm>
              <a:off x="10036782" y="2912976"/>
              <a:ext cx="994382" cy="0"/>
            </a:xfrm>
            <a:prstGeom prst="line">
              <a:avLst/>
            </a:prstGeom>
            <a:noFill/>
            <a:ln w="38100" cap="flat" cmpd="sng" algn="ctr">
              <a:solidFill>
                <a:sysClr val="windowText" lastClr="000000"/>
              </a:solidFill>
              <a:prstDash val="solid"/>
            </a:ln>
            <a:effectLst/>
          </p:spPr>
        </p:cxnSp>
        <p:sp>
          <p:nvSpPr>
            <p:cNvPr id="20" name="TextBox 19"/>
            <p:cNvSpPr txBox="1"/>
            <p:nvPr/>
          </p:nvSpPr>
          <p:spPr>
            <a:xfrm>
              <a:off x="12094375" y="1906546"/>
              <a:ext cx="994382" cy="2012859"/>
            </a:xfrm>
            <a:prstGeom prst="rect">
              <a:avLst/>
            </a:prstGeom>
            <a:noFill/>
          </p:spPr>
          <p:txBody>
            <a:bodyPr wrap="square" rtlCol="0">
              <a:spAutoFit/>
            </a:bodyPr>
            <a:lstStyle/>
            <a:p>
              <a:pPr algn="ctr">
                <a:lnSpc>
                  <a:spcPct val="130000"/>
                </a:lnSpc>
              </a:pPr>
              <a:r>
                <a:rPr lang="vi-VN" sz="4800">
                  <a:solidFill>
                    <a:prstClr val="black"/>
                  </a:solidFill>
                  <a:latin typeface="Arial" panose="020B0604020202020204" pitchFamily="34" charset="0"/>
                  <a:cs typeface="Arial" panose="020B0604020202020204" pitchFamily="34" charset="0"/>
                </a:rPr>
                <a:t>12</a:t>
              </a:r>
            </a:p>
            <a:p>
              <a:pPr algn="ctr">
                <a:lnSpc>
                  <a:spcPct val="130000"/>
                </a:lnSpc>
              </a:pPr>
              <a:r>
                <a:rPr lang="vi-VN" sz="4800">
                  <a:solidFill>
                    <a:prstClr val="black"/>
                  </a:solidFill>
                  <a:latin typeface="Arial" panose="020B0604020202020204" pitchFamily="34" charset="0"/>
                  <a:cs typeface="Arial" panose="020B0604020202020204" pitchFamily="34" charset="0"/>
                </a:rPr>
                <a:t>13</a:t>
              </a:r>
              <a:endParaRPr lang="en-US" sz="4800">
                <a:solidFill>
                  <a:prstClr val="black"/>
                </a:solidFill>
                <a:latin typeface="Arial" panose="020B0604020202020204" pitchFamily="34" charset="0"/>
                <a:cs typeface="Arial" panose="020B0604020202020204" pitchFamily="34" charset="0"/>
              </a:endParaRPr>
            </a:p>
          </p:txBody>
        </p:sp>
        <p:cxnSp>
          <p:nvCxnSpPr>
            <p:cNvPr id="21" name="Straight Connector 20"/>
            <p:cNvCxnSpPr>
              <a:stCxn id="20" idx="1"/>
              <a:endCxn id="20" idx="3"/>
            </p:cNvCxnSpPr>
            <p:nvPr/>
          </p:nvCxnSpPr>
          <p:spPr>
            <a:xfrm>
              <a:off x="12094375" y="2912976"/>
              <a:ext cx="994382" cy="0"/>
            </a:xfrm>
            <a:prstGeom prst="line">
              <a:avLst/>
            </a:prstGeom>
            <a:noFill/>
            <a:ln w="38100" cap="flat" cmpd="sng" algn="ctr">
              <a:solidFill>
                <a:sysClr val="windowText" lastClr="000000"/>
              </a:solidFill>
              <a:prstDash val="solid"/>
            </a:ln>
            <a:effectLst/>
          </p:spPr>
        </p:cxnSp>
        <p:sp>
          <p:nvSpPr>
            <p:cNvPr id="22" name="Rectangle 21"/>
            <p:cNvSpPr/>
            <p:nvPr/>
          </p:nvSpPr>
          <p:spPr>
            <a:xfrm>
              <a:off x="11306344" y="2532708"/>
              <a:ext cx="602712" cy="830997"/>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48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rPr>
                <a:t>×</a:t>
              </a:r>
              <a:endParaRPr kumimoji="0" lang="en-US" sz="16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8" name="Group 7"/>
          <p:cNvGrpSpPr/>
          <p:nvPr/>
        </p:nvGrpSpPr>
        <p:grpSpPr>
          <a:xfrm>
            <a:off x="1001920" y="4309706"/>
            <a:ext cx="16279586" cy="3020390"/>
            <a:chOff x="1001920" y="4309706"/>
            <a:chExt cx="16279586" cy="3020390"/>
          </a:xfrm>
        </p:grpSpPr>
        <p:grpSp>
          <p:nvGrpSpPr>
            <p:cNvPr id="6" name="Group 5"/>
            <p:cNvGrpSpPr/>
            <p:nvPr/>
          </p:nvGrpSpPr>
          <p:grpSpPr>
            <a:xfrm>
              <a:off x="1001920" y="4309706"/>
              <a:ext cx="16279586" cy="3020390"/>
              <a:chOff x="1001920" y="4309706"/>
              <a:chExt cx="16279586" cy="3020390"/>
            </a:xfrm>
          </p:grpSpPr>
          <p:sp>
            <p:nvSpPr>
              <p:cNvPr id="27" name="Rectangle: Rounded Corners 26">
                <a:extLst>
                  <a:ext uri="{FF2B5EF4-FFF2-40B4-BE49-F238E27FC236}">
                    <a16:creationId xmlns:a16="http://schemas.microsoft.com/office/drawing/2014/main" id="{36E25887-9E0B-4719-D230-62F52C23A7F4}"/>
                  </a:ext>
                </a:extLst>
              </p:cNvPr>
              <p:cNvSpPr/>
              <p:nvPr/>
            </p:nvSpPr>
            <p:spPr>
              <a:xfrm>
                <a:off x="1001920" y="4309706"/>
                <a:ext cx="16279586" cy="30203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noProof="1">
                  <a:solidFill>
                    <a:prstClr val="black"/>
                  </a:solidFill>
                  <a:latin typeface="Arial" panose="020B0604020202020204" pitchFamily="34" charset="0"/>
                  <a:cs typeface="Arial" panose="020B0604020202020204" pitchFamily="34" charset="0"/>
                </a:endParaRPr>
              </a:p>
            </p:txBody>
          </p:sp>
          <p:sp>
            <p:nvSpPr>
              <p:cNvPr id="23" name="TextBox 22"/>
              <p:cNvSpPr txBox="1"/>
              <p:nvPr/>
            </p:nvSpPr>
            <p:spPr>
              <a:xfrm>
                <a:off x="8672669" y="4748228"/>
                <a:ext cx="994382" cy="2252924"/>
              </a:xfrm>
              <a:prstGeom prst="rect">
                <a:avLst/>
              </a:prstGeom>
              <a:noFill/>
            </p:spPr>
            <p:txBody>
              <a:bodyPr wrap="square" rtlCol="0">
                <a:spAutoFit/>
              </a:bodyPr>
              <a:lstStyle/>
              <a:p>
                <a:pPr algn="ctr">
                  <a:lnSpc>
                    <a:spcPct val="130000"/>
                  </a:lnSpc>
                </a:pPr>
                <a:r>
                  <a:rPr lang="vi-VN" sz="5400">
                    <a:solidFill>
                      <a:prstClr val="black"/>
                    </a:solidFill>
                    <a:latin typeface="Arial" panose="020B0604020202020204" pitchFamily="34" charset="0"/>
                    <a:cs typeface="Arial" panose="020B0604020202020204" pitchFamily="34" charset="0"/>
                  </a:rPr>
                  <a:t>36</a:t>
                </a:r>
              </a:p>
              <a:p>
                <a:pPr algn="ctr">
                  <a:lnSpc>
                    <a:spcPct val="130000"/>
                  </a:lnSpc>
                </a:pPr>
                <a:r>
                  <a:rPr lang="vi-VN" sz="5400">
                    <a:solidFill>
                      <a:prstClr val="black"/>
                    </a:solidFill>
                    <a:latin typeface="Arial" panose="020B0604020202020204" pitchFamily="34" charset="0"/>
                    <a:cs typeface="Arial" panose="020B0604020202020204" pitchFamily="34" charset="0"/>
                  </a:rPr>
                  <a:t>13</a:t>
                </a:r>
                <a:endParaRPr lang="en-US" sz="5400">
                  <a:solidFill>
                    <a:prstClr val="black"/>
                  </a:solidFill>
                  <a:latin typeface="Arial" panose="020B0604020202020204" pitchFamily="34" charset="0"/>
                  <a:cs typeface="Arial" panose="020B0604020202020204" pitchFamily="34" charset="0"/>
                </a:endParaRPr>
              </a:p>
            </p:txBody>
          </p:sp>
        </p:grpSp>
        <p:cxnSp>
          <p:nvCxnSpPr>
            <p:cNvPr id="24" name="Straight Connector 23"/>
            <p:cNvCxnSpPr>
              <a:stCxn id="23" idx="1"/>
              <a:endCxn id="23" idx="3"/>
            </p:cNvCxnSpPr>
            <p:nvPr/>
          </p:nvCxnSpPr>
          <p:spPr>
            <a:xfrm>
              <a:off x="8672669" y="5874690"/>
              <a:ext cx="994382" cy="0"/>
            </a:xfrm>
            <a:prstGeom prst="line">
              <a:avLst/>
            </a:prstGeom>
            <a:noFill/>
            <a:ln w="38100" cap="flat" cmpd="sng" algn="ctr">
              <a:solidFill>
                <a:sysClr val="windowText" lastClr="000000"/>
              </a:solidFill>
              <a:prstDash val="solid"/>
            </a:ln>
            <a:effectLst/>
          </p:spPr>
        </p:cxnSp>
      </p:grpSp>
      <p:pic>
        <p:nvPicPr>
          <p:cNvPr id="10" name="Picture 11">
            <a:extLst>
              <a:ext uri="{FF2B5EF4-FFF2-40B4-BE49-F238E27FC236}">
                <a16:creationId xmlns:a16="http://schemas.microsoft.com/office/drawing/2014/main" id="{3799B1D7-34FE-CABD-445E-DD020281AB5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6155310"/>
            <a:ext cx="3227883" cy="4131690"/>
          </a:xfrm>
          <a:prstGeom prst="rect">
            <a:avLst/>
          </a:prstGeom>
        </p:spPr>
      </p:pic>
    </p:spTree>
    <p:extLst>
      <p:ext uri="{BB962C8B-B14F-4D97-AF65-F5344CB8AC3E}">
        <p14:creationId xmlns:p14="http://schemas.microsoft.com/office/powerpoint/2010/main" val="321664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855" b="45116"/>
          <a:stretch>
            <a:fillRect/>
          </a:stretch>
        </p:blipFill>
        <p:spPr>
          <a:xfrm>
            <a:off x="-2045444" y="-2501923"/>
            <a:ext cx="7992018" cy="551792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5468" b="22987"/>
          <a:stretch>
            <a:fillRect/>
          </a:stretch>
        </p:blipFill>
        <p:spPr>
          <a:xfrm rot="-1448817" flipH="1">
            <a:off x="13675792" y="-3285503"/>
            <a:ext cx="6460250" cy="819985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50398">
            <a:off x="6871731" y="7653059"/>
            <a:ext cx="14158365" cy="4780157"/>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78699" flipH="1">
            <a:off x="-3523923" y="6091632"/>
            <a:ext cx="13035890" cy="7903008"/>
          </a:xfrm>
          <a:prstGeom prst="rect">
            <a:avLst/>
          </a:prstGeom>
        </p:spPr>
      </p:pic>
      <p:sp>
        <p:nvSpPr>
          <p:cNvPr id="27" name="Rectangle: Rounded Corners 26">
            <a:extLst>
              <a:ext uri="{FF2B5EF4-FFF2-40B4-BE49-F238E27FC236}">
                <a16:creationId xmlns:a16="http://schemas.microsoft.com/office/drawing/2014/main" id="{36E25887-9E0B-4719-D230-62F52C23A7F4}"/>
              </a:ext>
            </a:extLst>
          </p:cNvPr>
          <p:cNvSpPr/>
          <p:nvPr/>
        </p:nvSpPr>
        <p:spPr>
          <a:xfrm>
            <a:off x="1001920" y="4778300"/>
            <a:ext cx="16279586" cy="255179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noProof="1">
                <a:solidFill>
                  <a:prstClr val="black"/>
                </a:solidFill>
                <a:cs typeface="Arial" panose="020B0604020202020204" pitchFamily="34" charset="0"/>
              </a:rPr>
              <a:t>120 kg</a:t>
            </a:r>
          </a:p>
        </p:txBody>
      </p:sp>
      <p:pic>
        <p:nvPicPr>
          <p:cNvPr id="11" name="Picture 8">
            <a:extLst>
              <a:ext uri="{FF2B5EF4-FFF2-40B4-BE49-F238E27FC236}">
                <a16:creationId xmlns:a16="http://schemas.microsoft.com/office/drawing/2014/main" id="{2BBC18D4-9026-BBCA-0B63-7E8BCEB8107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29302" y="6361991"/>
            <a:ext cx="2764719" cy="3907731"/>
          </a:xfrm>
          <a:prstGeom prst="rect">
            <a:avLst/>
          </a:prstGeom>
        </p:spPr>
      </p:pic>
      <p:pic>
        <p:nvPicPr>
          <p:cNvPr id="12" name="Picture 11">
            <a:hlinkClick r:id="rId12" action="ppaction://hlinksldjump"/>
            <a:extLst>
              <a:ext uri="{FF2B5EF4-FFF2-40B4-BE49-F238E27FC236}">
                <a16:creationId xmlns:a16="http://schemas.microsoft.com/office/drawing/2014/main" id="{6B6CD79E-3D45-4D3F-A3CC-909747F6443B}"/>
              </a:ext>
            </a:extLst>
          </p:cNvPr>
          <p:cNvPicPr>
            <a:picLocks noChangeAspect="1"/>
          </p:cNvPicPr>
          <p:nvPr/>
        </p:nvPicPr>
        <p:blipFill>
          <a:blip r:embed="rId13"/>
          <a:stretch>
            <a:fillRect/>
          </a:stretch>
        </p:blipFill>
        <p:spPr>
          <a:xfrm>
            <a:off x="14772314" y="7649699"/>
            <a:ext cx="3515687" cy="2620023"/>
          </a:xfrm>
          <a:prstGeom prst="rect">
            <a:avLst/>
          </a:prstGeom>
        </p:spPr>
      </p:pic>
      <p:grpSp>
        <p:nvGrpSpPr>
          <p:cNvPr id="8" name="Group 7"/>
          <p:cNvGrpSpPr/>
          <p:nvPr/>
        </p:nvGrpSpPr>
        <p:grpSpPr>
          <a:xfrm>
            <a:off x="1001921" y="899015"/>
            <a:ext cx="16279586" cy="3559682"/>
            <a:chOff x="1001921" y="899015"/>
            <a:chExt cx="16279586" cy="3559682"/>
          </a:xfrm>
        </p:grpSpPr>
        <p:sp>
          <p:nvSpPr>
            <p:cNvPr id="28" name="Rectangle: Rounded Corners 27">
              <a:extLst>
                <a:ext uri="{FF2B5EF4-FFF2-40B4-BE49-F238E27FC236}">
                  <a16:creationId xmlns:a16="http://schemas.microsoft.com/office/drawing/2014/main" id="{E61D4046-9D0D-71A8-5E6D-C216D938944C}"/>
                </a:ext>
              </a:extLst>
            </p:cNvPr>
            <p:cNvSpPr/>
            <p:nvPr/>
          </p:nvSpPr>
          <p:spPr>
            <a:xfrm>
              <a:off x="1001921" y="899015"/>
              <a:ext cx="16279586" cy="355968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50000"/>
                </a:lnSpc>
              </a:pPr>
              <a:r>
                <a:rPr lang="vi-VN" sz="4800" b="1" noProof="1">
                  <a:solidFill>
                    <a:prstClr val="black"/>
                  </a:solidFill>
                  <a:latin typeface="Arial" panose="020B0604020202020204" pitchFamily="34" charset="0"/>
                  <a:cs typeface="Arial" panose="020B0604020202020204" pitchFamily="34" charset="0"/>
                </a:rPr>
                <a:t>Câu </a:t>
              </a:r>
              <a:r>
                <a:rPr lang="en-US" sz="4800" b="1" noProof="1">
                  <a:solidFill>
                    <a:prstClr val="black"/>
                  </a:solidFill>
                  <a:latin typeface="Arial" panose="020B0604020202020204" pitchFamily="34" charset="0"/>
                  <a:cs typeface="Arial" panose="020B0604020202020204" pitchFamily="34" charset="0"/>
                </a:rPr>
                <a:t>3:</a:t>
              </a:r>
              <a:r>
                <a:rPr lang="vi-VN" sz="4800" b="1" noProof="1">
                  <a:solidFill>
                    <a:prstClr val="black"/>
                  </a:solidFill>
                  <a:latin typeface="Arial" panose="020B0604020202020204" pitchFamily="34" charset="0"/>
                  <a:cs typeface="Arial" panose="020B0604020202020204" pitchFamily="34" charset="0"/>
                </a:rPr>
                <a:t> </a:t>
              </a:r>
              <a:r>
                <a:rPr lang="vi-VN" sz="4800" noProof="1">
                  <a:solidFill>
                    <a:prstClr val="black"/>
                  </a:solidFill>
                  <a:latin typeface="Arial" panose="020B0604020202020204" pitchFamily="34" charset="0"/>
                  <a:cs typeface="Arial" panose="020B0604020202020204" pitchFamily="34" charset="0"/>
                </a:rPr>
                <a:t>Lớp 4A quyên góp được 48 kg giấy vụn. Lớp 4B quyên góp được gấp        lần số giấy vụn của lớp 4A. Hỏi cả hai lớp quyên góp được bao nhiêu ki-lô-gam giấy vụn?  </a:t>
              </a:r>
            </a:p>
          </p:txBody>
        </p:sp>
        <p:grpSp>
          <p:nvGrpSpPr>
            <p:cNvPr id="7" name="Group 6"/>
            <p:cNvGrpSpPr/>
            <p:nvPr/>
          </p:nvGrpSpPr>
          <p:grpSpPr>
            <a:xfrm>
              <a:off x="7260285" y="2092722"/>
              <a:ext cx="771864" cy="1569660"/>
              <a:chOff x="7076736" y="1878906"/>
              <a:chExt cx="771864" cy="1569660"/>
            </a:xfrm>
          </p:grpSpPr>
          <p:sp>
            <p:nvSpPr>
              <p:cNvPr id="13" name="TextBox 12"/>
              <p:cNvSpPr txBox="1"/>
              <p:nvPr/>
            </p:nvSpPr>
            <p:spPr>
              <a:xfrm>
                <a:off x="7076736" y="1878906"/>
                <a:ext cx="771864" cy="1569660"/>
              </a:xfrm>
              <a:prstGeom prst="rect">
                <a:avLst/>
              </a:prstGeom>
              <a:noFill/>
            </p:spPr>
            <p:txBody>
              <a:bodyPr wrap="square" rtlCol="0">
                <a:spAutoFit/>
              </a:bodyPr>
              <a:lstStyle/>
              <a:p>
                <a:pPr algn="ctr"/>
                <a:r>
                  <a:rPr lang="vi-VN" sz="4800">
                    <a:solidFill>
                      <a:prstClr val="black"/>
                    </a:solidFill>
                    <a:latin typeface="Arial" panose="020B0604020202020204" pitchFamily="34" charset="0"/>
                    <a:cs typeface="Arial" panose="020B0604020202020204" pitchFamily="34" charset="0"/>
                  </a:rPr>
                  <a:t>3</a:t>
                </a:r>
              </a:p>
              <a:p>
                <a:pPr algn="ctr"/>
                <a:r>
                  <a:rPr lang="vi-VN" sz="4800">
                    <a:solidFill>
                      <a:prstClr val="black"/>
                    </a:solidFill>
                    <a:latin typeface="Arial" panose="020B0604020202020204" pitchFamily="34" charset="0"/>
                    <a:cs typeface="Arial" panose="020B0604020202020204" pitchFamily="34" charset="0"/>
                  </a:rPr>
                  <a:t>2</a:t>
                </a:r>
                <a:endParaRPr lang="en-US" sz="4800">
                  <a:solidFill>
                    <a:prstClr val="black"/>
                  </a:solidFill>
                  <a:latin typeface="Arial" panose="020B0604020202020204" pitchFamily="34" charset="0"/>
                  <a:cs typeface="Arial" panose="020B0604020202020204" pitchFamily="34" charset="0"/>
                </a:endParaRPr>
              </a:p>
            </p:txBody>
          </p:sp>
          <p:cxnSp>
            <p:nvCxnSpPr>
              <p:cNvPr id="14" name="Straight Connector 13"/>
              <p:cNvCxnSpPr>
                <a:stCxn id="13" idx="1"/>
                <a:endCxn id="13" idx="3"/>
              </p:cNvCxnSpPr>
              <p:nvPr/>
            </p:nvCxnSpPr>
            <p:spPr>
              <a:xfrm>
                <a:off x="7076736" y="2663736"/>
                <a:ext cx="771864" cy="0"/>
              </a:xfrm>
              <a:prstGeom prst="line">
                <a:avLst/>
              </a:prstGeom>
              <a:noFill/>
              <a:ln w="38100" cap="flat" cmpd="sng" algn="ctr">
                <a:solidFill>
                  <a:sysClr val="windowText" lastClr="000000"/>
                </a:solidFill>
                <a:prstDash val="solid"/>
              </a:ln>
              <a:effectLst/>
            </p:spPr>
          </p:cxnSp>
        </p:grpSp>
      </p:grpSp>
    </p:spTree>
    <p:extLst>
      <p:ext uri="{BB962C8B-B14F-4D97-AF65-F5344CB8AC3E}">
        <p14:creationId xmlns:p14="http://schemas.microsoft.com/office/powerpoint/2010/main" val="3755251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855" b="45116"/>
          <a:stretch>
            <a:fillRect/>
          </a:stretch>
        </p:blipFill>
        <p:spPr>
          <a:xfrm>
            <a:off x="-2045444" y="-2501923"/>
            <a:ext cx="7992018" cy="551792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5468" b="22987"/>
          <a:stretch>
            <a:fillRect/>
          </a:stretch>
        </p:blipFill>
        <p:spPr>
          <a:xfrm rot="-1448817" flipH="1">
            <a:off x="13675792" y="-3285503"/>
            <a:ext cx="6460250" cy="819985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50398">
            <a:off x="6871731" y="7653059"/>
            <a:ext cx="14158365" cy="4780157"/>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78699" flipH="1">
            <a:off x="-3523923" y="6091632"/>
            <a:ext cx="13035890" cy="7903008"/>
          </a:xfrm>
          <a:prstGeom prst="rect">
            <a:avLst/>
          </a:prstGeom>
        </p:spPr>
      </p:pic>
      <p:sp>
        <p:nvSpPr>
          <p:cNvPr id="27" name="Rectangle: Rounded Corners 26">
            <a:extLst>
              <a:ext uri="{FF2B5EF4-FFF2-40B4-BE49-F238E27FC236}">
                <a16:creationId xmlns:a16="http://schemas.microsoft.com/office/drawing/2014/main" id="{36E25887-9E0B-4719-D230-62F52C23A7F4}"/>
              </a:ext>
            </a:extLst>
          </p:cNvPr>
          <p:cNvSpPr/>
          <p:nvPr/>
        </p:nvSpPr>
        <p:spPr>
          <a:xfrm>
            <a:off x="1001920" y="4309706"/>
            <a:ext cx="16279586" cy="30203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noProof="1">
                <a:solidFill>
                  <a:prstClr val="black"/>
                </a:solidFill>
                <a:latin typeface="Arial" panose="020B0604020202020204" pitchFamily="34" charset="0"/>
                <a:cs typeface="Arial" panose="020B0604020202020204" pitchFamily="34" charset="0"/>
              </a:rPr>
              <a:t>40 phút</a:t>
            </a:r>
          </a:p>
        </p:txBody>
      </p:sp>
      <p:pic>
        <p:nvPicPr>
          <p:cNvPr id="10" name="Picture 13">
            <a:extLst>
              <a:ext uri="{FF2B5EF4-FFF2-40B4-BE49-F238E27FC236}">
                <a16:creationId xmlns:a16="http://schemas.microsoft.com/office/drawing/2014/main" id="{181F373E-CB88-1754-D4DC-E56F58AC655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5368" y="6660842"/>
            <a:ext cx="2937188" cy="3626159"/>
          </a:xfrm>
          <a:prstGeom prst="rect">
            <a:avLst/>
          </a:prstGeom>
        </p:spPr>
      </p:pic>
      <p:pic>
        <p:nvPicPr>
          <p:cNvPr id="11" name="Picture 10">
            <a:hlinkClick r:id="rId12" action="ppaction://hlinksldjump"/>
            <a:extLst>
              <a:ext uri="{FF2B5EF4-FFF2-40B4-BE49-F238E27FC236}">
                <a16:creationId xmlns:a16="http://schemas.microsoft.com/office/drawing/2014/main" id="{DEEC7A8C-41CC-9D6A-2682-E2E3C21E5B66}"/>
              </a:ext>
            </a:extLst>
          </p:cNvPr>
          <p:cNvPicPr>
            <a:picLocks noChangeAspect="1"/>
          </p:cNvPicPr>
          <p:nvPr/>
        </p:nvPicPr>
        <p:blipFill>
          <a:blip r:embed="rId13"/>
          <a:stretch>
            <a:fillRect/>
          </a:stretch>
        </p:blipFill>
        <p:spPr>
          <a:xfrm>
            <a:off x="14772314" y="7649699"/>
            <a:ext cx="3515687" cy="2620023"/>
          </a:xfrm>
          <a:prstGeom prst="rect">
            <a:avLst/>
          </a:prstGeom>
        </p:spPr>
      </p:pic>
      <p:grpSp>
        <p:nvGrpSpPr>
          <p:cNvPr id="6" name="Group 5"/>
          <p:cNvGrpSpPr/>
          <p:nvPr/>
        </p:nvGrpSpPr>
        <p:grpSpPr>
          <a:xfrm>
            <a:off x="1001921" y="899015"/>
            <a:ext cx="16279586" cy="3020390"/>
            <a:chOff x="1001921" y="899015"/>
            <a:chExt cx="16279586" cy="3020390"/>
          </a:xfrm>
        </p:grpSpPr>
        <p:sp>
          <p:nvSpPr>
            <p:cNvPr id="28" name="Rectangle: Rounded Corners 27">
              <a:extLst>
                <a:ext uri="{FF2B5EF4-FFF2-40B4-BE49-F238E27FC236}">
                  <a16:creationId xmlns:a16="http://schemas.microsoft.com/office/drawing/2014/main" id="{E61D4046-9D0D-71A8-5E6D-C216D938944C}"/>
                </a:ext>
              </a:extLst>
            </p:cNvPr>
            <p:cNvSpPr/>
            <p:nvPr/>
          </p:nvSpPr>
          <p:spPr>
            <a:xfrm>
              <a:off x="1001921" y="899015"/>
              <a:ext cx="16279586" cy="30203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noProof="1">
                  <a:solidFill>
                    <a:prstClr val="black"/>
                  </a:solidFill>
                  <a:latin typeface="Arial" panose="020B0604020202020204" pitchFamily="34" charset="0"/>
                  <a:cs typeface="Arial" panose="020B0604020202020204" pitchFamily="34" charset="0"/>
                </a:rPr>
                <a:t>Câu </a:t>
              </a:r>
              <a:r>
                <a:rPr lang="en-US" sz="5400" b="1" noProof="1">
                  <a:solidFill>
                    <a:prstClr val="black"/>
                  </a:solidFill>
                  <a:latin typeface="Arial" panose="020B0604020202020204" pitchFamily="34" charset="0"/>
                  <a:cs typeface="Arial" panose="020B0604020202020204" pitchFamily="34" charset="0"/>
                </a:rPr>
                <a:t>4:</a:t>
              </a:r>
              <a:r>
                <a:rPr lang="vi-VN" sz="5400" b="1" noProof="1">
                  <a:solidFill>
                    <a:prstClr val="black"/>
                  </a:solidFill>
                  <a:latin typeface="Arial" panose="020B0604020202020204" pitchFamily="34" charset="0"/>
                  <a:cs typeface="Arial" panose="020B0604020202020204" pitchFamily="34" charset="0"/>
                </a:rPr>
                <a:t> </a:t>
              </a:r>
              <a:r>
                <a:rPr lang="vi-VN" sz="5400" noProof="1">
                  <a:solidFill>
                    <a:prstClr val="black"/>
                  </a:solidFill>
                  <a:latin typeface="Arial" panose="020B0604020202020204" pitchFamily="34" charset="0"/>
                  <a:cs typeface="Arial" panose="020B0604020202020204" pitchFamily="34" charset="0"/>
                </a:rPr>
                <a:t>      giờ bằng bao nhiêu phút?</a:t>
              </a:r>
              <a:r>
                <a:rPr lang="vi-VN" sz="5400" b="1" noProof="1">
                  <a:solidFill>
                    <a:prstClr val="black"/>
                  </a:solidFill>
                  <a:latin typeface="Arial" panose="020B0604020202020204" pitchFamily="34" charset="0"/>
                  <a:cs typeface="Arial" panose="020B0604020202020204" pitchFamily="34" charset="0"/>
                </a:rPr>
                <a:t>  </a:t>
              </a:r>
            </a:p>
          </p:txBody>
        </p:sp>
        <p:grpSp>
          <p:nvGrpSpPr>
            <p:cNvPr id="12" name="Group 11"/>
            <p:cNvGrpSpPr/>
            <p:nvPr/>
          </p:nvGrpSpPr>
          <p:grpSpPr>
            <a:xfrm>
              <a:off x="5946574" y="1651975"/>
              <a:ext cx="771864" cy="1754326"/>
              <a:chOff x="7076736" y="1878906"/>
              <a:chExt cx="771864" cy="1754326"/>
            </a:xfrm>
          </p:grpSpPr>
          <p:sp>
            <p:nvSpPr>
              <p:cNvPr id="13" name="TextBox 12"/>
              <p:cNvSpPr txBox="1"/>
              <p:nvPr/>
            </p:nvSpPr>
            <p:spPr>
              <a:xfrm>
                <a:off x="7076736" y="1878906"/>
                <a:ext cx="771864" cy="1754326"/>
              </a:xfrm>
              <a:prstGeom prst="rect">
                <a:avLst/>
              </a:prstGeom>
              <a:noFill/>
            </p:spPr>
            <p:txBody>
              <a:bodyPr wrap="square" rtlCol="0">
                <a:spAutoFit/>
              </a:bodyPr>
              <a:lstStyle/>
              <a:p>
                <a:pPr algn="ctr"/>
                <a:r>
                  <a:rPr lang="vi-VN" sz="5400">
                    <a:solidFill>
                      <a:prstClr val="black"/>
                    </a:solidFill>
                    <a:latin typeface="Arial" panose="020B0604020202020204" pitchFamily="34" charset="0"/>
                    <a:cs typeface="Arial" panose="020B0604020202020204" pitchFamily="34" charset="0"/>
                  </a:rPr>
                  <a:t>2</a:t>
                </a:r>
              </a:p>
              <a:p>
                <a:pPr algn="ctr"/>
                <a:r>
                  <a:rPr lang="vi-VN" sz="5400">
                    <a:solidFill>
                      <a:prstClr val="black"/>
                    </a:solidFill>
                    <a:latin typeface="Arial" panose="020B0604020202020204" pitchFamily="34" charset="0"/>
                    <a:cs typeface="Arial" panose="020B0604020202020204" pitchFamily="34" charset="0"/>
                  </a:rPr>
                  <a:t>3</a:t>
                </a:r>
                <a:endParaRPr lang="en-US" sz="5400">
                  <a:solidFill>
                    <a:prstClr val="black"/>
                  </a:solidFill>
                  <a:latin typeface="Arial" panose="020B0604020202020204" pitchFamily="34" charset="0"/>
                  <a:cs typeface="Arial" panose="020B0604020202020204" pitchFamily="34" charset="0"/>
                </a:endParaRPr>
              </a:p>
            </p:txBody>
          </p:sp>
          <p:cxnSp>
            <p:nvCxnSpPr>
              <p:cNvPr id="14" name="Straight Connector 13"/>
              <p:cNvCxnSpPr>
                <a:stCxn id="13" idx="1"/>
                <a:endCxn id="13" idx="3"/>
              </p:cNvCxnSpPr>
              <p:nvPr/>
            </p:nvCxnSpPr>
            <p:spPr>
              <a:xfrm>
                <a:off x="7076736" y="2756069"/>
                <a:ext cx="771864" cy="0"/>
              </a:xfrm>
              <a:prstGeom prst="line">
                <a:avLst/>
              </a:prstGeom>
              <a:noFill/>
              <a:ln w="38100" cap="flat" cmpd="sng" algn="ctr">
                <a:solidFill>
                  <a:sysClr val="windowText" lastClr="000000"/>
                </a:solidFill>
                <a:prstDash val="solid"/>
              </a:ln>
              <a:effectLst/>
            </p:spPr>
          </p:cxnSp>
        </p:grpSp>
      </p:grpSp>
    </p:spTree>
    <p:extLst>
      <p:ext uri="{BB962C8B-B14F-4D97-AF65-F5344CB8AC3E}">
        <p14:creationId xmlns:p14="http://schemas.microsoft.com/office/powerpoint/2010/main" val="367204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855" b="45116"/>
          <a:stretch>
            <a:fillRect/>
          </a:stretch>
        </p:blipFill>
        <p:spPr>
          <a:xfrm>
            <a:off x="-2045444" y="-2501923"/>
            <a:ext cx="7992018" cy="551792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5468" b="22987"/>
          <a:stretch>
            <a:fillRect/>
          </a:stretch>
        </p:blipFill>
        <p:spPr>
          <a:xfrm rot="-1448817" flipH="1">
            <a:off x="13675792" y="-3285503"/>
            <a:ext cx="6460250" cy="819985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50398">
            <a:off x="6871731" y="7653059"/>
            <a:ext cx="14158365" cy="4780157"/>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78699" flipH="1">
            <a:off x="-3523923" y="6091632"/>
            <a:ext cx="13035890" cy="7903008"/>
          </a:xfrm>
          <a:prstGeom prst="rect">
            <a:avLst/>
          </a:prstGeom>
        </p:spPr>
      </p:pic>
      <p:pic>
        <p:nvPicPr>
          <p:cNvPr id="11" name="Picture 10">
            <a:hlinkClick r:id="rId10" action="ppaction://hlinksldjump"/>
            <a:extLst>
              <a:ext uri="{FF2B5EF4-FFF2-40B4-BE49-F238E27FC236}">
                <a16:creationId xmlns:a16="http://schemas.microsoft.com/office/drawing/2014/main" id="{5D479374-D693-0D87-860A-FAF63BC15830}"/>
              </a:ext>
            </a:extLst>
          </p:cNvPr>
          <p:cNvPicPr>
            <a:picLocks noChangeAspect="1"/>
          </p:cNvPicPr>
          <p:nvPr/>
        </p:nvPicPr>
        <p:blipFill>
          <a:blip r:embed="rId11"/>
          <a:stretch>
            <a:fillRect/>
          </a:stretch>
        </p:blipFill>
        <p:spPr>
          <a:xfrm>
            <a:off x="14772314" y="7649699"/>
            <a:ext cx="3515687" cy="2620023"/>
          </a:xfrm>
          <a:prstGeom prst="rect">
            <a:avLst/>
          </a:prstGeom>
        </p:spPr>
      </p:pic>
      <p:grpSp>
        <p:nvGrpSpPr>
          <p:cNvPr id="8" name="Group 7"/>
          <p:cNvGrpSpPr/>
          <p:nvPr/>
        </p:nvGrpSpPr>
        <p:grpSpPr>
          <a:xfrm>
            <a:off x="1001921" y="899015"/>
            <a:ext cx="16279586" cy="3091088"/>
            <a:chOff x="1001921" y="899015"/>
            <a:chExt cx="16279586" cy="3091088"/>
          </a:xfrm>
        </p:grpSpPr>
        <p:sp>
          <p:nvSpPr>
            <p:cNvPr id="28" name="Rectangle: Rounded Corners 27">
              <a:extLst>
                <a:ext uri="{FF2B5EF4-FFF2-40B4-BE49-F238E27FC236}">
                  <a16:creationId xmlns:a16="http://schemas.microsoft.com/office/drawing/2014/main" id="{E61D4046-9D0D-71A8-5E6D-C216D938944C}"/>
                </a:ext>
              </a:extLst>
            </p:cNvPr>
            <p:cNvSpPr/>
            <p:nvPr/>
          </p:nvSpPr>
          <p:spPr>
            <a:xfrm>
              <a:off x="1001921" y="899015"/>
              <a:ext cx="16279586" cy="30203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vi-VN" sz="5400" b="1" noProof="1">
                  <a:solidFill>
                    <a:prstClr val="black"/>
                  </a:solidFill>
                  <a:latin typeface="Arial" panose="020B0604020202020204" pitchFamily="34" charset="0"/>
                  <a:cs typeface="Arial" panose="020B0604020202020204" pitchFamily="34" charset="0"/>
                </a:rPr>
                <a:t>Câu </a:t>
              </a:r>
              <a:r>
                <a:rPr lang="en-US" sz="5400" b="1" noProof="1">
                  <a:solidFill>
                    <a:prstClr val="black"/>
                  </a:solidFill>
                  <a:latin typeface="Arial" panose="020B0604020202020204" pitchFamily="34" charset="0"/>
                  <a:cs typeface="Arial" panose="020B0604020202020204" pitchFamily="34" charset="0"/>
                </a:rPr>
                <a:t>5:</a:t>
              </a:r>
              <a:r>
                <a:rPr lang="vi-VN" sz="5400" b="1" noProof="1">
                  <a:solidFill>
                    <a:prstClr val="black"/>
                  </a:solidFill>
                  <a:latin typeface="Arial" panose="020B0604020202020204" pitchFamily="34" charset="0"/>
                  <a:cs typeface="Arial" panose="020B0604020202020204" pitchFamily="34" charset="0"/>
                </a:rPr>
                <a:t> </a:t>
              </a:r>
              <a:r>
                <a:rPr lang="vi-VN" sz="5400" noProof="1">
                  <a:solidFill>
                    <a:prstClr val="black"/>
                  </a:solidFill>
                  <a:latin typeface="Arial" panose="020B0604020202020204" pitchFamily="34" charset="0"/>
                  <a:cs typeface="Arial" panose="020B0604020202020204" pitchFamily="34" charset="0"/>
                </a:rPr>
                <a:t>Tính  </a:t>
              </a:r>
            </a:p>
          </p:txBody>
        </p:sp>
        <p:grpSp>
          <p:nvGrpSpPr>
            <p:cNvPr id="6" name="Group 5"/>
            <p:cNvGrpSpPr/>
            <p:nvPr/>
          </p:nvGrpSpPr>
          <p:grpSpPr>
            <a:xfrm>
              <a:off x="5377338" y="1977244"/>
              <a:ext cx="7528749" cy="2012859"/>
              <a:chOff x="6196279" y="1906025"/>
              <a:chExt cx="7528749" cy="2012859"/>
            </a:xfrm>
          </p:grpSpPr>
          <p:sp>
            <p:nvSpPr>
              <p:cNvPr id="12" name="TextBox 11"/>
              <p:cNvSpPr txBox="1"/>
              <p:nvPr/>
            </p:nvSpPr>
            <p:spPr>
              <a:xfrm>
                <a:off x="6196279" y="1906025"/>
                <a:ext cx="994382" cy="2012859"/>
              </a:xfrm>
              <a:prstGeom prst="rect">
                <a:avLst/>
              </a:prstGeom>
              <a:noFill/>
            </p:spPr>
            <p:txBody>
              <a:bodyPr wrap="square" rtlCol="0">
                <a:spAutoFit/>
              </a:bodyPr>
              <a:lstStyle/>
              <a:p>
                <a:pPr algn="ctr">
                  <a:lnSpc>
                    <a:spcPct val="130000"/>
                  </a:lnSpc>
                </a:pPr>
                <a:r>
                  <a:rPr lang="vi-VN" sz="4800">
                    <a:solidFill>
                      <a:prstClr val="black"/>
                    </a:solidFill>
                    <a:latin typeface="Arial" panose="020B0604020202020204" pitchFamily="34" charset="0"/>
                    <a:cs typeface="Arial" panose="020B0604020202020204" pitchFamily="34" charset="0"/>
                  </a:rPr>
                  <a:t>3</a:t>
                </a:r>
              </a:p>
              <a:p>
                <a:pPr algn="ctr">
                  <a:lnSpc>
                    <a:spcPct val="130000"/>
                  </a:lnSpc>
                </a:pPr>
                <a:r>
                  <a:rPr lang="vi-VN" sz="4800">
                    <a:solidFill>
                      <a:prstClr val="black"/>
                    </a:solidFill>
                    <a:latin typeface="Arial" panose="020B0604020202020204" pitchFamily="34" charset="0"/>
                    <a:cs typeface="Arial" panose="020B0604020202020204" pitchFamily="34" charset="0"/>
                  </a:rPr>
                  <a:t>2</a:t>
                </a:r>
                <a:endParaRPr lang="en-US" sz="4800">
                  <a:solidFill>
                    <a:prstClr val="black"/>
                  </a:solidFill>
                  <a:latin typeface="Arial" panose="020B0604020202020204" pitchFamily="34" charset="0"/>
                  <a:cs typeface="Arial" panose="020B0604020202020204" pitchFamily="34" charset="0"/>
                </a:endParaRPr>
              </a:p>
            </p:txBody>
          </p:sp>
          <p:cxnSp>
            <p:nvCxnSpPr>
              <p:cNvPr id="13" name="Straight Connector 12"/>
              <p:cNvCxnSpPr>
                <a:stCxn id="12" idx="1"/>
                <a:endCxn id="12" idx="3"/>
              </p:cNvCxnSpPr>
              <p:nvPr/>
            </p:nvCxnSpPr>
            <p:spPr>
              <a:xfrm>
                <a:off x="6196279" y="2912455"/>
                <a:ext cx="994382" cy="0"/>
              </a:xfrm>
              <a:prstGeom prst="line">
                <a:avLst/>
              </a:prstGeom>
              <a:noFill/>
              <a:ln w="38100" cap="flat" cmpd="sng" algn="ctr">
                <a:solidFill>
                  <a:sysClr val="windowText" lastClr="000000"/>
                </a:solidFill>
                <a:prstDash val="solid"/>
              </a:ln>
              <a:effectLst/>
            </p:spPr>
          </p:cxnSp>
          <p:sp>
            <p:nvSpPr>
              <p:cNvPr id="14" name="Rectangle 13"/>
              <p:cNvSpPr/>
              <p:nvPr/>
            </p:nvSpPr>
            <p:spPr>
              <a:xfrm>
                <a:off x="7158680" y="2497476"/>
                <a:ext cx="543739" cy="83099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48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rPr>
                  <a:t>×</a:t>
                </a:r>
                <a:endParaRPr kumimoji="0" lang="en-US" sz="16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5" name="TextBox 14"/>
              <p:cNvSpPr txBox="1"/>
              <p:nvPr/>
            </p:nvSpPr>
            <p:spPr>
              <a:xfrm>
                <a:off x="7748401" y="1906025"/>
                <a:ext cx="994382" cy="2012859"/>
              </a:xfrm>
              <a:prstGeom prst="rect">
                <a:avLst/>
              </a:prstGeom>
              <a:noFill/>
            </p:spPr>
            <p:txBody>
              <a:bodyPr wrap="square" rtlCol="0">
                <a:spAutoFit/>
              </a:bodyPr>
              <a:lstStyle/>
              <a:p>
                <a:pPr algn="ctr">
                  <a:lnSpc>
                    <a:spcPct val="130000"/>
                  </a:lnSpc>
                </a:pPr>
                <a:r>
                  <a:rPr lang="vi-VN" sz="4800">
                    <a:solidFill>
                      <a:prstClr val="black"/>
                    </a:solidFill>
                    <a:latin typeface="Arial" panose="020B0604020202020204" pitchFamily="34" charset="0"/>
                    <a:cs typeface="Arial" panose="020B0604020202020204" pitchFamily="34" charset="0"/>
                  </a:rPr>
                  <a:t>4</a:t>
                </a:r>
              </a:p>
              <a:p>
                <a:pPr algn="ctr">
                  <a:lnSpc>
                    <a:spcPct val="130000"/>
                  </a:lnSpc>
                </a:pPr>
                <a:r>
                  <a:rPr lang="vi-VN" sz="4800">
                    <a:solidFill>
                      <a:prstClr val="black"/>
                    </a:solidFill>
                    <a:latin typeface="Arial" panose="020B0604020202020204" pitchFamily="34" charset="0"/>
                    <a:cs typeface="Arial" panose="020B0604020202020204" pitchFamily="34" charset="0"/>
                  </a:rPr>
                  <a:t>3</a:t>
                </a:r>
                <a:endParaRPr lang="en-US" sz="4800">
                  <a:solidFill>
                    <a:prstClr val="black"/>
                  </a:solidFill>
                  <a:latin typeface="Arial" panose="020B0604020202020204" pitchFamily="34" charset="0"/>
                  <a:cs typeface="Arial" panose="020B0604020202020204" pitchFamily="34" charset="0"/>
                </a:endParaRPr>
              </a:p>
            </p:txBody>
          </p:sp>
          <p:cxnSp>
            <p:nvCxnSpPr>
              <p:cNvPr id="16" name="Straight Connector 15"/>
              <p:cNvCxnSpPr>
                <a:stCxn id="15" idx="1"/>
                <a:endCxn id="15" idx="3"/>
              </p:cNvCxnSpPr>
              <p:nvPr/>
            </p:nvCxnSpPr>
            <p:spPr>
              <a:xfrm>
                <a:off x="7748401" y="2912455"/>
                <a:ext cx="994382" cy="0"/>
              </a:xfrm>
              <a:prstGeom prst="line">
                <a:avLst/>
              </a:prstGeom>
              <a:noFill/>
              <a:ln w="38100" cap="flat" cmpd="sng" algn="ctr">
                <a:solidFill>
                  <a:sysClr val="windowText" lastClr="000000"/>
                </a:solidFill>
                <a:prstDash val="solid"/>
              </a:ln>
              <a:effectLst/>
            </p:spPr>
          </p:cxnSp>
          <p:sp>
            <p:nvSpPr>
              <p:cNvPr id="17" name="TextBox 16"/>
              <p:cNvSpPr txBox="1"/>
              <p:nvPr/>
            </p:nvSpPr>
            <p:spPr>
              <a:xfrm>
                <a:off x="9462691" y="1906025"/>
                <a:ext cx="994382" cy="2012859"/>
              </a:xfrm>
              <a:prstGeom prst="rect">
                <a:avLst/>
              </a:prstGeom>
              <a:noFill/>
            </p:spPr>
            <p:txBody>
              <a:bodyPr wrap="square" rtlCol="0">
                <a:spAutoFit/>
              </a:bodyPr>
              <a:lstStyle/>
              <a:p>
                <a:pPr algn="ctr">
                  <a:lnSpc>
                    <a:spcPct val="130000"/>
                  </a:lnSpc>
                </a:pPr>
                <a:r>
                  <a:rPr lang="vi-VN" sz="4800">
                    <a:solidFill>
                      <a:prstClr val="black"/>
                    </a:solidFill>
                    <a:latin typeface="Arial" panose="020B0604020202020204" pitchFamily="34" charset="0"/>
                    <a:cs typeface="Arial" panose="020B0604020202020204" pitchFamily="34" charset="0"/>
                  </a:rPr>
                  <a:t>5</a:t>
                </a:r>
              </a:p>
              <a:p>
                <a:pPr algn="ctr">
                  <a:lnSpc>
                    <a:spcPct val="130000"/>
                  </a:lnSpc>
                </a:pPr>
                <a:r>
                  <a:rPr lang="vi-VN" sz="4800">
                    <a:solidFill>
                      <a:prstClr val="black"/>
                    </a:solidFill>
                    <a:latin typeface="Arial" panose="020B0604020202020204" pitchFamily="34" charset="0"/>
                    <a:cs typeface="Arial" panose="020B0604020202020204" pitchFamily="34" charset="0"/>
                  </a:rPr>
                  <a:t>4</a:t>
                </a:r>
                <a:endParaRPr lang="en-US" sz="4800">
                  <a:solidFill>
                    <a:prstClr val="black"/>
                  </a:solidFill>
                  <a:latin typeface="Arial" panose="020B0604020202020204" pitchFamily="34" charset="0"/>
                  <a:cs typeface="Arial" panose="020B0604020202020204" pitchFamily="34" charset="0"/>
                </a:endParaRPr>
              </a:p>
            </p:txBody>
          </p:sp>
          <p:cxnSp>
            <p:nvCxnSpPr>
              <p:cNvPr id="18" name="Straight Connector 17"/>
              <p:cNvCxnSpPr>
                <a:stCxn id="17" idx="1"/>
                <a:endCxn id="17" idx="3"/>
              </p:cNvCxnSpPr>
              <p:nvPr/>
            </p:nvCxnSpPr>
            <p:spPr>
              <a:xfrm>
                <a:off x="9462691" y="2912455"/>
                <a:ext cx="994382" cy="0"/>
              </a:xfrm>
              <a:prstGeom prst="line">
                <a:avLst/>
              </a:prstGeom>
              <a:noFill/>
              <a:ln w="38100" cap="flat" cmpd="sng" algn="ctr">
                <a:solidFill>
                  <a:sysClr val="windowText" lastClr="000000"/>
                </a:solidFill>
                <a:prstDash val="solid"/>
              </a:ln>
              <a:effectLst/>
            </p:spPr>
          </p:cxnSp>
          <p:sp>
            <p:nvSpPr>
              <p:cNvPr id="19" name="Rectangle 18"/>
              <p:cNvSpPr/>
              <p:nvPr/>
            </p:nvSpPr>
            <p:spPr>
              <a:xfrm>
                <a:off x="10566948" y="2496955"/>
                <a:ext cx="543739" cy="83099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48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rPr>
                  <a:t>×</a:t>
                </a:r>
                <a:endParaRPr kumimoji="0" lang="en-US" sz="16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0" name="TextBox 19"/>
              <p:cNvSpPr txBox="1"/>
              <p:nvPr/>
            </p:nvSpPr>
            <p:spPr>
              <a:xfrm>
                <a:off x="11130433" y="1906025"/>
                <a:ext cx="994382" cy="2012859"/>
              </a:xfrm>
              <a:prstGeom prst="rect">
                <a:avLst/>
              </a:prstGeom>
              <a:noFill/>
            </p:spPr>
            <p:txBody>
              <a:bodyPr wrap="square" rtlCol="0">
                <a:spAutoFit/>
              </a:bodyPr>
              <a:lstStyle/>
              <a:p>
                <a:pPr algn="ctr">
                  <a:lnSpc>
                    <a:spcPct val="130000"/>
                  </a:lnSpc>
                </a:pPr>
                <a:r>
                  <a:rPr lang="vi-VN" sz="4800">
                    <a:solidFill>
                      <a:prstClr val="black"/>
                    </a:solidFill>
                    <a:latin typeface="Arial" panose="020B0604020202020204" pitchFamily="34" charset="0"/>
                    <a:cs typeface="Arial" panose="020B0604020202020204" pitchFamily="34" charset="0"/>
                  </a:rPr>
                  <a:t>6</a:t>
                </a:r>
              </a:p>
              <a:p>
                <a:pPr algn="ctr">
                  <a:lnSpc>
                    <a:spcPct val="130000"/>
                  </a:lnSpc>
                </a:pPr>
                <a:r>
                  <a:rPr lang="vi-VN" sz="4800">
                    <a:solidFill>
                      <a:prstClr val="black"/>
                    </a:solidFill>
                    <a:latin typeface="Arial" panose="020B0604020202020204" pitchFamily="34" charset="0"/>
                    <a:cs typeface="Arial" panose="020B0604020202020204" pitchFamily="34" charset="0"/>
                  </a:rPr>
                  <a:t>5</a:t>
                </a:r>
                <a:endParaRPr lang="en-US" sz="4800">
                  <a:solidFill>
                    <a:prstClr val="black"/>
                  </a:solidFill>
                  <a:latin typeface="Arial" panose="020B0604020202020204" pitchFamily="34" charset="0"/>
                  <a:cs typeface="Arial" panose="020B0604020202020204" pitchFamily="34" charset="0"/>
                </a:endParaRPr>
              </a:p>
            </p:txBody>
          </p:sp>
          <p:cxnSp>
            <p:nvCxnSpPr>
              <p:cNvPr id="21" name="Straight Connector 20"/>
              <p:cNvCxnSpPr>
                <a:stCxn id="20" idx="1"/>
                <a:endCxn id="20" idx="3"/>
              </p:cNvCxnSpPr>
              <p:nvPr/>
            </p:nvCxnSpPr>
            <p:spPr>
              <a:xfrm>
                <a:off x="11130433" y="2912455"/>
                <a:ext cx="994382" cy="0"/>
              </a:xfrm>
              <a:prstGeom prst="line">
                <a:avLst/>
              </a:prstGeom>
              <a:noFill/>
              <a:ln w="38100" cap="flat" cmpd="sng" algn="ctr">
                <a:solidFill>
                  <a:sysClr val="windowText" lastClr="000000"/>
                </a:solidFill>
                <a:prstDash val="solid"/>
              </a:ln>
              <a:effectLst/>
            </p:spPr>
          </p:cxnSp>
          <p:sp>
            <p:nvSpPr>
              <p:cNvPr id="22" name="Rectangle 21"/>
              <p:cNvSpPr/>
              <p:nvPr/>
            </p:nvSpPr>
            <p:spPr>
              <a:xfrm>
                <a:off x="8788765" y="2496955"/>
                <a:ext cx="543739" cy="83099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48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rPr>
                  <a:t>×</a:t>
                </a:r>
                <a:endParaRPr kumimoji="0" lang="en-US" sz="16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3" name="Rectangle 22"/>
              <p:cNvSpPr/>
              <p:nvPr/>
            </p:nvSpPr>
            <p:spPr>
              <a:xfrm>
                <a:off x="12167161" y="2496955"/>
                <a:ext cx="543739" cy="83099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48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rPr>
                  <a:t>×</a:t>
                </a:r>
                <a:endParaRPr kumimoji="0" lang="en-US" sz="16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4" name="TextBox 23"/>
              <p:cNvSpPr txBox="1"/>
              <p:nvPr/>
            </p:nvSpPr>
            <p:spPr>
              <a:xfrm>
                <a:off x="12730646" y="1906025"/>
                <a:ext cx="994382" cy="2012859"/>
              </a:xfrm>
              <a:prstGeom prst="rect">
                <a:avLst/>
              </a:prstGeom>
              <a:noFill/>
            </p:spPr>
            <p:txBody>
              <a:bodyPr wrap="square" rtlCol="0">
                <a:spAutoFit/>
              </a:bodyPr>
              <a:lstStyle/>
              <a:p>
                <a:pPr algn="ctr">
                  <a:lnSpc>
                    <a:spcPct val="130000"/>
                  </a:lnSpc>
                </a:pPr>
                <a:r>
                  <a:rPr lang="vi-VN" sz="4800">
                    <a:solidFill>
                      <a:prstClr val="black"/>
                    </a:solidFill>
                    <a:latin typeface="Arial" panose="020B0604020202020204" pitchFamily="34" charset="0"/>
                    <a:cs typeface="Arial" panose="020B0604020202020204" pitchFamily="34" charset="0"/>
                  </a:rPr>
                  <a:t>7</a:t>
                </a:r>
              </a:p>
              <a:p>
                <a:pPr algn="ctr">
                  <a:lnSpc>
                    <a:spcPct val="130000"/>
                  </a:lnSpc>
                </a:pPr>
                <a:r>
                  <a:rPr lang="vi-VN" sz="4800">
                    <a:solidFill>
                      <a:prstClr val="black"/>
                    </a:solidFill>
                    <a:latin typeface="Arial" panose="020B0604020202020204" pitchFamily="34" charset="0"/>
                    <a:cs typeface="Arial" panose="020B0604020202020204" pitchFamily="34" charset="0"/>
                  </a:rPr>
                  <a:t>6</a:t>
                </a:r>
                <a:endParaRPr lang="en-US" sz="4800">
                  <a:solidFill>
                    <a:prstClr val="black"/>
                  </a:solidFill>
                  <a:latin typeface="Arial" panose="020B0604020202020204" pitchFamily="34" charset="0"/>
                  <a:cs typeface="Arial" panose="020B0604020202020204" pitchFamily="34" charset="0"/>
                </a:endParaRPr>
              </a:p>
            </p:txBody>
          </p:sp>
          <p:cxnSp>
            <p:nvCxnSpPr>
              <p:cNvPr id="25" name="Straight Connector 24"/>
              <p:cNvCxnSpPr>
                <a:stCxn id="24" idx="1"/>
                <a:endCxn id="24" idx="3"/>
              </p:cNvCxnSpPr>
              <p:nvPr/>
            </p:nvCxnSpPr>
            <p:spPr>
              <a:xfrm>
                <a:off x="12730646" y="2912455"/>
                <a:ext cx="994382" cy="0"/>
              </a:xfrm>
              <a:prstGeom prst="line">
                <a:avLst/>
              </a:prstGeom>
              <a:noFill/>
              <a:ln w="38100" cap="flat" cmpd="sng" algn="ctr">
                <a:solidFill>
                  <a:sysClr val="windowText" lastClr="000000"/>
                </a:solidFill>
                <a:prstDash val="solid"/>
              </a:ln>
              <a:effectLst/>
            </p:spPr>
          </p:cxnSp>
        </p:grpSp>
      </p:grpSp>
      <p:grpSp>
        <p:nvGrpSpPr>
          <p:cNvPr id="7" name="Group 6"/>
          <p:cNvGrpSpPr/>
          <p:nvPr/>
        </p:nvGrpSpPr>
        <p:grpSpPr>
          <a:xfrm>
            <a:off x="1001920" y="4309706"/>
            <a:ext cx="16279586" cy="3020390"/>
            <a:chOff x="1001920" y="4309706"/>
            <a:chExt cx="16279586" cy="3020390"/>
          </a:xfrm>
        </p:grpSpPr>
        <p:sp>
          <p:nvSpPr>
            <p:cNvPr id="27" name="Rectangle: Rounded Corners 26">
              <a:extLst>
                <a:ext uri="{FF2B5EF4-FFF2-40B4-BE49-F238E27FC236}">
                  <a16:creationId xmlns:a16="http://schemas.microsoft.com/office/drawing/2014/main" id="{36E25887-9E0B-4719-D230-62F52C23A7F4}"/>
                </a:ext>
              </a:extLst>
            </p:cNvPr>
            <p:cNvSpPr/>
            <p:nvPr/>
          </p:nvSpPr>
          <p:spPr>
            <a:xfrm>
              <a:off x="1001920" y="4309706"/>
              <a:ext cx="16279586" cy="30203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noProof="1">
                <a:solidFill>
                  <a:prstClr val="black"/>
                </a:solidFill>
                <a:latin typeface="Arial" panose="020B0604020202020204" pitchFamily="34" charset="0"/>
                <a:cs typeface="Arial" panose="020B0604020202020204" pitchFamily="34" charset="0"/>
              </a:endParaRPr>
            </a:p>
          </p:txBody>
        </p:sp>
        <p:grpSp>
          <p:nvGrpSpPr>
            <p:cNvPr id="26" name="Group 25"/>
            <p:cNvGrpSpPr/>
            <p:nvPr/>
          </p:nvGrpSpPr>
          <p:grpSpPr>
            <a:xfrm>
              <a:off x="8677694" y="4749640"/>
              <a:ext cx="994382" cy="2252924"/>
              <a:chOff x="8648864" y="4787594"/>
              <a:chExt cx="994382" cy="2252924"/>
            </a:xfrm>
          </p:grpSpPr>
          <p:sp>
            <p:nvSpPr>
              <p:cNvPr id="29" name="TextBox 28"/>
              <p:cNvSpPr txBox="1"/>
              <p:nvPr/>
            </p:nvSpPr>
            <p:spPr>
              <a:xfrm>
                <a:off x="8648864" y="4787594"/>
                <a:ext cx="994382" cy="2252924"/>
              </a:xfrm>
              <a:prstGeom prst="rect">
                <a:avLst/>
              </a:prstGeom>
              <a:noFill/>
            </p:spPr>
            <p:txBody>
              <a:bodyPr wrap="square" rtlCol="0">
                <a:spAutoFit/>
              </a:bodyPr>
              <a:lstStyle/>
              <a:p>
                <a:pPr algn="ctr">
                  <a:lnSpc>
                    <a:spcPct val="130000"/>
                  </a:lnSpc>
                </a:pPr>
                <a:r>
                  <a:rPr lang="vi-VN" sz="5400">
                    <a:solidFill>
                      <a:prstClr val="black"/>
                    </a:solidFill>
                    <a:latin typeface="Arial" panose="020B0604020202020204" pitchFamily="34" charset="0"/>
                    <a:cs typeface="Arial" panose="020B0604020202020204" pitchFamily="34" charset="0"/>
                  </a:rPr>
                  <a:t>7</a:t>
                </a:r>
              </a:p>
              <a:p>
                <a:pPr algn="ctr">
                  <a:lnSpc>
                    <a:spcPct val="130000"/>
                  </a:lnSpc>
                </a:pPr>
                <a:r>
                  <a:rPr lang="vi-VN" sz="5400">
                    <a:solidFill>
                      <a:prstClr val="black"/>
                    </a:solidFill>
                    <a:latin typeface="Arial" panose="020B0604020202020204" pitchFamily="34" charset="0"/>
                    <a:cs typeface="Arial" panose="020B0604020202020204" pitchFamily="34" charset="0"/>
                  </a:rPr>
                  <a:t>2</a:t>
                </a:r>
                <a:endParaRPr lang="en-US" sz="5400">
                  <a:solidFill>
                    <a:prstClr val="black"/>
                  </a:solidFill>
                  <a:latin typeface="Arial" panose="020B0604020202020204" pitchFamily="34" charset="0"/>
                  <a:cs typeface="Arial" panose="020B0604020202020204" pitchFamily="34" charset="0"/>
                </a:endParaRPr>
              </a:p>
            </p:txBody>
          </p:sp>
          <p:cxnSp>
            <p:nvCxnSpPr>
              <p:cNvPr id="30" name="Straight Connector 29"/>
              <p:cNvCxnSpPr>
                <a:stCxn id="29" idx="1"/>
                <a:endCxn id="29" idx="3"/>
              </p:cNvCxnSpPr>
              <p:nvPr/>
            </p:nvCxnSpPr>
            <p:spPr>
              <a:xfrm>
                <a:off x="8648864" y="5914056"/>
                <a:ext cx="994382" cy="0"/>
              </a:xfrm>
              <a:prstGeom prst="line">
                <a:avLst/>
              </a:prstGeom>
              <a:noFill/>
              <a:ln w="38100" cap="flat" cmpd="sng" algn="ctr">
                <a:solidFill>
                  <a:sysClr val="windowText" lastClr="000000"/>
                </a:solidFill>
                <a:prstDash val="solid"/>
              </a:ln>
              <a:effectLst/>
            </p:spPr>
          </p:cxnSp>
        </p:grpSp>
      </p:grpSp>
      <p:pic>
        <p:nvPicPr>
          <p:cNvPr id="10" name="Picture 14">
            <a:extLst>
              <a:ext uri="{FF2B5EF4-FFF2-40B4-BE49-F238E27FC236}">
                <a16:creationId xmlns:a16="http://schemas.microsoft.com/office/drawing/2014/main" id="{08DA4076-1321-CB65-FC52-C1C21B2F550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6311861"/>
            <a:ext cx="2568933" cy="3975140"/>
          </a:xfrm>
          <a:prstGeom prst="rect">
            <a:avLst/>
          </a:prstGeom>
        </p:spPr>
      </p:pic>
    </p:spTree>
    <p:extLst>
      <p:ext uri="{BB962C8B-B14F-4D97-AF65-F5344CB8AC3E}">
        <p14:creationId xmlns:p14="http://schemas.microsoft.com/office/powerpoint/2010/main" val="1631948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B6EEF"/>
        </a:solidFill>
        <a:effectLst/>
      </p:bgPr>
    </p:bg>
    <p:spTree>
      <p:nvGrpSpPr>
        <p:cNvPr id="1" name=""/>
        <p:cNvGrpSpPr/>
        <p:nvPr/>
      </p:nvGrpSpPr>
      <p:grpSpPr>
        <a:xfrm>
          <a:off x="0" y="0"/>
          <a:ext cx="0" cy="0"/>
          <a:chOff x="0" y="0"/>
          <a:chExt cx="0" cy="0"/>
        </a:xfrm>
      </p:grpSpPr>
      <p:grpSp>
        <p:nvGrpSpPr>
          <p:cNvPr id="2" name="Group 2"/>
          <p:cNvGrpSpPr/>
          <p:nvPr/>
        </p:nvGrpSpPr>
        <p:grpSpPr>
          <a:xfrm>
            <a:off x="651750" y="651750"/>
            <a:ext cx="16984499" cy="8983499"/>
            <a:chOff x="0" y="0"/>
            <a:chExt cx="22645999" cy="11977999"/>
          </a:xfrm>
        </p:grpSpPr>
        <p:grpSp>
          <p:nvGrpSpPr>
            <p:cNvPr id="3" name="Group 3"/>
            <p:cNvGrpSpPr/>
            <p:nvPr/>
          </p:nvGrpSpPr>
          <p:grpSpPr>
            <a:xfrm>
              <a:off x="0" y="0"/>
              <a:ext cx="22645999" cy="11977999"/>
              <a:chOff x="0" y="0"/>
              <a:chExt cx="5745374" cy="3038863"/>
            </a:xfrm>
          </p:grpSpPr>
          <p:sp>
            <p:nvSpPr>
              <p:cNvPr id="4" name="Freeform 4"/>
              <p:cNvSpPr/>
              <p:nvPr/>
            </p:nvSpPr>
            <p:spPr>
              <a:xfrm>
                <a:off x="0" y="0"/>
                <a:ext cx="5745374" cy="3038863"/>
              </a:xfrm>
              <a:custGeom>
                <a:avLst/>
                <a:gdLst/>
                <a:ahLst/>
                <a:cxnLst/>
                <a:rect l="l" t="t" r="r" b="b"/>
                <a:pathLst>
                  <a:path w="5745374" h="3038863">
                    <a:moveTo>
                      <a:pt x="5620914" y="3038863"/>
                    </a:moveTo>
                    <a:lnTo>
                      <a:pt x="124460" y="3038863"/>
                    </a:lnTo>
                    <a:cubicBezTo>
                      <a:pt x="55880" y="3038863"/>
                      <a:pt x="0" y="2982983"/>
                      <a:pt x="0" y="2914403"/>
                    </a:cubicBezTo>
                    <a:lnTo>
                      <a:pt x="0" y="124460"/>
                    </a:lnTo>
                    <a:cubicBezTo>
                      <a:pt x="0" y="55880"/>
                      <a:pt x="55880" y="0"/>
                      <a:pt x="124460" y="0"/>
                    </a:cubicBezTo>
                    <a:lnTo>
                      <a:pt x="5620914" y="0"/>
                    </a:lnTo>
                    <a:cubicBezTo>
                      <a:pt x="5689494" y="0"/>
                      <a:pt x="5745374" y="55880"/>
                      <a:pt x="5745374" y="124460"/>
                    </a:cubicBezTo>
                    <a:lnTo>
                      <a:pt x="5745374" y="2914403"/>
                    </a:lnTo>
                    <a:cubicBezTo>
                      <a:pt x="5745374" y="2982983"/>
                      <a:pt x="5689494" y="3038863"/>
                      <a:pt x="5620914" y="3038863"/>
                    </a:cubicBezTo>
                    <a:close/>
                  </a:path>
                </a:pathLst>
              </a:custGeom>
              <a:solidFill>
                <a:srgbClr val="FFFFFF"/>
              </a:solidFill>
            </p:spPr>
            <p:txBody>
              <a:bodyPr/>
              <a:lstStyle/>
              <a:p>
                <a:endParaRPr lang="en-US"/>
              </a:p>
            </p:txBody>
          </p:sp>
        </p:grpSp>
        <p:sp>
          <p:nvSpPr>
            <p:cNvPr id="5" name="AutoShape 5"/>
            <p:cNvSpPr/>
            <p:nvPr/>
          </p:nvSpPr>
          <p:spPr>
            <a:xfrm>
              <a:off x="0" y="1266422"/>
              <a:ext cx="22645999" cy="0"/>
            </a:xfrm>
            <a:prstGeom prst="line">
              <a:avLst/>
            </a:prstGeom>
            <a:ln w="12700" cap="rnd">
              <a:solidFill>
                <a:srgbClr val="000000"/>
              </a:solidFill>
              <a:prstDash val="solid"/>
              <a:headEnd type="none" w="sm" len="sm"/>
              <a:tailEnd type="none" w="sm" len="sm"/>
            </a:ln>
          </p:spPr>
          <p:txBody>
            <a:bodyPr/>
            <a:lstStyle/>
            <a:p>
              <a:endParaRPr lang="en-US"/>
            </a:p>
          </p:txBody>
        </p:sp>
        <p:grpSp>
          <p:nvGrpSpPr>
            <p:cNvPr id="6" name="Group 6"/>
            <p:cNvGrpSpPr/>
            <p:nvPr/>
          </p:nvGrpSpPr>
          <p:grpSpPr>
            <a:xfrm rot="-10800000">
              <a:off x="1386781" y="502600"/>
              <a:ext cx="289704" cy="289704"/>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DECED"/>
              </a:solidFill>
            </p:spPr>
            <p:txBody>
              <a:bodyPr/>
              <a:lstStyle/>
              <a:p>
                <a:endParaRPr lang="en-US"/>
              </a:p>
            </p:txBody>
          </p:sp>
        </p:grpSp>
        <p:grpSp>
          <p:nvGrpSpPr>
            <p:cNvPr id="8" name="Group 8"/>
            <p:cNvGrpSpPr/>
            <p:nvPr/>
          </p:nvGrpSpPr>
          <p:grpSpPr>
            <a:xfrm rot="-10800000">
              <a:off x="1039940" y="502600"/>
              <a:ext cx="289704" cy="289704"/>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B6EEF"/>
              </a:solidFill>
            </p:spPr>
            <p:txBody>
              <a:bodyPr/>
              <a:lstStyle/>
              <a:p>
                <a:endParaRPr lang="en-US"/>
              </a:p>
            </p:txBody>
          </p:sp>
        </p:grpSp>
        <p:grpSp>
          <p:nvGrpSpPr>
            <p:cNvPr id="10" name="Group 10"/>
            <p:cNvGrpSpPr/>
            <p:nvPr/>
          </p:nvGrpSpPr>
          <p:grpSpPr>
            <a:xfrm rot="-10800000">
              <a:off x="693100" y="502600"/>
              <a:ext cx="289704" cy="289704"/>
              <a:chOff x="0" y="0"/>
              <a:chExt cx="6350000" cy="6350000"/>
            </a:xfrm>
          </p:grpSpPr>
          <p:sp>
            <p:nvSpPr>
              <p:cNvPr id="11" name="Freeform 1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71717"/>
              </a:solidFill>
            </p:spPr>
            <p:txBody>
              <a:bodyPr/>
              <a:lstStyle/>
              <a:p>
                <a:endParaRPr lang="en-US"/>
              </a:p>
            </p:txBody>
          </p:sp>
        </p:grpSp>
      </p:grpSp>
      <p:sp>
        <p:nvSpPr>
          <p:cNvPr id="17" name="Freeform 15">
            <a:extLst>
              <a:ext uri="{FF2B5EF4-FFF2-40B4-BE49-F238E27FC236}">
                <a16:creationId xmlns:a16="http://schemas.microsoft.com/office/drawing/2014/main" id="{1CA13BF6-3134-55C3-DDF3-CA8FD42856A6}"/>
              </a:ext>
            </a:extLst>
          </p:cNvPr>
          <p:cNvSpPr/>
          <p:nvPr/>
        </p:nvSpPr>
        <p:spPr>
          <a:xfrm>
            <a:off x="1026489" y="3771900"/>
            <a:ext cx="4739028" cy="4608733"/>
          </a:xfrm>
          <a:custGeom>
            <a:avLst/>
            <a:gdLst/>
            <a:ahLst/>
            <a:cxnLst/>
            <a:rect l="l" t="t" r="r" b="b"/>
            <a:pathLst>
              <a:path w="1603079" h="1905639">
                <a:moveTo>
                  <a:pt x="1478619" y="1905639"/>
                </a:moveTo>
                <a:lnTo>
                  <a:pt x="124460" y="1905639"/>
                </a:lnTo>
                <a:cubicBezTo>
                  <a:pt x="55880" y="1905639"/>
                  <a:pt x="0" y="1849759"/>
                  <a:pt x="0" y="1781179"/>
                </a:cubicBezTo>
                <a:lnTo>
                  <a:pt x="0" y="124460"/>
                </a:lnTo>
                <a:cubicBezTo>
                  <a:pt x="0" y="55880"/>
                  <a:pt x="55880" y="0"/>
                  <a:pt x="124460" y="0"/>
                </a:cubicBezTo>
                <a:lnTo>
                  <a:pt x="1478619" y="0"/>
                </a:lnTo>
                <a:cubicBezTo>
                  <a:pt x="1547199" y="0"/>
                  <a:pt x="1603079" y="55880"/>
                  <a:pt x="1603079" y="124460"/>
                </a:cubicBezTo>
                <a:lnTo>
                  <a:pt x="1603079" y="1781179"/>
                </a:lnTo>
                <a:cubicBezTo>
                  <a:pt x="1603079" y="1849759"/>
                  <a:pt x="1547199" y="1905639"/>
                  <a:pt x="1478619" y="1905639"/>
                </a:cubicBezTo>
                <a:close/>
              </a:path>
            </a:pathLst>
          </a:custGeom>
          <a:solidFill>
            <a:srgbClr val="EDECED"/>
          </a:solidFill>
        </p:spPr>
        <p:txBody>
          <a:bodyPr/>
          <a:lstStyle/>
          <a:p>
            <a:endParaRPr lang="en-US"/>
          </a:p>
        </p:txBody>
      </p:sp>
      <p:sp>
        <p:nvSpPr>
          <p:cNvPr id="18" name="Freeform 15">
            <a:extLst>
              <a:ext uri="{FF2B5EF4-FFF2-40B4-BE49-F238E27FC236}">
                <a16:creationId xmlns:a16="http://schemas.microsoft.com/office/drawing/2014/main" id="{8F830A00-C050-2DBE-9486-25F4F8E976EF}"/>
              </a:ext>
            </a:extLst>
          </p:cNvPr>
          <p:cNvSpPr/>
          <p:nvPr/>
        </p:nvSpPr>
        <p:spPr>
          <a:xfrm>
            <a:off x="6629400" y="3771900"/>
            <a:ext cx="4739028" cy="4608733"/>
          </a:xfrm>
          <a:custGeom>
            <a:avLst/>
            <a:gdLst/>
            <a:ahLst/>
            <a:cxnLst/>
            <a:rect l="l" t="t" r="r" b="b"/>
            <a:pathLst>
              <a:path w="1603079" h="1905639">
                <a:moveTo>
                  <a:pt x="1478619" y="1905639"/>
                </a:moveTo>
                <a:lnTo>
                  <a:pt x="124460" y="1905639"/>
                </a:lnTo>
                <a:cubicBezTo>
                  <a:pt x="55880" y="1905639"/>
                  <a:pt x="0" y="1849759"/>
                  <a:pt x="0" y="1781179"/>
                </a:cubicBezTo>
                <a:lnTo>
                  <a:pt x="0" y="124460"/>
                </a:lnTo>
                <a:cubicBezTo>
                  <a:pt x="0" y="55880"/>
                  <a:pt x="55880" y="0"/>
                  <a:pt x="124460" y="0"/>
                </a:cubicBezTo>
                <a:lnTo>
                  <a:pt x="1478619" y="0"/>
                </a:lnTo>
                <a:cubicBezTo>
                  <a:pt x="1547199" y="0"/>
                  <a:pt x="1603079" y="55880"/>
                  <a:pt x="1603079" y="124460"/>
                </a:cubicBezTo>
                <a:lnTo>
                  <a:pt x="1603079" y="1781179"/>
                </a:lnTo>
                <a:cubicBezTo>
                  <a:pt x="1603079" y="1849759"/>
                  <a:pt x="1547199" y="1905639"/>
                  <a:pt x="1478619" y="1905639"/>
                </a:cubicBezTo>
                <a:close/>
              </a:path>
            </a:pathLst>
          </a:custGeom>
          <a:solidFill>
            <a:srgbClr val="EDECED"/>
          </a:solidFill>
        </p:spPr>
        <p:txBody>
          <a:bodyPr/>
          <a:lstStyle/>
          <a:p>
            <a:endParaRPr lang="en-US"/>
          </a:p>
        </p:txBody>
      </p:sp>
      <p:sp>
        <p:nvSpPr>
          <p:cNvPr id="19" name="Freeform 15">
            <a:extLst>
              <a:ext uri="{FF2B5EF4-FFF2-40B4-BE49-F238E27FC236}">
                <a16:creationId xmlns:a16="http://schemas.microsoft.com/office/drawing/2014/main" id="{7556A32A-C953-8478-8335-31499AAFA086}"/>
              </a:ext>
            </a:extLst>
          </p:cNvPr>
          <p:cNvSpPr/>
          <p:nvPr/>
        </p:nvSpPr>
        <p:spPr>
          <a:xfrm>
            <a:off x="12266951" y="3771900"/>
            <a:ext cx="4739028" cy="4608733"/>
          </a:xfrm>
          <a:custGeom>
            <a:avLst/>
            <a:gdLst/>
            <a:ahLst/>
            <a:cxnLst/>
            <a:rect l="l" t="t" r="r" b="b"/>
            <a:pathLst>
              <a:path w="1603079" h="1905639">
                <a:moveTo>
                  <a:pt x="1478619" y="1905639"/>
                </a:moveTo>
                <a:lnTo>
                  <a:pt x="124460" y="1905639"/>
                </a:lnTo>
                <a:cubicBezTo>
                  <a:pt x="55880" y="1905639"/>
                  <a:pt x="0" y="1849759"/>
                  <a:pt x="0" y="1781179"/>
                </a:cubicBezTo>
                <a:lnTo>
                  <a:pt x="0" y="124460"/>
                </a:lnTo>
                <a:cubicBezTo>
                  <a:pt x="0" y="55880"/>
                  <a:pt x="55880" y="0"/>
                  <a:pt x="124460" y="0"/>
                </a:cubicBezTo>
                <a:lnTo>
                  <a:pt x="1478619" y="0"/>
                </a:lnTo>
                <a:cubicBezTo>
                  <a:pt x="1547199" y="0"/>
                  <a:pt x="1603079" y="55880"/>
                  <a:pt x="1603079" y="124460"/>
                </a:cubicBezTo>
                <a:lnTo>
                  <a:pt x="1603079" y="1781179"/>
                </a:lnTo>
                <a:cubicBezTo>
                  <a:pt x="1603079" y="1849759"/>
                  <a:pt x="1547199" y="1905639"/>
                  <a:pt x="1478619" y="1905639"/>
                </a:cubicBezTo>
                <a:close/>
              </a:path>
            </a:pathLst>
          </a:custGeom>
          <a:solidFill>
            <a:srgbClr val="EDECED"/>
          </a:solidFill>
        </p:spPr>
        <p:txBody>
          <a:bodyPr/>
          <a:lstStyle/>
          <a:p>
            <a:endParaRPr lang="en-US"/>
          </a:p>
        </p:txBody>
      </p:sp>
      <p:grpSp>
        <p:nvGrpSpPr>
          <p:cNvPr id="20" name="Group 15">
            <a:extLst>
              <a:ext uri="{FF2B5EF4-FFF2-40B4-BE49-F238E27FC236}">
                <a16:creationId xmlns:a16="http://schemas.microsoft.com/office/drawing/2014/main" id="{5AC38D09-3685-96C5-7BA0-81D507D7A14B}"/>
              </a:ext>
            </a:extLst>
          </p:cNvPr>
          <p:cNvGrpSpPr/>
          <p:nvPr/>
        </p:nvGrpSpPr>
        <p:grpSpPr>
          <a:xfrm>
            <a:off x="4046911" y="1795695"/>
            <a:ext cx="10194178" cy="1456617"/>
            <a:chOff x="0" y="0"/>
            <a:chExt cx="6230508" cy="1106170"/>
          </a:xfrm>
        </p:grpSpPr>
        <p:sp>
          <p:nvSpPr>
            <p:cNvPr id="21" name="Freeform 16">
              <a:extLst>
                <a:ext uri="{FF2B5EF4-FFF2-40B4-BE49-F238E27FC236}">
                  <a16:creationId xmlns:a16="http://schemas.microsoft.com/office/drawing/2014/main" id="{3BEF725B-1D0E-63F4-2207-78CAE8FEBF01}"/>
                </a:ext>
              </a:extLst>
            </p:cNvPr>
            <p:cNvSpPr/>
            <p:nvPr/>
          </p:nvSpPr>
          <p:spPr>
            <a:xfrm>
              <a:off x="0" y="0"/>
              <a:ext cx="6231778" cy="1106170"/>
            </a:xfrm>
            <a:custGeom>
              <a:avLst/>
              <a:gdLst/>
              <a:ahLst/>
              <a:cxnLst/>
              <a:rect l="l" t="t" r="r" b="b"/>
              <a:pathLst>
                <a:path w="6231778" h="1106170">
                  <a:moveTo>
                    <a:pt x="5678058" y="1106170"/>
                  </a:moveTo>
                  <a:lnTo>
                    <a:pt x="553720" y="1106170"/>
                  </a:lnTo>
                  <a:cubicBezTo>
                    <a:pt x="247650" y="1106170"/>
                    <a:pt x="0" y="858520"/>
                    <a:pt x="0" y="553720"/>
                  </a:cubicBezTo>
                  <a:cubicBezTo>
                    <a:pt x="0" y="247650"/>
                    <a:pt x="247650" y="0"/>
                    <a:pt x="553720" y="0"/>
                  </a:cubicBezTo>
                  <a:lnTo>
                    <a:pt x="5678058" y="0"/>
                  </a:lnTo>
                  <a:cubicBezTo>
                    <a:pt x="5984128" y="0"/>
                    <a:pt x="6231778" y="247650"/>
                    <a:pt x="6231778" y="553720"/>
                  </a:cubicBezTo>
                  <a:cubicBezTo>
                    <a:pt x="6230508" y="858520"/>
                    <a:pt x="5982858" y="1106170"/>
                    <a:pt x="5678058" y="1106170"/>
                  </a:cubicBezTo>
                  <a:close/>
                </a:path>
              </a:pathLst>
            </a:custGeom>
            <a:solidFill>
              <a:srgbClr val="EDECED"/>
            </a:solidFill>
          </p:spPr>
          <p:txBody>
            <a:bodyPr/>
            <a:lstStyle/>
            <a:p>
              <a:endParaRPr lang="en-US"/>
            </a:p>
          </p:txBody>
        </p:sp>
      </p:grpSp>
      <p:sp>
        <p:nvSpPr>
          <p:cNvPr id="22" name="TextBox 17">
            <a:extLst>
              <a:ext uri="{FF2B5EF4-FFF2-40B4-BE49-F238E27FC236}">
                <a16:creationId xmlns:a16="http://schemas.microsoft.com/office/drawing/2014/main" id="{4059BA2E-2E6B-3B70-25BC-2637D31F2156}"/>
              </a:ext>
            </a:extLst>
          </p:cNvPr>
          <p:cNvSpPr txBox="1"/>
          <p:nvPr/>
        </p:nvSpPr>
        <p:spPr>
          <a:xfrm>
            <a:off x="4046911" y="1598102"/>
            <a:ext cx="10194178" cy="1456617"/>
          </a:xfrm>
          <a:prstGeom prst="rect">
            <a:avLst/>
          </a:prstGeom>
        </p:spPr>
        <p:txBody>
          <a:bodyPr wrap="square" lIns="0" tIns="0" rIns="0" bIns="0" rtlCol="0" anchor="t">
            <a:spAutoFit/>
          </a:bodyPr>
          <a:lstStyle/>
          <a:p>
            <a:pPr algn="ctr">
              <a:lnSpc>
                <a:spcPct val="150000"/>
              </a:lnSpc>
            </a:pPr>
            <a:r>
              <a:rPr lang="en-US" sz="7200" b="1" dirty="0">
                <a:solidFill>
                  <a:srgbClr val="171717"/>
                </a:solidFill>
                <a:latin typeface="Arial" panose="020B0604020202020204" pitchFamily="34" charset="0"/>
                <a:cs typeface="Arial" panose="020B0604020202020204" pitchFamily="34" charset="0"/>
              </a:rPr>
              <a:t>HƯỚNG DẪN VỀ NHÀ</a:t>
            </a:r>
          </a:p>
        </p:txBody>
      </p:sp>
      <p:sp>
        <p:nvSpPr>
          <p:cNvPr id="23" name="TextBox 22"/>
          <p:cNvSpPr txBox="1"/>
          <p:nvPr/>
        </p:nvSpPr>
        <p:spPr>
          <a:xfrm>
            <a:off x="921290" y="4938560"/>
            <a:ext cx="4906265" cy="2123658"/>
          </a:xfrm>
          <a:prstGeom prst="rect">
            <a:avLst/>
          </a:prstGeom>
          <a:noFill/>
        </p:spPr>
        <p:txBody>
          <a:bodyPr wrap="square" rtlCol="0">
            <a:spAutoFit/>
          </a:bodyPr>
          <a:lstStyle/>
          <a:p>
            <a:pPr algn="ctr">
              <a:lnSpc>
                <a:spcPct val="150000"/>
              </a:lnSpc>
            </a:pPr>
            <a:r>
              <a:rPr lang="vi-VN" sz="4400">
                <a:latin typeface="Arial" panose="020B0604020202020204" pitchFamily="34" charset="0"/>
                <a:cs typeface="Arial" panose="020B0604020202020204" pitchFamily="34" charset="0"/>
              </a:rPr>
              <a:t>Ghi nhớ kiến thức đã học</a:t>
            </a:r>
            <a:endParaRPr lang="en-US" sz="4400">
              <a:latin typeface="Arial" panose="020B0604020202020204" pitchFamily="34" charset="0"/>
              <a:cs typeface="Arial" panose="020B0604020202020204" pitchFamily="34" charset="0"/>
            </a:endParaRPr>
          </a:p>
        </p:txBody>
      </p:sp>
      <p:sp>
        <p:nvSpPr>
          <p:cNvPr id="24" name="TextBox 23"/>
          <p:cNvSpPr txBox="1"/>
          <p:nvPr/>
        </p:nvSpPr>
        <p:spPr>
          <a:xfrm>
            <a:off x="6545781" y="4919877"/>
            <a:ext cx="4906265" cy="2123658"/>
          </a:xfrm>
          <a:prstGeom prst="rect">
            <a:avLst/>
          </a:prstGeom>
          <a:noFill/>
        </p:spPr>
        <p:txBody>
          <a:bodyPr wrap="square" rtlCol="0">
            <a:spAutoFit/>
          </a:bodyPr>
          <a:lstStyle/>
          <a:p>
            <a:pPr algn="ctr">
              <a:lnSpc>
                <a:spcPct val="150000"/>
              </a:lnSpc>
            </a:pPr>
            <a:r>
              <a:rPr lang="vi-VN" sz="4400">
                <a:latin typeface="Arial" panose="020B0604020202020204" pitchFamily="34" charset="0"/>
                <a:cs typeface="Arial" panose="020B0604020202020204" pitchFamily="34" charset="0"/>
              </a:rPr>
              <a:t>Hoàn thành bài tập trong SBT</a:t>
            </a:r>
            <a:endParaRPr lang="en-US" sz="4400">
              <a:latin typeface="Arial" panose="020B0604020202020204" pitchFamily="34" charset="0"/>
              <a:cs typeface="Arial" panose="020B0604020202020204" pitchFamily="34" charset="0"/>
            </a:endParaRPr>
          </a:p>
        </p:txBody>
      </p:sp>
      <p:sp>
        <p:nvSpPr>
          <p:cNvPr id="25" name="TextBox 24"/>
          <p:cNvSpPr txBox="1"/>
          <p:nvPr/>
        </p:nvSpPr>
        <p:spPr>
          <a:xfrm>
            <a:off x="12266950" y="4919877"/>
            <a:ext cx="4906265" cy="2123658"/>
          </a:xfrm>
          <a:prstGeom prst="rect">
            <a:avLst/>
          </a:prstGeom>
          <a:noFill/>
        </p:spPr>
        <p:txBody>
          <a:bodyPr wrap="square" rtlCol="0">
            <a:spAutoFit/>
          </a:bodyPr>
          <a:lstStyle/>
          <a:p>
            <a:pPr algn="ctr">
              <a:lnSpc>
                <a:spcPct val="150000"/>
              </a:lnSpc>
            </a:pPr>
            <a:r>
              <a:rPr lang="vi-VN" sz="4400">
                <a:latin typeface="Arial" panose="020B0604020202020204" pitchFamily="34" charset="0"/>
                <a:cs typeface="Arial" panose="020B0604020202020204" pitchFamily="34" charset="0"/>
              </a:rPr>
              <a:t>Xem trước bài tập phần Luyện tập</a:t>
            </a:r>
            <a:endParaRPr lang="en-US" sz="4400">
              <a:latin typeface="Arial" panose="020B0604020202020204" pitchFamily="34" charset="0"/>
              <a:cs typeface="Arial" panose="020B0604020202020204" pitchFamily="34" charset="0"/>
            </a:endParaRPr>
          </a:p>
        </p:txBody>
      </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fltVal val="0"/>
                                          </p:val>
                                        </p:tav>
                                        <p:tav tm="100000">
                                          <p:val>
                                            <p:strVal val="#ppt_w"/>
                                          </p:val>
                                        </p:tav>
                                      </p:tavLst>
                                    </p:anim>
                                    <p:anim calcmode="lin" valueType="num">
                                      <p:cBhvr>
                                        <p:cTn id="14" dur="500" fill="hold"/>
                                        <p:tgtEl>
                                          <p:spTgt spid="24"/>
                                        </p:tgtEl>
                                        <p:attrNameLst>
                                          <p:attrName>ppt_h</p:attrName>
                                        </p:attrNameLst>
                                      </p:cBhvr>
                                      <p:tavLst>
                                        <p:tav tm="0">
                                          <p:val>
                                            <p:fltVal val="0"/>
                                          </p:val>
                                        </p:tav>
                                        <p:tav tm="100000">
                                          <p:val>
                                            <p:strVal val="#ppt_h"/>
                                          </p:val>
                                        </p:tav>
                                      </p:tavLst>
                                    </p:anim>
                                    <p:animEffect transition="in" filter="fade">
                                      <p:cBhvr>
                                        <p:cTn id="15" dur="500"/>
                                        <p:tgtEl>
                                          <p:spTgt spid="24"/>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fill="hold"/>
                                        <p:tgtEl>
                                          <p:spTgt spid="25"/>
                                        </p:tgtEl>
                                        <p:attrNameLst>
                                          <p:attrName>ppt_w</p:attrName>
                                        </p:attrNameLst>
                                      </p:cBhvr>
                                      <p:tavLst>
                                        <p:tav tm="0">
                                          <p:val>
                                            <p:fltVal val="0"/>
                                          </p:val>
                                        </p:tav>
                                        <p:tav tm="100000">
                                          <p:val>
                                            <p:strVal val="#ppt_w"/>
                                          </p:val>
                                        </p:tav>
                                      </p:tavLst>
                                    </p:anim>
                                    <p:anim calcmode="lin" valueType="num">
                                      <p:cBhvr>
                                        <p:cTn id="20" dur="500" fill="hold"/>
                                        <p:tgtEl>
                                          <p:spTgt spid="25"/>
                                        </p:tgtEl>
                                        <p:attrNameLst>
                                          <p:attrName>ppt_h</p:attrName>
                                        </p:attrNameLst>
                                      </p:cBhvr>
                                      <p:tavLst>
                                        <p:tav tm="0">
                                          <p:val>
                                            <p:fltVal val="0"/>
                                          </p:val>
                                        </p:tav>
                                        <p:tav tm="100000">
                                          <p:val>
                                            <p:strVal val="#ppt_h"/>
                                          </p:val>
                                        </p:tav>
                                      </p:tavLst>
                                    </p:anim>
                                    <p:animEffect transition="in" filter="fade">
                                      <p:cBhvr>
                                        <p:cTn id="2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B6EEF"/>
        </a:solidFill>
        <a:effectLst/>
      </p:bgPr>
    </p:bg>
    <p:spTree>
      <p:nvGrpSpPr>
        <p:cNvPr id="1" name=""/>
        <p:cNvGrpSpPr/>
        <p:nvPr/>
      </p:nvGrpSpPr>
      <p:grpSpPr>
        <a:xfrm>
          <a:off x="0" y="0"/>
          <a:ext cx="0" cy="0"/>
          <a:chOff x="0" y="0"/>
          <a:chExt cx="0" cy="0"/>
        </a:xfrm>
      </p:grpSpPr>
      <p:grpSp>
        <p:nvGrpSpPr>
          <p:cNvPr id="16" name="Group 2"/>
          <p:cNvGrpSpPr/>
          <p:nvPr/>
        </p:nvGrpSpPr>
        <p:grpSpPr>
          <a:xfrm>
            <a:off x="651750" y="651750"/>
            <a:ext cx="16984499" cy="8983499"/>
            <a:chOff x="0" y="0"/>
            <a:chExt cx="22645999" cy="11977999"/>
          </a:xfrm>
        </p:grpSpPr>
        <p:grpSp>
          <p:nvGrpSpPr>
            <p:cNvPr id="17" name="Group 3"/>
            <p:cNvGrpSpPr/>
            <p:nvPr/>
          </p:nvGrpSpPr>
          <p:grpSpPr>
            <a:xfrm>
              <a:off x="0" y="0"/>
              <a:ext cx="22645999" cy="11977999"/>
              <a:chOff x="0" y="0"/>
              <a:chExt cx="5745374" cy="3038863"/>
            </a:xfrm>
          </p:grpSpPr>
          <p:sp>
            <p:nvSpPr>
              <p:cNvPr id="25" name="Freeform 4"/>
              <p:cNvSpPr/>
              <p:nvPr/>
            </p:nvSpPr>
            <p:spPr>
              <a:xfrm>
                <a:off x="0" y="0"/>
                <a:ext cx="5745374" cy="3038863"/>
              </a:xfrm>
              <a:custGeom>
                <a:avLst/>
                <a:gdLst/>
                <a:ahLst/>
                <a:cxnLst/>
                <a:rect l="l" t="t" r="r" b="b"/>
                <a:pathLst>
                  <a:path w="5745374" h="3038863">
                    <a:moveTo>
                      <a:pt x="5620914" y="3038863"/>
                    </a:moveTo>
                    <a:lnTo>
                      <a:pt x="124460" y="3038863"/>
                    </a:lnTo>
                    <a:cubicBezTo>
                      <a:pt x="55880" y="3038863"/>
                      <a:pt x="0" y="2982983"/>
                      <a:pt x="0" y="2914403"/>
                    </a:cubicBezTo>
                    <a:lnTo>
                      <a:pt x="0" y="124460"/>
                    </a:lnTo>
                    <a:cubicBezTo>
                      <a:pt x="0" y="55880"/>
                      <a:pt x="55880" y="0"/>
                      <a:pt x="124460" y="0"/>
                    </a:cubicBezTo>
                    <a:lnTo>
                      <a:pt x="5620914" y="0"/>
                    </a:lnTo>
                    <a:cubicBezTo>
                      <a:pt x="5689494" y="0"/>
                      <a:pt x="5745374" y="55880"/>
                      <a:pt x="5745374" y="124460"/>
                    </a:cubicBezTo>
                    <a:lnTo>
                      <a:pt x="5745374" y="2914403"/>
                    </a:lnTo>
                    <a:cubicBezTo>
                      <a:pt x="5745374" y="2982983"/>
                      <a:pt x="5689494" y="3038863"/>
                      <a:pt x="5620914" y="3038863"/>
                    </a:cubicBezTo>
                    <a:close/>
                  </a:path>
                </a:pathLst>
              </a:custGeom>
              <a:solidFill>
                <a:srgbClr val="FFFFFF"/>
              </a:solidFill>
            </p:spPr>
            <p:txBody>
              <a:bodyPr/>
              <a:lstStyle/>
              <a:p>
                <a:endParaRPr lang="en-US"/>
              </a:p>
            </p:txBody>
          </p:sp>
        </p:grpSp>
        <p:sp>
          <p:nvSpPr>
            <p:cNvPr id="18" name="AutoShape 5"/>
            <p:cNvSpPr/>
            <p:nvPr/>
          </p:nvSpPr>
          <p:spPr>
            <a:xfrm>
              <a:off x="0" y="2128200"/>
              <a:ext cx="22645999" cy="0"/>
            </a:xfrm>
            <a:prstGeom prst="line">
              <a:avLst/>
            </a:prstGeom>
            <a:ln w="38100" cap="rnd">
              <a:solidFill>
                <a:srgbClr val="000000"/>
              </a:solidFill>
              <a:prstDash val="solid"/>
              <a:headEnd type="none" w="sm" len="sm"/>
              <a:tailEnd type="none" w="sm" len="sm"/>
            </a:ln>
          </p:spPr>
          <p:txBody>
            <a:bodyPr/>
            <a:lstStyle/>
            <a:p>
              <a:endParaRPr lang="en-US"/>
            </a:p>
          </p:txBody>
        </p:sp>
        <p:grpSp>
          <p:nvGrpSpPr>
            <p:cNvPr id="19" name="Group 6"/>
            <p:cNvGrpSpPr/>
            <p:nvPr/>
          </p:nvGrpSpPr>
          <p:grpSpPr>
            <a:xfrm rot="-10800000">
              <a:off x="1386781" y="502600"/>
              <a:ext cx="289704" cy="289704"/>
              <a:chOff x="0" y="0"/>
              <a:chExt cx="6350000" cy="6350000"/>
            </a:xfrm>
          </p:grpSpPr>
          <p:sp>
            <p:nvSpPr>
              <p:cNvPr id="24"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DECED"/>
              </a:solidFill>
            </p:spPr>
            <p:txBody>
              <a:bodyPr/>
              <a:lstStyle/>
              <a:p>
                <a:endParaRPr lang="en-US"/>
              </a:p>
            </p:txBody>
          </p:sp>
        </p:grpSp>
        <p:grpSp>
          <p:nvGrpSpPr>
            <p:cNvPr id="20" name="Group 8"/>
            <p:cNvGrpSpPr/>
            <p:nvPr/>
          </p:nvGrpSpPr>
          <p:grpSpPr>
            <a:xfrm rot="-10800000">
              <a:off x="1039940" y="502600"/>
              <a:ext cx="289704" cy="289704"/>
              <a:chOff x="0" y="0"/>
              <a:chExt cx="6350000" cy="6350000"/>
            </a:xfrm>
          </p:grpSpPr>
          <p:sp>
            <p:nvSpPr>
              <p:cNvPr id="23"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B6EEF"/>
              </a:solidFill>
            </p:spPr>
            <p:txBody>
              <a:bodyPr/>
              <a:lstStyle/>
              <a:p>
                <a:endParaRPr lang="en-US"/>
              </a:p>
            </p:txBody>
          </p:sp>
        </p:grpSp>
        <p:grpSp>
          <p:nvGrpSpPr>
            <p:cNvPr id="21" name="Group 10"/>
            <p:cNvGrpSpPr/>
            <p:nvPr/>
          </p:nvGrpSpPr>
          <p:grpSpPr>
            <a:xfrm rot="-10800000">
              <a:off x="693100" y="502600"/>
              <a:ext cx="289704" cy="289704"/>
              <a:chOff x="0" y="0"/>
              <a:chExt cx="6350000" cy="6350000"/>
            </a:xfrm>
          </p:grpSpPr>
          <p:sp>
            <p:nvSpPr>
              <p:cNvPr id="22" name="Freeform 1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71717"/>
              </a:solidFill>
            </p:spPr>
            <p:txBody>
              <a:bodyPr/>
              <a:lstStyle/>
              <a:p>
                <a:endParaRPr lang="en-US"/>
              </a:p>
            </p:txBody>
          </p:sp>
        </p:grpSp>
      </p:grpSp>
      <p:sp>
        <p:nvSpPr>
          <p:cNvPr id="26" name="Rectangle 25"/>
          <p:cNvSpPr/>
          <p:nvPr/>
        </p:nvSpPr>
        <p:spPr>
          <a:xfrm>
            <a:off x="6575026" y="887909"/>
            <a:ext cx="5137945" cy="1107996"/>
          </a:xfrm>
          <a:prstGeom prst="rect">
            <a:avLst/>
          </a:prstGeom>
        </p:spPr>
        <p:txBody>
          <a:bodyPr wrap="none">
            <a:spAutoFit/>
          </a:bodyPr>
          <a:lstStyle/>
          <a:p>
            <a:pPr lvl="0" algn="ctr"/>
            <a:r>
              <a:rPr lang="vi-VN" sz="6600" b="1">
                <a:latin typeface="Arial" panose="020B0604020202020204" pitchFamily="34" charset="0"/>
                <a:cs typeface="Arial" panose="020B0604020202020204" pitchFamily="34" charset="0"/>
              </a:rPr>
              <a:t>KHỞI ĐỘNG</a:t>
            </a:r>
            <a:endParaRPr lang="en-US" sz="6600" b="1" dirty="0">
              <a:latin typeface="Arial" panose="020B0604020202020204" pitchFamily="34" charset="0"/>
              <a:cs typeface="Arial" panose="020B0604020202020204" pitchFamily="34" charset="0"/>
            </a:endParaRPr>
          </a:p>
        </p:txBody>
      </p:sp>
      <p:grpSp>
        <p:nvGrpSpPr>
          <p:cNvPr id="101" name="Group 100"/>
          <p:cNvGrpSpPr/>
          <p:nvPr/>
        </p:nvGrpSpPr>
        <p:grpSpPr>
          <a:xfrm>
            <a:off x="1379560" y="2499896"/>
            <a:ext cx="9902873" cy="1852817"/>
            <a:chOff x="1379560" y="2499896"/>
            <a:chExt cx="9902873" cy="1852817"/>
          </a:xfrm>
        </p:grpSpPr>
        <p:sp>
          <p:nvSpPr>
            <p:cNvPr id="27" name="TextBox 26"/>
            <p:cNvSpPr txBox="1"/>
            <p:nvPr/>
          </p:nvSpPr>
          <p:spPr>
            <a:xfrm>
              <a:off x="1379560" y="3041582"/>
              <a:ext cx="5516498" cy="769441"/>
            </a:xfrm>
            <a:prstGeom prst="rect">
              <a:avLst/>
            </a:prstGeom>
            <a:noFill/>
          </p:spPr>
          <p:txBody>
            <a:bodyPr wrap="square" rtlCol="0">
              <a:spAutoFit/>
            </a:bodyPr>
            <a:lstStyle/>
            <a:p>
              <a:r>
                <a:rPr lang="vi-VN" sz="4400">
                  <a:latin typeface="Arial" panose="020B0604020202020204" pitchFamily="34" charset="0"/>
                  <a:cs typeface="Arial" panose="020B0604020202020204" pitchFamily="34" charset="0"/>
                </a:rPr>
                <a:t>Thực hiện phép tính:</a:t>
              </a:r>
              <a:endParaRPr lang="en-US" sz="4400">
                <a:latin typeface="Arial" panose="020B0604020202020204" pitchFamily="34" charset="0"/>
                <a:cs typeface="Arial" panose="020B0604020202020204" pitchFamily="34" charset="0"/>
              </a:endParaRPr>
            </a:p>
          </p:txBody>
        </p:sp>
        <p:grpSp>
          <p:nvGrpSpPr>
            <p:cNvPr id="39" name="Group 38"/>
            <p:cNvGrpSpPr/>
            <p:nvPr/>
          </p:nvGrpSpPr>
          <p:grpSpPr>
            <a:xfrm>
              <a:off x="7272623" y="2499896"/>
              <a:ext cx="4009810" cy="1852817"/>
              <a:chOff x="5257800" y="3755110"/>
              <a:chExt cx="4009810" cy="1852817"/>
            </a:xfrm>
          </p:grpSpPr>
          <p:grpSp>
            <p:nvGrpSpPr>
              <p:cNvPr id="30" name="Group 29"/>
              <p:cNvGrpSpPr/>
              <p:nvPr/>
            </p:nvGrpSpPr>
            <p:grpSpPr>
              <a:xfrm>
                <a:off x="5257800" y="3755112"/>
                <a:ext cx="526743" cy="1852815"/>
                <a:chOff x="5257800" y="3755112"/>
                <a:chExt cx="526743" cy="1852815"/>
              </a:xfrm>
            </p:grpSpPr>
            <p:sp>
              <p:nvSpPr>
                <p:cNvPr id="28" name="TextBox 27"/>
                <p:cNvSpPr txBox="1"/>
                <p:nvPr/>
              </p:nvSpPr>
              <p:spPr>
                <a:xfrm>
                  <a:off x="5257800" y="3755112"/>
                  <a:ext cx="526743" cy="1852815"/>
                </a:xfrm>
                <a:prstGeom prst="rect">
                  <a:avLst/>
                </a:prstGeom>
                <a:noFill/>
              </p:spPr>
              <p:txBody>
                <a:bodyPr wrap="square" rtlCol="0">
                  <a:spAutoFit/>
                </a:bodyPr>
                <a:lstStyle/>
                <a:p>
                  <a:pPr algn="ctr">
                    <a:lnSpc>
                      <a:spcPct val="130000"/>
                    </a:lnSpc>
                  </a:pPr>
                  <a:r>
                    <a:rPr lang="vi-VN" sz="4400">
                      <a:solidFill>
                        <a:prstClr val="black"/>
                      </a:solidFill>
                      <a:latin typeface="Arial" panose="020B0604020202020204" pitchFamily="34" charset="0"/>
                      <a:cs typeface="Arial" panose="020B0604020202020204" pitchFamily="34" charset="0"/>
                    </a:rPr>
                    <a:t>1</a:t>
                  </a:r>
                </a:p>
                <a:p>
                  <a:pPr algn="ctr">
                    <a:lnSpc>
                      <a:spcPct val="130000"/>
                    </a:lnSpc>
                  </a:pPr>
                  <a:r>
                    <a:rPr lang="vi-VN" sz="4400">
                      <a:solidFill>
                        <a:prstClr val="black"/>
                      </a:solidFill>
                      <a:latin typeface="Arial" panose="020B0604020202020204" pitchFamily="34" charset="0"/>
                      <a:cs typeface="Arial" panose="020B0604020202020204" pitchFamily="34" charset="0"/>
                    </a:rPr>
                    <a:t>2</a:t>
                  </a:r>
                  <a:endParaRPr lang="en-US" sz="4400">
                    <a:solidFill>
                      <a:prstClr val="black"/>
                    </a:solidFill>
                    <a:latin typeface="Arial" panose="020B0604020202020204" pitchFamily="34" charset="0"/>
                    <a:cs typeface="Arial" panose="020B0604020202020204" pitchFamily="34" charset="0"/>
                  </a:endParaRPr>
                </a:p>
              </p:txBody>
            </p:sp>
            <p:cxnSp>
              <p:nvCxnSpPr>
                <p:cNvPr id="29" name="Straight Connector 28"/>
                <p:cNvCxnSpPr>
                  <a:stCxn id="28" idx="1"/>
                  <a:endCxn id="28" idx="3"/>
                </p:cNvCxnSpPr>
                <p:nvPr/>
              </p:nvCxnSpPr>
              <p:spPr>
                <a:xfrm>
                  <a:off x="5257800" y="4681520"/>
                  <a:ext cx="526743" cy="0"/>
                </a:xfrm>
                <a:prstGeom prst="line">
                  <a:avLst/>
                </a:prstGeom>
                <a:noFill/>
                <a:ln w="38100" cap="flat" cmpd="sng" algn="ctr">
                  <a:solidFill>
                    <a:sysClr val="windowText" lastClr="000000"/>
                  </a:solidFill>
                  <a:prstDash val="solid"/>
                </a:ln>
                <a:effectLst/>
              </p:spPr>
            </p:cxnSp>
          </p:grpSp>
          <p:sp>
            <p:nvSpPr>
              <p:cNvPr id="31" name="TextBox 30"/>
              <p:cNvSpPr txBox="1"/>
              <p:nvPr/>
            </p:nvSpPr>
            <p:spPr>
              <a:xfrm>
                <a:off x="5784543" y="4296798"/>
                <a:ext cx="1654574" cy="769441"/>
              </a:xfrm>
              <a:prstGeom prst="rect">
                <a:avLst/>
              </a:prstGeom>
              <a:noFill/>
            </p:spPr>
            <p:txBody>
              <a:bodyPr wrap="square" rtlCol="0">
                <a:spAutoFit/>
              </a:bodyPr>
              <a:lstStyle/>
              <a:p>
                <a:pPr algn="ctr"/>
                <a:r>
                  <a:rPr lang="en-US" sz="4400">
                    <a:latin typeface="Arial" panose="020B0604020202020204" pitchFamily="34" charset="0"/>
                    <a:cs typeface="Arial" panose="020B0604020202020204" pitchFamily="34" charset="0"/>
                  </a:rPr>
                  <a:t>×</a:t>
                </a:r>
                <a:r>
                  <a:rPr lang="vi-VN" sz="4400">
                    <a:latin typeface="Arial" panose="020B0604020202020204" pitchFamily="34" charset="0"/>
                    <a:cs typeface="Arial" panose="020B0604020202020204" pitchFamily="34" charset="0"/>
                  </a:rPr>
                  <a:t> 3 +</a:t>
                </a:r>
                <a:endParaRPr lang="en-US" sz="4400">
                  <a:latin typeface="Arial" panose="020B0604020202020204" pitchFamily="34" charset="0"/>
                  <a:cs typeface="Arial" panose="020B0604020202020204" pitchFamily="34" charset="0"/>
                </a:endParaRPr>
              </a:p>
            </p:txBody>
          </p:sp>
          <p:grpSp>
            <p:nvGrpSpPr>
              <p:cNvPr id="32" name="Group 31"/>
              <p:cNvGrpSpPr/>
              <p:nvPr/>
            </p:nvGrpSpPr>
            <p:grpSpPr>
              <a:xfrm>
                <a:off x="7468854" y="3755110"/>
                <a:ext cx="526743" cy="1852815"/>
                <a:chOff x="5257800" y="3755112"/>
                <a:chExt cx="526743" cy="1852815"/>
              </a:xfrm>
            </p:grpSpPr>
            <p:sp>
              <p:nvSpPr>
                <p:cNvPr id="33" name="TextBox 32"/>
                <p:cNvSpPr txBox="1"/>
                <p:nvPr/>
              </p:nvSpPr>
              <p:spPr>
                <a:xfrm>
                  <a:off x="5257800" y="3755112"/>
                  <a:ext cx="526743" cy="1852815"/>
                </a:xfrm>
                <a:prstGeom prst="rect">
                  <a:avLst/>
                </a:prstGeom>
                <a:noFill/>
              </p:spPr>
              <p:txBody>
                <a:bodyPr wrap="square" rtlCol="0">
                  <a:spAutoFit/>
                </a:bodyPr>
                <a:lstStyle/>
                <a:p>
                  <a:pPr algn="ctr">
                    <a:lnSpc>
                      <a:spcPct val="130000"/>
                    </a:lnSpc>
                  </a:pPr>
                  <a:r>
                    <a:rPr lang="vi-VN" sz="4400">
                      <a:solidFill>
                        <a:prstClr val="black"/>
                      </a:solidFill>
                      <a:latin typeface="Arial" panose="020B0604020202020204" pitchFamily="34" charset="0"/>
                      <a:cs typeface="Arial" panose="020B0604020202020204" pitchFamily="34" charset="0"/>
                    </a:rPr>
                    <a:t>1</a:t>
                  </a:r>
                </a:p>
                <a:p>
                  <a:pPr algn="ctr">
                    <a:lnSpc>
                      <a:spcPct val="130000"/>
                    </a:lnSpc>
                  </a:pPr>
                  <a:r>
                    <a:rPr lang="vi-VN" sz="4400">
                      <a:solidFill>
                        <a:prstClr val="black"/>
                      </a:solidFill>
                      <a:latin typeface="Arial" panose="020B0604020202020204" pitchFamily="34" charset="0"/>
                      <a:cs typeface="Arial" panose="020B0604020202020204" pitchFamily="34" charset="0"/>
                    </a:rPr>
                    <a:t>2</a:t>
                  </a:r>
                  <a:endParaRPr lang="en-US" sz="4400">
                    <a:solidFill>
                      <a:prstClr val="black"/>
                    </a:solidFill>
                    <a:latin typeface="Arial" panose="020B0604020202020204" pitchFamily="34" charset="0"/>
                    <a:cs typeface="Arial" panose="020B0604020202020204" pitchFamily="34" charset="0"/>
                  </a:endParaRPr>
                </a:p>
              </p:txBody>
            </p:sp>
            <p:cxnSp>
              <p:nvCxnSpPr>
                <p:cNvPr id="34" name="Straight Connector 33"/>
                <p:cNvCxnSpPr>
                  <a:stCxn id="33" idx="1"/>
                  <a:endCxn id="33" idx="3"/>
                </p:cNvCxnSpPr>
                <p:nvPr/>
              </p:nvCxnSpPr>
              <p:spPr>
                <a:xfrm>
                  <a:off x="5257800" y="4681520"/>
                  <a:ext cx="526743" cy="0"/>
                </a:xfrm>
                <a:prstGeom prst="line">
                  <a:avLst/>
                </a:prstGeom>
                <a:noFill/>
                <a:ln w="38100" cap="flat" cmpd="sng" algn="ctr">
                  <a:solidFill>
                    <a:sysClr val="windowText" lastClr="000000"/>
                  </a:solidFill>
                  <a:prstDash val="solid"/>
                </a:ln>
                <a:effectLst/>
              </p:spPr>
            </p:cxnSp>
          </p:grpSp>
          <p:sp>
            <p:nvSpPr>
              <p:cNvPr id="35" name="TextBox 34"/>
              <p:cNvSpPr txBox="1"/>
              <p:nvPr/>
            </p:nvSpPr>
            <p:spPr>
              <a:xfrm>
                <a:off x="8049664" y="4296796"/>
                <a:ext cx="637136" cy="769441"/>
              </a:xfrm>
              <a:prstGeom prst="rect">
                <a:avLst/>
              </a:prstGeom>
              <a:noFill/>
            </p:spPr>
            <p:txBody>
              <a:bodyPr wrap="square" rtlCol="0">
                <a:spAutoFit/>
              </a:bodyPr>
              <a:lstStyle/>
              <a:p>
                <a:pPr algn="ctr"/>
                <a:r>
                  <a:rPr lang="en-US" sz="4400">
                    <a:latin typeface="Arial" panose="020B0604020202020204" pitchFamily="34" charset="0"/>
                    <a:cs typeface="Arial" panose="020B0604020202020204" pitchFamily="34" charset="0"/>
                  </a:rPr>
                  <a:t>×</a:t>
                </a:r>
              </a:p>
            </p:txBody>
          </p:sp>
          <p:grpSp>
            <p:nvGrpSpPr>
              <p:cNvPr id="36" name="Group 35"/>
              <p:cNvGrpSpPr/>
              <p:nvPr/>
            </p:nvGrpSpPr>
            <p:grpSpPr>
              <a:xfrm>
                <a:off x="8740867" y="3755110"/>
                <a:ext cx="526743" cy="1852815"/>
                <a:chOff x="5257800" y="3755112"/>
                <a:chExt cx="526743" cy="1852815"/>
              </a:xfrm>
            </p:grpSpPr>
            <p:sp>
              <p:nvSpPr>
                <p:cNvPr id="37" name="TextBox 36"/>
                <p:cNvSpPr txBox="1"/>
                <p:nvPr/>
              </p:nvSpPr>
              <p:spPr>
                <a:xfrm>
                  <a:off x="5257800" y="3755112"/>
                  <a:ext cx="526743" cy="1852815"/>
                </a:xfrm>
                <a:prstGeom prst="rect">
                  <a:avLst/>
                </a:prstGeom>
                <a:noFill/>
              </p:spPr>
              <p:txBody>
                <a:bodyPr wrap="square" rtlCol="0">
                  <a:spAutoFit/>
                </a:bodyPr>
                <a:lstStyle/>
                <a:p>
                  <a:pPr algn="ctr">
                    <a:lnSpc>
                      <a:spcPct val="130000"/>
                    </a:lnSpc>
                  </a:pPr>
                  <a:r>
                    <a:rPr lang="vi-VN" sz="4400">
                      <a:solidFill>
                        <a:prstClr val="black"/>
                      </a:solidFill>
                      <a:latin typeface="Arial" panose="020B0604020202020204" pitchFamily="34" charset="0"/>
                      <a:cs typeface="Arial" panose="020B0604020202020204" pitchFamily="34" charset="0"/>
                    </a:rPr>
                    <a:t>5</a:t>
                  </a:r>
                </a:p>
                <a:p>
                  <a:pPr algn="ctr">
                    <a:lnSpc>
                      <a:spcPct val="130000"/>
                    </a:lnSpc>
                  </a:pPr>
                  <a:r>
                    <a:rPr lang="vi-VN" sz="4400">
                      <a:solidFill>
                        <a:prstClr val="black"/>
                      </a:solidFill>
                      <a:latin typeface="Arial" panose="020B0604020202020204" pitchFamily="34" charset="0"/>
                      <a:cs typeface="Arial" panose="020B0604020202020204" pitchFamily="34" charset="0"/>
                    </a:rPr>
                    <a:t>7</a:t>
                  </a:r>
                  <a:endParaRPr lang="en-US" sz="4400">
                    <a:solidFill>
                      <a:prstClr val="black"/>
                    </a:solidFill>
                    <a:latin typeface="Arial" panose="020B0604020202020204" pitchFamily="34" charset="0"/>
                    <a:cs typeface="Arial" panose="020B0604020202020204" pitchFamily="34" charset="0"/>
                  </a:endParaRPr>
                </a:p>
              </p:txBody>
            </p:sp>
            <p:cxnSp>
              <p:nvCxnSpPr>
                <p:cNvPr id="38" name="Straight Connector 37"/>
                <p:cNvCxnSpPr>
                  <a:stCxn id="37" idx="1"/>
                  <a:endCxn id="37" idx="3"/>
                </p:cNvCxnSpPr>
                <p:nvPr/>
              </p:nvCxnSpPr>
              <p:spPr>
                <a:xfrm>
                  <a:off x="5257800" y="4681520"/>
                  <a:ext cx="526743" cy="0"/>
                </a:xfrm>
                <a:prstGeom prst="line">
                  <a:avLst/>
                </a:prstGeom>
                <a:noFill/>
                <a:ln w="38100" cap="flat" cmpd="sng" algn="ctr">
                  <a:solidFill>
                    <a:sysClr val="windowText" lastClr="000000"/>
                  </a:solidFill>
                  <a:prstDash val="solid"/>
                </a:ln>
                <a:effectLst/>
              </p:spPr>
            </p:cxnSp>
          </p:grpSp>
        </p:grpSp>
      </p:grpSp>
      <p:grpSp>
        <p:nvGrpSpPr>
          <p:cNvPr id="102" name="Group 101"/>
          <p:cNvGrpSpPr/>
          <p:nvPr/>
        </p:nvGrpSpPr>
        <p:grpSpPr>
          <a:xfrm>
            <a:off x="1648983" y="4743447"/>
            <a:ext cx="4009810" cy="1852817"/>
            <a:chOff x="1648983" y="4743447"/>
            <a:chExt cx="4009810" cy="1852817"/>
          </a:xfrm>
        </p:grpSpPr>
        <p:grpSp>
          <p:nvGrpSpPr>
            <p:cNvPr id="41" name="Group 40"/>
            <p:cNvGrpSpPr/>
            <p:nvPr/>
          </p:nvGrpSpPr>
          <p:grpSpPr>
            <a:xfrm>
              <a:off x="1648983" y="4743449"/>
              <a:ext cx="526743" cy="1852815"/>
              <a:chOff x="5257800" y="3755112"/>
              <a:chExt cx="526743" cy="1852815"/>
            </a:xfrm>
          </p:grpSpPr>
          <p:sp>
            <p:nvSpPr>
              <p:cNvPr id="50" name="TextBox 49"/>
              <p:cNvSpPr txBox="1"/>
              <p:nvPr/>
            </p:nvSpPr>
            <p:spPr>
              <a:xfrm>
                <a:off x="5257800" y="3755112"/>
                <a:ext cx="526743" cy="1852815"/>
              </a:xfrm>
              <a:prstGeom prst="rect">
                <a:avLst/>
              </a:prstGeom>
              <a:noFill/>
            </p:spPr>
            <p:txBody>
              <a:bodyPr wrap="square" rtlCol="0">
                <a:spAutoFit/>
              </a:bodyPr>
              <a:lstStyle/>
              <a:p>
                <a:pPr algn="ctr">
                  <a:lnSpc>
                    <a:spcPct val="130000"/>
                  </a:lnSpc>
                </a:pPr>
                <a:r>
                  <a:rPr lang="vi-VN" sz="4400">
                    <a:solidFill>
                      <a:prstClr val="black"/>
                    </a:solidFill>
                    <a:latin typeface="Arial" panose="020B0604020202020204" pitchFamily="34" charset="0"/>
                    <a:cs typeface="Arial" panose="020B0604020202020204" pitchFamily="34" charset="0"/>
                  </a:rPr>
                  <a:t>1</a:t>
                </a:r>
              </a:p>
              <a:p>
                <a:pPr algn="ctr">
                  <a:lnSpc>
                    <a:spcPct val="130000"/>
                  </a:lnSpc>
                </a:pPr>
                <a:r>
                  <a:rPr lang="vi-VN" sz="4400">
                    <a:solidFill>
                      <a:prstClr val="black"/>
                    </a:solidFill>
                    <a:latin typeface="Arial" panose="020B0604020202020204" pitchFamily="34" charset="0"/>
                    <a:cs typeface="Arial" panose="020B0604020202020204" pitchFamily="34" charset="0"/>
                  </a:rPr>
                  <a:t>2</a:t>
                </a:r>
                <a:endParaRPr lang="en-US" sz="4400">
                  <a:solidFill>
                    <a:prstClr val="black"/>
                  </a:solidFill>
                  <a:latin typeface="Arial" panose="020B0604020202020204" pitchFamily="34" charset="0"/>
                  <a:cs typeface="Arial" panose="020B0604020202020204" pitchFamily="34" charset="0"/>
                </a:endParaRPr>
              </a:p>
            </p:txBody>
          </p:sp>
          <p:cxnSp>
            <p:nvCxnSpPr>
              <p:cNvPr id="51" name="Straight Connector 50"/>
              <p:cNvCxnSpPr>
                <a:stCxn id="50" idx="1"/>
                <a:endCxn id="50" idx="3"/>
              </p:cNvCxnSpPr>
              <p:nvPr/>
            </p:nvCxnSpPr>
            <p:spPr>
              <a:xfrm>
                <a:off x="5257800" y="4681520"/>
                <a:ext cx="526743" cy="0"/>
              </a:xfrm>
              <a:prstGeom prst="line">
                <a:avLst/>
              </a:prstGeom>
              <a:noFill/>
              <a:ln w="38100" cap="flat" cmpd="sng" algn="ctr">
                <a:solidFill>
                  <a:sysClr val="windowText" lastClr="000000"/>
                </a:solidFill>
                <a:prstDash val="solid"/>
              </a:ln>
              <a:effectLst/>
            </p:spPr>
          </p:cxnSp>
        </p:grpSp>
        <p:sp>
          <p:nvSpPr>
            <p:cNvPr id="42" name="TextBox 41"/>
            <p:cNvSpPr txBox="1"/>
            <p:nvPr/>
          </p:nvSpPr>
          <p:spPr>
            <a:xfrm>
              <a:off x="2175726" y="5285135"/>
              <a:ext cx="1654574" cy="769441"/>
            </a:xfrm>
            <a:prstGeom prst="rect">
              <a:avLst/>
            </a:prstGeom>
            <a:noFill/>
          </p:spPr>
          <p:txBody>
            <a:bodyPr wrap="square" rtlCol="0">
              <a:spAutoFit/>
            </a:bodyPr>
            <a:lstStyle/>
            <a:p>
              <a:pPr algn="ctr"/>
              <a:r>
                <a:rPr lang="en-US" sz="4400">
                  <a:latin typeface="Arial" panose="020B0604020202020204" pitchFamily="34" charset="0"/>
                  <a:cs typeface="Arial" panose="020B0604020202020204" pitchFamily="34" charset="0"/>
                </a:rPr>
                <a:t>×</a:t>
              </a:r>
              <a:r>
                <a:rPr lang="vi-VN" sz="4400">
                  <a:latin typeface="Arial" panose="020B0604020202020204" pitchFamily="34" charset="0"/>
                  <a:cs typeface="Arial" panose="020B0604020202020204" pitchFamily="34" charset="0"/>
                </a:rPr>
                <a:t> 3 +</a:t>
              </a:r>
              <a:endParaRPr lang="en-US" sz="4400">
                <a:latin typeface="Arial" panose="020B0604020202020204" pitchFamily="34" charset="0"/>
                <a:cs typeface="Arial" panose="020B0604020202020204" pitchFamily="34" charset="0"/>
              </a:endParaRPr>
            </a:p>
          </p:txBody>
        </p:sp>
        <p:grpSp>
          <p:nvGrpSpPr>
            <p:cNvPr id="43" name="Group 42"/>
            <p:cNvGrpSpPr/>
            <p:nvPr/>
          </p:nvGrpSpPr>
          <p:grpSpPr>
            <a:xfrm>
              <a:off x="3860037" y="4743447"/>
              <a:ext cx="526743" cy="1852815"/>
              <a:chOff x="5257800" y="3755112"/>
              <a:chExt cx="526743" cy="1852815"/>
            </a:xfrm>
          </p:grpSpPr>
          <p:sp>
            <p:nvSpPr>
              <p:cNvPr id="48" name="TextBox 47"/>
              <p:cNvSpPr txBox="1"/>
              <p:nvPr/>
            </p:nvSpPr>
            <p:spPr>
              <a:xfrm>
                <a:off x="5257800" y="3755112"/>
                <a:ext cx="526743" cy="1852815"/>
              </a:xfrm>
              <a:prstGeom prst="rect">
                <a:avLst/>
              </a:prstGeom>
              <a:noFill/>
            </p:spPr>
            <p:txBody>
              <a:bodyPr wrap="square" rtlCol="0">
                <a:spAutoFit/>
              </a:bodyPr>
              <a:lstStyle/>
              <a:p>
                <a:pPr algn="ctr">
                  <a:lnSpc>
                    <a:spcPct val="130000"/>
                  </a:lnSpc>
                </a:pPr>
                <a:r>
                  <a:rPr lang="vi-VN" sz="4400">
                    <a:solidFill>
                      <a:prstClr val="black"/>
                    </a:solidFill>
                    <a:latin typeface="Arial" panose="020B0604020202020204" pitchFamily="34" charset="0"/>
                    <a:cs typeface="Arial" panose="020B0604020202020204" pitchFamily="34" charset="0"/>
                  </a:rPr>
                  <a:t>1</a:t>
                </a:r>
              </a:p>
              <a:p>
                <a:pPr algn="ctr">
                  <a:lnSpc>
                    <a:spcPct val="130000"/>
                  </a:lnSpc>
                </a:pPr>
                <a:r>
                  <a:rPr lang="vi-VN" sz="4400">
                    <a:solidFill>
                      <a:prstClr val="black"/>
                    </a:solidFill>
                    <a:latin typeface="Arial" panose="020B0604020202020204" pitchFamily="34" charset="0"/>
                    <a:cs typeface="Arial" panose="020B0604020202020204" pitchFamily="34" charset="0"/>
                  </a:rPr>
                  <a:t>2</a:t>
                </a:r>
                <a:endParaRPr lang="en-US" sz="4400">
                  <a:solidFill>
                    <a:prstClr val="black"/>
                  </a:solidFill>
                  <a:latin typeface="Arial" panose="020B0604020202020204" pitchFamily="34" charset="0"/>
                  <a:cs typeface="Arial" panose="020B0604020202020204" pitchFamily="34" charset="0"/>
                </a:endParaRPr>
              </a:p>
            </p:txBody>
          </p:sp>
          <p:cxnSp>
            <p:nvCxnSpPr>
              <p:cNvPr id="49" name="Straight Connector 48"/>
              <p:cNvCxnSpPr>
                <a:stCxn id="48" idx="1"/>
                <a:endCxn id="48" idx="3"/>
              </p:cNvCxnSpPr>
              <p:nvPr/>
            </p:nvCxnSpPr>
            <p:spPr>
              <a:xfrm>
                <a:off x="5257800" y="4681520"/>
                <a:ext cx="526743" cy="0"/>
              </a:xfrm>
              <a:prstGeom prst="line">
                <a:avLst/>
              </a:prstGeom>
              <a:noFill/>
              <a:ln w="38100" cap="flat" cmpd="sng" algn="ctr">
                <a:solidFill>
                  <a:sysClr val="windowText" lastClr="000000"/>
                </a:solidFill>
                <a:prstDash val="solid"/>
              </a:ln>
              <a:effectLst/>
            </p:spPr>
          </p:cxnSp>
        </p:grpSp>
        <p:sp>
          <p:nvSpPr>
            <p:cNvPr id="44" name="TextBox 43"/>
            <p:cNvSpPr txBox="1"/>
            <p:nvPr/>
          </p:nvSpPr>
          <p:spPr>
            <a:xfrm>
              <a:off x="4440847" y="5285133"/>
              <a:ext cx="637136" cy="769441"/>
            </a:xfrm>
            <a:prstGeom prst="rect">
              <a:avLst/>
            </a:prstGeom>
            <a:noFill/>
          </p:spPr>
          <p:txBody>
            <a:bodyPr wrap="square" rtlCol="0">
              <a:spAutoFit/>
            </a:bodyPr>
            <a:lstStyle/>
            <a:p>
              <a:pPr algn="ctr"/>
              <a:r>
                <a:rPr lang="en-US" sz="4400">
                  <a:latin typeface="Arial" panose="020B0604020202020204" pitchFamily="34" charset="0"/>
                  <a:cs typeface="Arial" panose="020B0604020202020204" pitchFamily="34" charset="0"/>
                </a:rPr>
                <a:t>×</a:t>
              </a:r>
            </a:p>
          </p:txBody>
        </p:sp>
        <p:grpSp>
          <p:nvGrpSpPr>
            <p:cNvPr id="45" name="Group 44"/>
            <p:cNvGrpSpPr/>
            <p:nvPr/>
          </p:nvGrpSpPr>
          <p:grpSpPr>
            <a:xfrm>
              <a:off x="5132050" y="4743447"/>
              <a:ext cx="526743" cy="1852815"/>
              <a:chOff x="5257800" y="3755112"/>
              <a:chExt cx="526743" cy="1852815"/>
            </a:xfrm>
          </p:grpSpPr>
          <p:sp>
            <p:nvSpPr>
              <p:cNvPr id="46" name="TextBox 45"/>
              <p:cNvSpPr txBox="1"/>
              <p:nvPr/>
            </p:nvSpPr>
            <p:spPr>
              <a:xfrm>
                <a:off x="5257800" y="3755112"/>
                <a:ext cx="526743" cy="1852815"/>
              </a:xfrm>
              <a:prstGeom prst="rect">
                <a:avLst/>
              </a:prstGeom>
              <a:noFill/>
            </p:spPr>
            <p:txBody>
              <a:bodyPr wrap="square" rtlCol="0">
                <a:spAutoFit/>
              </a:bodyPr>
              <a:lstStyle/>
              <a:p>
                <a:pPr algn="ctr">
                  <a:lnSpc>
                    <a:spcPct val="130000"/>
                  </a:lnSpc>
                </a:pPr>
                <a:r>
                  <a:rPr lang="vi-VN" sz="4400">
                    <a:solidFill>
                      <a:prstClr val="black"/>
                    </a:solidFill>
                    <a:latin typeface="Arial" panose="020B0604020202020204" pitchFamily="34" charset="0"/>
                    <a:cs typeface="Arial" panose="020B0604020202020204" pitchFamily="34" charset="0"/>
                  </a:rPr>
                  <a:t>5</a:t>
                </a:r>
              </a:p>
              <a:p>
                <a:pPr algn="ctr">
                  <a:lnSpc>
                    <a:spcPct val="130000"/>
                  </a:lnSpc>
                </a:pPr>
                <a:r>
                  <a:rPr lang="vi-VN" sz="4400">
                    <a:solidFill>
                      <a:prstClr val="black"/>
                    </a:solidFill>
                    <a:latin typeface="Arial" panose="020B0604020202020204" pitchFamily="34" charset="0"/>
                    <a:cs typeface="Arial" panose="020B0604020202020204" pitchFamily="34" charset="0"/>
                  </a:rPr>
                  <a:t>7</a:t>
                </a:r>
                <a:endParaRPr lang="en-US" sz="4400">
                  <a:solidFill>
                    <a:prstClr val="black"/>
                  </a:solidFill>
                  <a:latin typeface="Arial" panose="020B0604020202020204" pitchFamily="34" charset="0"/>
                  <a:cs typeface="Arial" panose="020B0604020202020204" pitchFamily="34" charset="0"/>
                </a:endParaRPr>
              </a:p>
            </p:txBody>
          </p:sp>
          <p:cxnSp>
            <p:nvCxnSpPr>
              <p:cNvPr id="47" name="Straight Connector 46"/>
              <p:cNvCxnSpPr>
                <a:stCxn id="46" idx="1"/>
                <a:endCxn id="46" idx="3"/>
              </p:cNvCxnSpPr>
              <p:nvPr/>
            </p:nvCxnSpPr>
            <p:spPr>
              <a:xfrm>
                <a:off x="5257800" y="4681520"/>
                <a:ext cx="526743" cy="0"/>
              </a:xfrm>
              <a:prstGeom prst="line">
                <a:avLst/>
              </a:prstGeom>
              <a:noFill/>
              <a:ln w="38100" cap="flat" cmpd="sng" algn="ctr">
                <a:solidFill>
                  <a:sysClr val="windowText" lastClr="000000"/>
                </a:solidFill>
                <a:prstDash val="solid"/>
              </a:ln>
              <a:effectLst/>
            </p:spPr>
          </p:cxnSp>
        </p:grpSp>
      </p:grpSp>
      <p:grpSp>
        <p:nvGrpSpPr>
          <p:cNvPr id="100" name="Group 99"/>
          <p:cNvGrpSpPr/>
          <p:nvPr/>
        </p:nvGrpSpPr>
        <p:grpSpPr>
          <a:xfrm>
            <a:off x="5823253" y="4743447"/>
            <a:ext cx="4724198" cy="1852815"/>
            <a:chOff x="5823253" y="4743447"/>
            <a:chExt cx="4724198" cy="1852815"/>
          </a:xfrm>
        </p:grpSpPr>
        <p:sp>
          <p:nvSpPr>
            <p:cNvPr id="52" name="TextBox 51"/>
            <p:cNvSpPr txBox="1"/>
            <p:nvPr/>
          </p:nvSpPr>
          <p:spPr>
            <a:xfrm>
              <a:off x="5823253" y="5310876"/>
              <a:ext cx="637136" cy="769441"/>
            </a:xfrm>
            <a:prstGeom prst="rect">
              <a:avLst/>
            </a:prstGeom>
            <a:noFill/>
          </p:spPr>
          <p:txBody>
            <a:bodyPr wrap="square" rtlCol="0">
              <a:spAutoFit/>
            </a:bodyPr>
            <a:lstStyle/>
            <a:p>
              <a:pPr algn="ctr"/>
              <a:r>
                <a:rPr lang="vi-VN" sz="4400">
                  <a:latin typeface="Arial" panose="020B0604020202020204" pitchFamily="34" charset="0"/>
                  <a:cs typeface="Arial" panose="020B0604020202020204" pitchFamily="34" charset="0"/>
                </a:rPr>
                <a:t>=</a:t>
              </a:r>
              <a:endParaRPr lang="en-US" sz="4400">
                <a:latin typeface="Arial" panose="020B0604020202020204" pitchFamily="34" charset="0"/>
                <a:cs typeface="Arial" panose="020B0604020202020204" pitchFamily="34" charset="0"/>
              </a:endParaRPr>
            </a:p>
          </p:txBody>
        </p:sp>
        <p:grpSp>
          <p:nvGrpSpPr>
            <p:cNvPr id="53" name="Group 52"/>
            <p:cNvGrpSpPr/>
            <p:nvPr/>
          </p:nvGrpSpPr>
          <p:grpSpPr>
            <a:xfrm>
              <a:off x="6683666" y="4743447"/>
              <a:ext cx="526743" cy="1852815"/>
              <a:chOff x="5257800" y="3755112"/>
              <a:chExt cx="526743" cy="1852815"/>
            </a:xfrm>
          </p:grpSpPr>
          <p:sp>
            <p:nvSpPr>
              <p:cNvPr id="54" name="TextBox 53"/>
              <p:cNvSpPr txBox="1"/>
              <p:nvPr/>
            </p:nvSpPr>
            <p:spPr>
              <a:xfrm>
                <a:off x="5257800" y="3755112"/>
                <a:ext cx="526743" cy="1852815"/>
              </a:xfrm>
              <a:prstGeom prst="rect">
                <a:avLst/>
              </a:prstGeom>
              <a:noFill/>
            </p:spPr>
            <p:txBody>
              <a:bodyPr wrap="square" rtlCol="0">
                <a:spAutoFit/>
              </a:bodyPr>
              <a:lstStyle/>
              <a:p>
                <a:pPr algn="ctr">
                  <a:lnSpc>
                    <a:spcPct val="130000"/>
                  </a:lnSpc>
                </a:pPr>
                <a:r>
                  <a:rPr lang="vi-VN" sz="4400">
                    <a:solidFill>
                      <a:prstClr val="black"/>
                    </a:solidFill>
                    <a:latin typeface="Arial" panose="020B0604020202020204" pitchFamily="34" charset="0"/>
                    <a:cs typeface="Arial" panose="020B0604020202020204" pitchFamily="34" charset="0"/>
                  </a:rPr>
                  <a:t>1</a:t>
                </a:r>
              </a:p>
              <a:p>
                <a:pPr algn="ctr">
                  <a:lnSpc>
                    <a:spcPct val="130000"/>
                  </a:lnSpc>
                </a:pPr>
                <a:r>
                  <a:rPr lang="vi-VN" sz="4400">
                    <a:solidFill>
                      <a:prstClr val="black"/>
                    </a:solidFill>
                    <a:latin typeface="Arial" panose="020B0604020202020204" pitchFamily="34" charset="0"/>
                    <a:cs typeface="Arial" panose="020B0604020202020204" pitchFamily="34" charset="0"/>
                  </a:rPr>
                  <a:t>2</a:t>
                </a:r>
                <a:endParaRPr lang="en-US" sz="4400">
                  <a:solidFill>
                    <a:prstClr val="black"/>
                  </a:solidFill>
                  <a:latin typeface="Arial" panose="020B0604020202020204" pitchFamily="34" charset="0"/>
                  <a:cs typeface="Arial" panose="020B0604020202020204" pitchFamily="34" charset="0"/>
                </a:endParaRPr>
              </a:p>
            </p:txBody>
          </p:sp>
          <p:cxnSp>
            <p:nvCxnSpPr>
              <p:cNvPr id="55" name="Straight Connector 54"/>
              <p:cNvCxnSpPr>
                <a:stCxn id="54" idx="1"/>
                <a:endCxn id="54" idx="3"/>
              </p:cNvCxnSpPr>
              <p:nvPr/>
            </p:nvCxnSpPr>
            <p:spPr>
              <a:xfrm>
                <a:off x="5257800" y="4681520"/>
                <a:ext cx="526743" cy="0"/>
              </a:xfrm>
              <a:prstGeom prst="line">
                <a:avLst/>
              </a:prstGeom>
              <a:noFill/>
              <a:ln w="38100" cap="flat" cmpd="sng" algn="ctr">
                <a:solidFill>
                  <a:sysClr val="windowText" lastClr="000000"/>
                </a:solidFill>
                <a:prstDash val="solid"/>
              </a:ln>
              <a:effectLst/>
            </p:spPr>
          </p:cxnSp>
        </p:grpSp>
        <p:sp>
          <p:nvSpPr>
            <p:cNvPr id="56" name="TextBox 55"/>
            <p:cNvSpPr txBox="1"/>
            <p:nvPr/>
          </p:nvSpPr>
          <p:spPr>
            <a:xfrm>
              <a:off x="7264476" y="5285133"/>
              <a:ext cx="637136" cy="769441"/>
            </a:xfrm>
            <a:prstGeom prst="rect">
              <a:avLst/>
            </a:prstGeom>
            <a:noFill/>
          </p:spPr>
          <p:txBody>
            <a:bodyPr wrap="square" rtlCol="0">
              <a:spAutoFit/>
            </a:bodyPr>
            <a:lstStyle/>
            <a:p>
              <a:pPr algn="ctr"/>
              <a:r>
                <a:rPr lang="en-US" sz="4400">
                  <a:latin typeface="Arial" panose="020B0604020202020204" pitchFamily="34" charset="0"/>
                  <a:cs typeface="Arial" panose="020B0604020202020204" pitchFamily="34" charset="0"/>
                </a:rPr>
                <a:t>×</a:t>
              </a:r>
            </a:p>
          </p:txBody>
        </p:sp>
        <p:sp>
          <p:nvSpPr>
            <p:cNvPr id="57" name="Double Bracket 56"/>
            <p:cNvSpPr/>
            <p:nvPr/>
          </p:nvSpPr>
          <p:spPr>
            <a:xfrm>
              <a:off x="8124889" y="4948640"/>
              <a:ext cx="2422562" cy="1430396"/>
            </a:xfrm>
            <a:prstGeom prst="bracketPair">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8" name="Group 57"/>
            <p:cNvGrpSpPr/>
            <p:nvPr/>
          </p:nvGrpSpPr>
          <p:grpSpPr>
            <a:xfrm>
              <a:off x="9628515" y="4743447"/>
              <a:ext cx="526743" cy="1852815"/>
              <a:chOff x="5257800" y="3755112"/>
              <a:chExt cx="526743" cy="1852815"/>
            </a:xfrm>
          </p:grpSpPr>
          <p:sp>
            <p:nvSpPr>
              <p:cNvPr id="59" name="TextBox 58"/>
              <p:cNvSpPr txBox="1"/>
              <p:nvPr/>
            </p:nvSpPr>
            <p:spPr>
              <a:xfrm>
                <a:off x="5257800" y="3755112"/>
                <a:ext cx="526743" cy="1852815"/>
              </a:xfrm>
              <a:prstGeom prst="rect">
                <a:avLst/>
              </a:prstGeom>
              <a:noFill/>
            </p:spPr>
            <p:txBody>
              <a:bodyPr wrap="square" rtlCol="0">
                <a:spAutoFit/>
              </a:bodyPr>
              <a:lstStyle/>
              <a:p>
                <a:pPr algn="ctr">
                  <a:lnSpc>
                    <a:spcPct val="130000"/>
                  </a:lnSpc>
                </a:pPr>
                <a:r>
                  <a:rPr lang="vi-VN" sz="4400">
                    <a:solidFill>
                      <a:prstClr val="black"/>
                    </a:solidFill>
                    <a:latin typeface="Arial" panose="020B0604020202020204" pitchFamily="34" charset="0"/>
                    <a:cs typeface="Arial" panose="020B0604020202020204" pitchFamily="34" charset="0"/>
                  </a:rPr>
                  <a:t>5</a:t>
                </a:r>
              </a:p>
              <a:p>
                <a:pPr algn="ctr">
                  <a:lnSpc>
                    <a:spcPct val="130000"/>
                  </a:lnSpc>
                </a:pPr>
                <a:r>
                  <a:rPr lang="vi-VN" sz="4400">
                    <a:solidFill>
                      <a:prstClr val="black"/>
                    </a:solidFill>
                    <a:latin typeface="Arial" panose="020B0604020202020204" pitchFamily="34" charset="0"/>
                    <a:cs typeface="Arial" panose="020B0604020202020204" pitchFamily="34" charset="0"/>
                  </a:rPr>
                  <a:t>7</a:t>
                </a:r>
                <a:endParaRPr lang="en-US" sz="4400">
                  <a:solidFill>
                    <a:prstClr val="black"/>
                  </a:solidFill>
                  <a:latin typeface="Arial" panose="020B0604020202020204" pitchFamily="34" charset="0"/>
                  <a:cs typeface="Arial" panose="020B0604020202020204" pitchFamily="34" charset="0"/>
                </a:endParaRPr>
              </a:p>
            </p:txBody>
          </p:sp>
          <p:cxnSp>
            <p:nvCxnSpPr>
              <p:cNvPr id="60" name="Straight Connector 59"/>
              <p:cNvCxnSpPr>
                <a:stCxn id="59" idx="1"/>
                <a:endCxn id="59" idx="3"/>
              </p:cNvCxnSpPr>
              <p:nvPr/>
            </p:nvCxnSpPr>
            <p:spPr>
              <a:xfrm>
                <a:off x="5257800" y="4681520"/>
                <a:ext cx="526743" cy="0"/>
              </a:xfrm>
              <a:prstGeom prst="line">
                <a:avLst/>
              </a:prstGeom>
              <a:noFill/>
              <a:ln w="38100" cap="flat" cmpd="sng" algn="ctr">
                <a:solidFill>
                  <a:sysClr val="windowText" lastClr="000000"/>
                </a:solidFill>
                <a:prstDash val="solid"/>
              </a:ln>
              <a:effectLst/>
            </p:spPr>
          </p:cxnSp>
        </p:grpSp>
        <p:sp>
          <p:nvSpPr>
            <p:cNvPr id="61" name="Rectangle 60"/>
            <p:cNvSpPr/>
            <p:nvPr/>
          </p:nvSpPr>
          <p:spPr>
            <a:xfrm>
              <a:off x="8418482" y="5279120"/>
              <a:ext cx="986167" cy="769441"/>
            </a:xfrm>
            <a:prstGeom prst="rect">
              <a:avLst/>
            </a:prstGeom>
          </p:spPr>
          <p:txBody>
            <a:bodyPr wrap="none">
              <a:spAutoFit/>
            </a:bodyPr>
            <a:lstStyle/>
            <a:p>
              <a:r>
                <a:rPr lang="vi-VN" sz="4400">
                  <a:solidFill>
                    <a:prstClr val="black"/>
                  </a:solidFill>
                  <a:cs typeface="Arial" panose="020B0604020202020204" pitchFamily="34" charset="0"/>
                </a:rPr>
                <a:t>3 +</a:t>
              </a:r>
              <a:endParaRPr lang="en-US"/>
            </a:p>
          </p:txBody>
        </p:sp>
      </p:grpSp>
      <p:grpSp>
        <p:nvGrpSpPr>
          <p:cNvPr id="99" name="Group 98"/>
          <p:cNvGrpSpPr/>
          <p:nvPr/>
        </p:nvGrpSpPr>
        <p:grpSpPr>
          <a:xfrm>
            <a:off x="10625210" y="4737431"/>
            <a:ext cx="4912350" cy="1852818"/>
            <a:chOff x="10625210" y="4737431"/>
            <a:chExt cx="4912350" cy="1852818"/>
          </a:xfrm>
        </p:grpSpPr>
        <p:sp>
          <p:nvSpPr>
            <p:cNvPr id="62" name="TextBox 61"/>
            <p:cNvSpPr txBox="1"/>
            <p:nvPr/>
          </p:nvSpPr>
          <p:spPr>
            <a:xfrm>
              <a:off x="10625210" y="5304863"/>
              <a:ext cx="637136" cy="769441"/>
            </a:xfrm>
            <a:prstGeom prst="rect">
              <a:avLst/>
            </a:prstGeom>
            <a:noFill/>
          </p:spPr>
          <p:txBody>
            <a:bodyPr wrap="square" rtlCol="0">
              <a:spAutoFit/>
            </a:bodyPr>
            <a:lstStyle/>
            <a:p>
              <a:pPr algn="ctr"/>
              <a:r>
                <a:rPr lang="vi-VN" sz="4400">
                  <a:latin typeface="Arial" panose="020B0604020202020204" pitchFamily="34" charset="0"/>
                  <a:cs typeface="Arial" panose="020B0604020202020204" pitchFamily="34" charset="0"/>
                </a:rPr>
                <a:t>=</a:t>
              </a:r>
              <a:endParaRPr lang="en-US" sz="4400">
                <a:latin typeface="Arial" panose="020B0604020202020204" pitchFamily="34" charset="0"/>
                <a:cs typeface="Arial" panose="020B0604020202020204" pitchFamily="34" charset="0"/>
              </a:endParaRPr>
            </a:p>
          </p:txBody>
        </p:sp>
        <p:grpSp>
          <p:nvGrpSpPr>
            <p:cNvPr id="63" name="Group 62"/>
            <p:cNvGrpSpPr/>
            <p:nvPr/>
          </p:nvGrpSpPr>
          <p:grpSpPr>
            <a:xfrm>
              <a:off x="11485623" y="4737434"/>
              <a:ext cx="526743" cy="1852815"/>
              <a:chOff x="5257800" y="3755112"/>
              <a:chExt cx="526743" cy="1852815"/>
            </a:xfrm>
          </p:grpSpPr>
          <p:sp>
            <p:nvSpPr>
              <p:cNvPr id="64" name="TextBox 63"/>
              <p:cNvSpPr txBox="1"/>
              <p:nvPr/>
            </p:nvSpPr>
            <p:spPr>
              <a:xfrm>
                <a:off x="5257800" y="3755112"/>
                <a:ext cx="526743" cy="1852815"/>
              </a:xfrm>
              <a:prstGeom prst="rect">
                <a:avLst/>
              </a:prstGeom>
              <a:noFill/>
            </p:spPr>
            <p:txBody>
              <a:bodyPr wrap="square" rtlCol="0">
                <a:spAutoFit/>
              </a:bodyPr>
              <a:lstStyle/>
              <a:p>
                <a:pPr algn="ctr">
                  <a:lnSpc>
                    <a:spcPct val="130000"/>
                  </a:lnSpc>
                </a:pPr>
                <a:r>
                  <a:rPr lang="vi-VN" sz="4400">
                    <a:solidFill>
                      <a:prstClr val="black"/>
                    </a:solidFill>
                    <a:latin typeface="Arial" panose="020B0604020202020204" pitchFamily="34" charset="0"/>
                    <a:cs typeface="Arial" panose="020B0604020202020204" pitchFamily="34" charset="0"/>
                  </a:rPr>
                  <a:t>1</a:t>
                </a:r>
              </a:p>
              <a:p>
                <a:pPr algn="ctr">
                  <a:lnSpc>
                    <a:spcPct val="130000"/>
                  </a:lnSpc>
                </a:pPr>
                <a:r>
                  <a:rPr lang="vi-VN" sz="4400">
                    <a:solidFill>
                      <a:prstClr val="black"/>
                    </a:solidFill>
                    <a:latin typeface="Arial" panose="020B0604020202020204" pitchFamily="34" charset="0"/>
                    <a:cs typeface="Arial" panose="020B0604020202020204" pitchFamily="34" charset="0"/>
                  </a:rPr>
                  <a:t>2</a:t>
                </a:r>
                <a:endParaRPr lang="en-US" sz="4400">
                  <a:solidFill>
                    <a:prstClr val="black"/>
                  </a:solidFill>
                  <a:latin typeface="Arial" panose="020B0604020202020204" pitchFamily="34" charset="0"/>
                  <a:cs typeface="Arial" panose="020B0604020202020204" pitchFamily="34" charset="0"/>
                </a:endParaRPr>
              </a:p>
            </p:txBody>
          </p:sp>
          <p:cxnSp>
            <p:nvCxnSpPr>
              <p:cNvPr id="65" name="Straight Connector 64"/>
              <p:cNvCxnSpPr>
                <a:stCxn id="64" idx="1"/>
                <a:endCxn id="64" idx="3"/>
              </p:cNvCxnSpPr>
              <p:nvPr/>
            </p:nvCxnSpPr>
            <p:spPr>
              <a:xfrm>
                <a:off x="5257800" y="4681520"/>
                <a:ext cx="526743" cy="0"/>
              </a:xfrm>
              <a:prstGeom prst="line">
                <a:avLst/>
              </a:prstGeom>
              <a:noFill/>
              <a:ln w="38100" cap="flat" cmpd="sng" algn="ctr">
                <a:solidFill>
                  <a:sysClr val="windowText" lastClr="000000"/>
                </a:solidFill>
                <a:prstDash val="solid"/>
              </a:ln>
              <a:effectLst/>
            </p:spPr>
          </p:cxnSp>
        </p:grpSp>
        <p:sp>
          <p:nvSpPr>
            <p:cNvPr id="66" name="TextBox 65"/>
            <p:cNvSpPr txBox="1"/>
            <p:nvPr/>
          </p:nvSpPr>
          <p:spPr>
            <a:xfrm>
              <a:off x="12066433" y="5279120"/>
              <a:ext cx="637136" cy="769441"/>
            </a:xfrm>
            <a:prstGeom prst="rect">
              <a:avLst/>
            </a:prstGeom>
            <a:noFill/>
          </p:spPr>
          <p:txBody>
            <a:bodyPr wrap="square" rtlCol="0">
              <a:spAutoFit/>
            </a:bodyPr>
            <a:lstStyle/>
            <a:p>
              <a:pPr algn="ctr"/>
              <a:r>
                <a:rPr lang="en-US" sz="4400">
                  <a:latin typeface="Arial" panose="020B0604020202020204" pitchFamily="34" charset="0"/>
                  <a:cs typeface="Arial" panose="020B0604020202020204" pitchFamily="34" charset="0"/>
                </a:rPr>
                <a:t>×</a:t>
              </a:r>
            </a:p>
          </p:txBody>
        </p:sp>
        <p:sp>
          <p:nvSpPr>
            <p:cNvPr id="67" name="Double Bracket 66"/>
            <p:cNvSpPr/>
            <p:nvPr/>
          </p:nvSpPr>
          <p:spPr>
            <a:xfrm>
              <a:off x="12927435" y="4948640"/>
              <a:ext cx="2610125" cy="1430396"/>
            </a:xfrm>
            <a:prstGeom prst="bracketPair">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8" name="Group 67"/>
            <p:cNvGrpSpPr/>
            <p:nvPr/>
          </p:nvGrpSpPr>
          <p:grpSpPr>
            <a:xfrm>
              <a:off x="14737083" y="4737431"/>
              <a:ext cx="526743" cy="1852815"/>
              <a:chOff x="5257800" y="3755112"/>
              <a:chExt cx="526743" cy="1852815"/>
            </a:xfrm>
          </p:grpSpPr>
          <p:sp>
            <p:nvSpPr>
              <p:cNvPr id="69" name="TextBox 68"/>
              <p:cNvSpPr txBox="1"/>
              <p:nvPr/>
            </p:nvSpPr>
            <p:spPr>
              <a:xfrm>
                <a:off x="5257800" y="3755112"/>
                <a:ext cx="526743" cy="1852815"/>
              </a:xfrm>
              <a:prstGeom prst="rect">
                <a:avLst/>
              </a:prstGeom>
              <a:noFill/>
            </p:spPr>
            <p:txBody>
              <a:bodyPr wrap="square" rtlCol="0">
                <a:spAutoFit/>
              </a:bodyPr>
              <a:lstStyle/>
              <a:p>
                <a:pPr algn="ctr">
                  <a:lnSpc>
                    <a:spcPct val="130000"/>
                  </a:lnSpc>
                </a:pPr>
                <a:r>
                  <a:rPr lang="vi-VN" sz="4400">
                    <a:solidFill>
                      <a:prstClr val="black"/>
                    </a:solidFill>
                    <a:latin typeface="Arial" panose="020B0604020202020204" pitchFamily="34" charset="0"/>
                    <a:cs typeface="Arial" panose="020B0604020202020204" pitchFamily="34" charset="0"/>
                  </a:rPr>
                  <a:t>5</a:t>
                </a:r>
              </a:p>
              <a:p>
                <a:pPr algn="ctr">
                  <a:lnSpc>
                    <a:spcPct val="130000"/>
                  </a:lnSpc>
                </a:pPr>
                <a:r>
                  <a:rPr lang="vi-VN" sz="4400">
                    <a:solidFill>
                      <a:prstClr val="black"/>
                    </a:solidFill>
                    <a:latin typeface="Arial" panose="020B0604020202020204" pitchFamily="34" charset="0"/>
                    <a:cs typeface="Arial" panose="020B0604020202020204" pitchFamily="34" charset="0"/>
                  </a:rPr>
                  <a:t>7</a:t>
                </a:r>
                <a:endParaRPr lang="en-US" sz="4400">
                  <a:solidFill>
                    <a:prstClr val="black"/>
                  </a:solidFill>
                  <a:latin typeface="Arial" panose="020B0604020202020204" pitchFamily="34" charset="0"/>
                  <a:cs typeface="Arial" panose="020B0604020202020204" pitchFamily="34" charset="0"/>
                </a:endParaRPr>
              </a:p>
            </p:txBody>
          </p:sp>
          <p:cxnSp>
            <p:nvCxnSpPr>
              <p:cNvPr id="70" name="Straight Connector 69"/>
              <p:cNvCxnSpPr>
                <a:stCxn id="69" idx="1"/>
                <a:endCxn id="69" idx="3"/>
              </p:cNvCxnSpPr>
              <p:nvPr/>
            </p:nvCxnSpPr>
            <p:spPr>
              <a:xfrm>
                <a:off x="5257800" y="4681520"/>
                <a:ext cx="526743" cy="0"/>
              </a:xfrm>
              <a:prstGeom prst="line">
                <a:avLst/>
              </a:prstGeom>
              <a:noFill/>
              <a:ln w="38100" cap="flat" cmpd="sng" algn="ctr">
                <a:solidFill>
                  <a:sysClr val="windowText" lastClr="000000"/>
                </a:solidFill>
                <a:prstDash val="solid"/>
              </a:ln>
              <a:effectLst/>
            </p:spPr>
          </p:cxnSp>
        </p:grpSp>
        <p:sp>
          <p:nvSpPr>
            <p:cNvPr id="71" name="Rectangle 70"/>
            <p:cNvSpPr/>
            <p:nvPr/>
          </p:nvSpPr>
          <p:spPr>
            <a:xfrm>
              <a:off x="14148888" y="5283408"/>
              <a:ext cx="514885" cy="769441"/>
            </a:xfrm>
            <a:prstGeom prst="rect">
              <a:avLst/>
            </a:prstGeom>
          </p:spPr>
          <p:txBody>
            <a:bodyPr wrap="none">
              <a:spAutoFit/>
            </a:bodyPr>
            <a:lstStyle/>
            <a:p>
              <a:r>
                <a:rPr lang="vi-VN" sz="4400">
                  <a:solidFill>
                    <a:prstClr val="black"/>
                  </a:solidFill>
                  <a:cs typeface="Arial" panose="020B0604020202020204" pitchFamily="34" charset="0"/>
                </a:rPr>
                <a:t>+</a:t>
              </a:r>
              <a:endParaRPr lang="en-US"/>
            </a:p>
          </p:txBody>
        </p:sp>
        <p:grpSp>
          <p:nvGrpSpPr>
            <p:cNvPr id="72" name="Group 71"/>
            <p:cNvGrpSpPr/>
            <p:nvPr/>
          </p:nvGrpSpPr>
          <p:grpSpPr>
            <a:xfrm>
              <a:off x="13248437" y="4737431"/>
              <a:ext cx="862851" cy="1852815"/>
              <a:chOff x="5257800" y="3755112"/>
              <a:chExt cx="904552" cy="1852815"/>
            </a:xfrm>
          </p:grpSpPr>
          <p:sp>
            <p:nvSpPr>
              <p:cNvPr id="73" name="TextBox 72"/>
              <p:cNvSpPr txBox="1"/>
              <p:nvPr/>
            </p:nvSpPr>
            <p:spPr>
              <a:xfrm>
                <a:off x="5257800" y="3755112"/>
                <a:ext cx="904552" cy="1852815"/>
              </a:xfrm>
              <a:prstGeom prst="rect">
                <a:avLst/>
              </a:prstGeom>
              <a:noFill/>
            </p:spPr>
            <p:txBody>
              <a:bodyPr wrap="square" rtlCol="0">
                <a:spAutoFit/>
              </a:bodyPr>
              <a:lstStyle/>
              <a:p>
                <a:pPr algn="ctr">
                  <a:lnSpc>
                    <a:spcPct val="130000"/>
                  </a:lnSpc>
                </a:pPr>
                <a:r>
                  <a:rPr lang="vi-VN" sz="4400">
                    <a:solidFill>
                      <a:prstClr val="black"/>
                    </a:solidFill>
                    <a:latin typeface="Arial" panose="020B0604020202020204" pitchFamily="34" charset="0"/>
                    <a:cs typeface="Arial" panose="020B0604020202020204" pitchFamily="34" charset="0"/>
                  </a:rPr>
                  <a:t>21</a:t>
                </a:r>
              </a:p>
              <a:p>
                <a:pPr algn="ctr">
                  <a:lnSpc>
                    <a:spcPct val="130000"/>
                  </a:lnSpc>
                </a:pPr>
                <a:r>
                  <a:rPr lang="vi-VN" sz="4400">
                    <a:solidFill>
                      <a:prstClr val="black"/>
                    </a:solidFill>
                    <a:latin typeface="Arial" panose="020B0604020202020204" pitchFamily="34" charset="0"/>
                    <a:cs typeface="Arial" panose="020B0604020202020204" pitchFamily="34" charset="0"/>
                  </a:rPr>
                  <a:t>7</a:t>
                </a:r>
                <a:endParaRPr lang="en-US" sz="4400">
                  <a:solidFill>
                    <a:prstClr val="black"/>
                  </a:solidFill>
                  <a:latin typeface="Arial" panose="020B0604020202020204" pitchFamily="34" charset="0"/>
                  <a:cs typeface="Arial" panose="020B0604020202020204" pitchFamily="34" charset="0"/>
                </a:endParaRPr>
              </a:p>
            </p:txBody>
          </p:sp>
          <p:cxnSp>
            <p:nvCxnSpPr>
              <p:cNvPr id="74" name="Straight Connector 73"/>
              <p:cNvCxnSpPr>
                <a:stCxn id="73" idx="1"/>
                <a:endCxn id="73" idx="3"/>
              </p:cNvCxnSpPr>
              <p:nvPr/>
            </p:nvCxnSpPr>
            <p:spPr>
              <a:xfrm>
                <a:off x="5257800" y="4681520"/>
                <a:ext cx="904552" cy="0"/>
              </a:xfrm>
              <a:prstGeom prst="line">
                <a:avLst/>
              </a:prstGeom>
              <a:noFill/>
              <a:ln w="38100" cap="flat" cmpd="sng" algn="ctr">
                <a:solidFill>
                  <a:sysClr val="windowText" lastClr="000000"/>
                </a:solidFill>
                <a:prstDash val="solid"/>
              </a:ln>
              <a:effectLst/>
            </p:spPr>
          </p:cxnSp>
        </p:grpSp>
      </p:grpSp>
      <p:grpSp>
        <p:nvGrpSpPr>
          <p:cNvPr id="98" name="Group 97"/>
          <p:cNvGrpSpPr/>
          <p:nvPr/>
        </p:nvGrpSpPr>
        <p:grpSpPr>
          <a:xfrm>
            <a:off x="5802777" y="6887716"/>
            <a:ext cx="7295825" cy="1854845"/>
            <a:chOff x="5802777" y="6887716"/>
            <a:chExt cx="7295825" cy="1854845"/>
          </a:xfrm>
        </p:grpSpPr>
        <p:sp>
          <p:nvSpPr>
            <p:cNvPr id="76" name="TextBox 75"/>
            <p:cNvSpPr txBox="1"/>
            <p:nvPr/>
          </p:nvSpPr>
          <p:spPr>
            <a:xfrm>
              <a:off x="5802777" y="7455145"/>
              <a:ext cx="637136" cy="769441"/>
            </a:xfrm>
            <a:prstGeom prst="rect">
              <a:avLst/>
            </a:prstGeom>
            <a:noFill/>
          </p:spPr>
          <p:txBody>
            <a:bodyPr wrap="square" rtlCol="0">
              <a:spAutoFit/>
            </a:bodyPr>
            <a:lstStyle/>
            <a:p>
              <a:pPr algn="ctr"/>
              <a:r>
                <a:rPr lang="vi-VN" sz="4400">
                  <a:latin typeface="Arial" panose="020B0604020202020204" pitchFamily="34" charset="0"/>
                  <a:cs typeface="Arial" panose="020B0604020202020204" pitchFamily="34" charset="0"/>
                </a:rPr>
                <a:t>=</a:t>
              </a:r>
              <a:endParaRPr lang="en-US" sz="4400">
                <a:latin typeface="Arial" panose="020B0604020202020204" pitchFamily="34" charset="0"/>
                <a:cs typeface="Arial" panose="020B0604020202020204" pitchFamily="34" charset="0"/>
              </a:endParaRPr>
            </a:p>
          </p:txBody>
        </p:sp>
        <p:grpSp>
          <p:nvGrpSpPr>
            <p:cNvPr id="77" name="Group 76"/>
            <p:cNvGrpSpPr/>
            <p:nvPr/>
          </p:nvGrpSpPr>
          <p:grpSpPr>
            <a:xfrm>
              <a:off x="6663190" y="6887716"/>
              <a:ext cx="526743" cy="1852815"/>
              <a:chOff x="5257800" y="3755112"/>
              <a:chExt cx="526743" cy="1852815"/>
            </a:xfrm>
          </p:grpSpPr>
          <p:sp>
            <p:nvSpPr>
              <p:cNvPr id="78" name="TextBox 77"/>
              <p:cNvSpPr txBox="1"/>
              <p:nvPr/>
            </p:nvSpPr>
            <p:spPr>
              <a:xfrm>
                <a:off x="5257800" y="3755112"/>
                <a:ext cx="526743" cy="1852815"/>
              </a:xfrm>
              <a:prstGeom prst="rect">
                <a:avLst/>
              </a:prstGeom>
              <a:noFill/>
            </p:spPr>
            <p:txBody>
              <a:bodyPr wrap="square" rtlCol="0">
                <a:spAutoFit/>
              </a:bodyPr>
              <a:lstStyle/>
              <a:p>
                <a:pPr algn="ctr">
                  <a:lnSpc>
                    <a:spcPct val="130000"/>
                  </a:lnSpc>
                </a:pPr>
                <a:r>
                  <a:rPr lang="vi-VN" sz="4400">
                    <a:solidFill>
                      <a:prstClr val="black"/>
                    </a:solidFill>
                    <a:latin typeface="Arial" panose="020B0604020202020204" pitchFamily="34" charset="0"/>
                    <a:cs typeface="Arial" panose="020B0604020202020204" pitchFamily="34" charset="0"/>
                  </a:rPr>
                  <a:t>1</a:t>
                </a:r>
              </a:p>
              <a:p>
                <a:pPr algn="ctr">
                  <a:lnSpc>
                    <a:spcPct val="130000"/>
                  </a:lnSpc>
                </a:pPr>
                <a:r>
                  <a:rPr lang="vi-VN" sz="4400">
                    <a:solidFill>
                      <a:prstClr val="black"/>
                    </a:solidFill>
                    <a:latin typeface="Arial" panose="020B0604020202020204" pitchFamily="34" charset="0"/>
                    <a:cs typeface="Arial" panose="020B0604020202020204" pitchFamily="34" charset="0"/>
                  </a:rPr>
                  <a:t>2</a:t>
                </a:r>
                <a:endParaRPr lang="en-US" sz="4400">
                  <a:solidFill>
                    <a:prstClr val="black"/>
                  </a:solidFill>
                  <a:latin typeface="Arial" panose="020B0604020202020204" pitchFamily="34" charset="0"/>
                  <a:cs typeface="Arial" panose="020B0604020202020204" pitchFamily="34" charset="0"/>
                </a:endParaRPr>
              </a:p>
            </p:txBody>
          </p:sp>
          <p:cxnSp>
            <p:nvCxnSpPr>
              <p:cNvPr id="79" name="Straight Connector 78"/>
              <p:cNvCxnSpPr>
                <a:stCxn id="78" idx="1"/>
                <a:endCxn id="78" idx="3"/>
              </p:cNvCxnSpPr>
              <p:nvPr/>
            </p:nvCxnSpPr>
            <p:spPr>
              <a:xfrm>
                <a:off x="5257800" y="4681520"/>
                <a:ext cx="526743" cy="0"/>
              </a:xfrm>
              <a:prstGeom prst="line">
                <a:avLst/>
              </a:prstGeom>
              <a:noFill/>
              <a:ln w="38100" cap="flat" cmpd="sng" algn="ctr">
                <a:solidFill>
                  <a:sysClr val="windowText" lastClr="000000"/>
                </a:solidFill>
                <a:prstDash val="solid"/>
              </a:ln>
              <a:effectLst/>
            </p:spPr>
          </p:cxnSp>
        </p:grpSp>
        <p:sp>
          <p:nvSpPr>
            <p:cNvPr id="80" name="TextBox 79"/>
            <p:cNvSpPr txBox="1"/>
            <p:nvPr/>
          </p:nvSpPr>
          <p:spPr>
            <a:xfrm>
              <a:off x="7244000" y="7429402"/>
              <a:ext cx="637136" cy="769441"/>
            </a:xfrm>
            <a:prstGeom prst="rect">
              <a:avLst/>
            </a:prstGeom>
            <a:noFill/>
          </p:spPr>
          <p:txBody>
            <a:bodyPr wrap="square" rtlCol="0">
              <a:spAutoFit/>
            </a:bodyPr>
            <a:lstStyle/>
            <a:p>
              <a:pPr algn="ctr"/>
              <a:r>
                <a:rPr lang="en-US" sz="4400">
                  <a:latin typeface="Arial" panose="020B0604020202020204" pitchFamily="34" charset="0"/>
                  <a:cs typeface="Arial" panose="020B0604020202020204" pitchFamily="34" charset="0"/>
                </a:rPr>
                <a:t>×</a:t>
              </a:r>
            </a:p>
          </p:txBody>
        </p:sp>
        <p:grpSp>
          <p:nvGrpSpPr>
            <p:cNvPr id="86" name="Group 85"/>
            <p:cNvGrpSpPr/>
            <p:nvPr/>
          </p:nvGrpSpPr>
          <p:grpSpPr>
            <a:xfrm>
              <a:off x="8124889" y="6887716"/>
              <a:ext cx="862851" cy="1852815"/>
              <a:chOff x="5257800" y="3755112"/>
              <a:chExt cx="904552" cy="1852815"/>
            </a:xfrm>
          </p:grpSpPr>
          <p:sp>
            <p:nvSpPr>
              <p:cNvPr id="87" name="TextBox 86"/>
              <p:cNvSpPr txBox="1"/>
              <p:nvPr/>
            </p:nvSpPr>
            <p:spPr>
              <a:xfrm>
                <a:off x="5257800" y="3755112"/>
                <a:ext cx="904552" cy="1852815"/>
              </a:xfrm>
              <a:prstGeom prst="rect">
                <a:avLst/>
              </a:prstGeom>
              <a:noFill/>
            </p:spPr>
            <p:txBody>
              <a:bodyPr wrap="square" rtlCol="0">
                <a:spAutoFit/>
              </a:bodyPr>
              <a:lstStyle/>
              <a:p>
                <a:pPr algn="ctr">
                  <a:lnSpc>
                    <a:spcPct val="130000"/>
                  </a:lnSpc>
                </a:pPr>
                <a:r>
                  <a:rPr lang="vi-VN" sz="4400">
                    <a:solidFill>
                      <a:prstClr val="black"/>
                    </a:solidFill>
                    <a:latin typeface="Arial" panose="020B0604020202020204" pitchFamily="34" charset="0"/>
                    <a:cs typeface="Arial" panose="020B0604020202020204" pitchFamily="34" charset="0"/>
                  </a:rPr>
                  <a:t>26</a:t>
                </a:r>
              </a:p>
              <a:p>
                <a:pPr algn="ctr">
                  <a:lnSpc>
                    <a:spcPct val="130000"/>
                  </a:lnSpc>
                </a:pPr>
                <a:r>
                  <a:rPr lang="vi-VN" sz="4400">
                    <a:solidFill>
                      <a:prstClr val="black"/>
                    </a:solidFill>
                    <a:latin typeface="Arial" panose="020B0604020202020204" pitchFamily="34" charset="0"/>
                    <a:cs typeface="Arial" panose="020B0604020202020204" pitchFamily="34" charset="0"/>
                  </a:rPr>
                  <a:t>7</a:t>
                </a:r>
                <a:endParaRPr lang="en-US" sz="4400">
                  <a:solidFill>
                    <a:prstClr val="black"/>
                  </a:solidFill>
                  <a:latin typeface="Arial" panose="020B0604020202020204" pitchFamily="34" charset="0"/>
                  <a:cs typeface="Arial" panose="020B0604020202020204" pitchFamily="34" charset="0"/>
                </a:endParaRPr>
              </a:p>
            </p:txBody>
          </p:sp>
          <p:cxnSp>
            <p:nvCxnSpPr>
              <p:cNvPr id="88" name="Straight Connector 87"/>
              <p:cNvCxnSpPr>
                <a:stCxn id="87" idx="1"/>
                <a:endCxn id="87" idx="3"/>
              </p:cNvCxnSpPr>
              <p:nvPr/>
            </p:nvCxnSpPr>
            <p:spPr>
              <a:xfrm>
                <a:off x="5257800" y="4681520"/>
                <a:ext cx="904552" cy="0"/>
              </a:xfrm>
              <a:prstGeom prst="line">
                <a:avLst/>
              </a:prstGeom>
              <a:noFill/>
              <a:ln w="38100" cap="flat" cmpd="sng" algn="ctr">
                <a:solidFill>
                  <a:sysClr val="windowText" lastClr="000000"/>
                </a:solidFill>
                <a:prstDash val="solid"/>
              </a:ln>
              <a:effectLst/>
            </p:spPr>
          </p:cxnSp>
        </p:grpSp>
        <p:sp>
          <p:nvSpPr>
            <p:cNvPr id="89" name="TextBox 88"/>
            <p:cNvSpPr txBox="1"/>
            <p:nvPr/>
          </p:nvSpPr>
          <p:spPr>
            <a:xfrm>
              <a:off x="9404649" y="7429402"/>
              <a:ext cx="637136" cy="769441"/>
            </a:xfrm>
            <a:prstGeom prst="rect">
              <a:avLst/>
            </a:prstGeom>
            <a:noFill/>
          </p:spPr>
          <p:txBody>
            <a:bodyPr wrap="square" rtlCol="0">
              <a:spAutoFit/>
            </a:bodyPr>
            <a:lstStyle/>
            <a:p>
              <a:pPr algn="ctr"/>
              <a:r>
                <a:rPr lang="vi-VN" sz="4400">
                  <a:latin typeface="Arial" panose="020B0604020202020204" pitchFamily="34" charset="0"/>
                  <a:cs typeface="Arial" panose="020B0604020202020204" pitchFamily="34" charset="0"/>
                </a:rPr>
                <a:t>=</a:t>
              </a:r>
              <a:endParaRPr lang="en-US" sz="4400">
                <a:latin typeface="Arial" panose="020B0604020202020204" pitchFamily="34" charset="0"/>
                <a:cs typeface="Arial" panose="020B0604020202020204" pitchFamily="34" charset="0"/>
              </a:endParaRPr>
            </a:p>
          </p:txBody>
        </p:sp>
        <p:grpSp>
          <p:nvGrpSpPr>
            <p:cNvPr id="90" name="Group 89"/>
            <p:cNvGrpSpPr/>
            <p:nvPr/>
          </p:nvGrpSpPr>
          <p:grpSpPr>
            <a:xfrm>
              <a:off x="10274231" y="6889746"/>
              <a:ext cx="862851" cy="1852815"/>
              <a:chOff x="5257800" y="3755112"/>
              <a:chExt cx="904552" cy="1852815"/>
            </a:xfrm>
          </p:grpSpPr>
          <p:sp>
            <p:nvSpPr>
              <p:cNvPr id="91" name="TextBox 90"/>
              <p:cNvSpPr txBox="1"/>
              <p:nvPr/>
            </p:nvSpPr>
            <p:spPr>
              <a:xfrm>
                <a:off x="5257800" y="3755112"/>
                <a:ext cx="904552" cy="1852815"/>
              </a:xfrm>
              <a:prstGeom prst="rect">
                <a:avLst/>
              </a:prstGeom>
              <a:noFill/>
            </p:spPr>
            <p:txBody>
              <a:bodyPr wrap="square" rtlCol="0">
                <a:spAutoFit/>
              </a:bodyPr>
              <a:lstStyle/>
              <a:p>
                <a:pPr algn="ctr">
                  <a:lnSpc>
                    <a:spcPct val="130000"/>
                  </a:lnSpc>
                </a:pPr>
                <a:r>
                  <a:rPr lang="vi-VN" sz="4400">
                    <a:solidFill>
                      <a:prstClr val="black"/>
                    </a:solidFill>
                    <a:latin typeface="Arial" panose="020B0604020202020204" pitchFamily="34" charset="0"/>
                    <a:cs typeface="Arial" panose="020B0604020202020204" pitchFamily="34" charset="0"/>
                  </a:rPr>
                  <a:t>26</a:t>
                </a:r>
              </a:p>
              <a:p>
                <a:pPr algn="ctr">
                  <a:lnSpc>
                    <a:spcPct val="130000"/>
                  </a:lnSpc>
                </a:pPr>
                <a:r>
                  <a:rPr lang="vi-VN" sz="4400">
                    <a:solidFill>
                      <a:prstClr val="black"/>
                    </a:solidFill>
                    <a:latin typeface="Arial" panose="020B0604020202020204" pitchFamily="34" charset="0"/>
                    <a:cs typeface="Arial" panose="020B0604020202020204" pitchFamily="34" charset="0"/>
                  </a:rPr>
                  <a:t>14</a:t>
                </a:r>
                <a:endParaRPr lang="en-US" sz="4400">
                  <a:solidFill>
                    <a:prstClr val="black"/>
                  </a:solidFill>
                  <a:latin typeface="Arial" panose="020B0604020202020204" pitchFamily="34" charset="0"/>
                  <a:cs typeface="Arial" panose="020B0604020202020204" pitchFamily="34" charset="0"/>
                </a:endParaRPr>
              </a:p>
            </p:txBody>
          </p:sp>
          <p:cxnSp>
            <p:nvCxnSpPr>
              <p:cNvPr id="92" name="Straight Connector 91"/>
              <p:cNvCxnSpPr>
                <a:stCxn id="91" idx="1"/>
                <a:endCxn id="91" idx="3"/>
              </p:cNvCxnSpPr>
              <p:nvPr/>
            </p:nvCxnSpPr>
            <p:spPr>
              <a:xfrm>
                <a:off x="5257800" y="4681520"/>
                <a:ext cx="904552" cy="0"/>
              </a:xfrm>
              <a:prstGeom prst="line">
                <a:avLst/>
              </a:prstGeom>
              <a:noFill/>
              <a:ln w="38100" cap="flat" cmpd="sng" algn="ctr">
                <a:solidFill>
                  <a:sysClr val="windowText" lastClr="000000"/>
                </a:solidFill>
                <a:prstDash val="solid"/>
              </a:ln>
              <a:effectLst/>
            </p:spPr>
          </p:cxnSp>
        </p:grpSp>
        <p:sp>
          <p:nvSpPr>
            <p:cNvPr id="93" name="TextBox 92"/>
            <p:cNvSpPr txBox="1"/>
            <p:nvPr/>
          </p:nvSpPr>
          <p:spPr>
            <a:xfrm>
              <a:off x="11366169" y="7427372"/>
              <a:ext cx="637136" cy="769441"/>
            </a:xfrm>
            <a:prstGeom prst="rect">
              <a:avLst/>
            </a:prstGeom>
            <a:noFill/>
          </p:spPr>
          <p:txBody>
            <a:bodyPr wrap="square" rtlCol="0">
              <a:spAutoFit/>
            </a:bodyPr>
            <a:lstStyle/>
            <a:p>
              <a:pPr algn="ctr"/>
              <a:r>
                <a:rPr lang="vi-VN" sz="4400">
                  <a:latin typeface="Arial" panose="020B0604020202020204" pitchFamily="34" charset="0"/>
                  <a:cs typeface="Arial" panose="020B0604020202020204" pitchFamily="34" charset="0"/>
                </a:rPr>
                <a:t>=</a:t>
              </a:r>
              <a:endParaRPr lang="en-US" sz="4400">
                <a:latin typeface="Arial" panose="020B0604020202020204" pitchFamily="34" charset="0"/>
                <a:cs typeface="Arial" panose="020B0604020202020204" pitchFamily="34" charset="0"/>
              </a:endParaRPr>
            </a:p>
          </p:txBody>
        </p:sp>
        <p:grpSp>
          <p:nvGrpSpPr>
            <p:cNvPr id="94" name="Group 93"/>
            <p:cNvGrpSpPr/>
            <p:nvPr/>
          </p:nvGrpSpPr>
          <p:grpSpPr>
            <a:xfrm>
              <a:off x="12235751" y="6887716"/>
              <a:ext cx="862851" cy="1852815"/>
              <a:chOff x="5257800" y="3755112"/>
              <a:chExt cx="904552" cy="1852815"/>
            </a:xfrm>
          </p:grpSpPr>
          <p:sp>
            <p:nvSpPr>
              <p:cNvPr id="95" name="TextBox 94"/>
              <p:cNvSpPr txBox="1"/>
              <p:nvPr/>
            </p:nvSpPr>
            <p:spPr>
              <a:xfrm>
                <a:off x="5257800" y="3755112"/>
                <a:ext cx="904552" cy="1852815"/>
              </a:xfrm>
              <a:prstGeom prst="rect">
                <a:avLst/>
              </a:prstGeom>
              <a:noFill/>
            </p:spPr>
            <p:txBody>
              <a:bodyPr wrap="square" rtlCol="0">
                <a:spAutoFit/>
              </a:bodyPr>
              <a:lstStyle/>
              <a:p>
                <a:pPr algn="ctr">
                  <a:lnSpc>
                    <a:spcPct val="130000"/>
                  </a:lnSpc>
                </a:pPr>
                <a:r>
                  <a:rPr lang="vi-VN" sz="4400">
                    <a:solidFill>
                      <a:prstClr val="black"/>
                    </a:solidFill>
                    <a:latin typeface="Arial" panose="020B0604020202020204" pitchFamily="34" charset="0"/>
                    <a:cs typeface="Arial" panose="020B0604020202020204" pitchFamily="34" charset="0"/>
                  </a:rPr>
                  <a:t>13</a:t>
                </a:r>
              </a:p>
              <a:p>
                <a:pPr algn="ctr">
                  <a:lnSpc>
                    <a:spcPct val="130000"/>
                  </a:lnSpc>
                </a:pPr>
                <a:r>
                  <a:rPr lang="vi-VN" sz="4400">
                    <a:solidFill>
                      <a:prstClr val="black"/>
                    </a:solidFill>
                    <a:latin typeface="Arial" panose="020B0604020202020204" pitchFamily="34" charset="0"/>
                    <a:cs typeface="Arial" panose="020B0604020202020204" pitchFamily="34" charset="0"/>
                  </a:rPr>
                  <a:t>7</a:t>
                </a:r>
                <a:endParaRPr lang="en-US" sz="4400">
                  <a:solidFill>
                    <a:prstClr val="black"/>
                  </a:solidFill>
                  <a:latin typeface="Arial" panose="020B0604020202020204" pitchFamily="34" charset="0"/>
                  <a:cs typeface="Arial" panose="020B0604020202020204" pitchFamily="34" charset="0"/>
                </a:endParaRPr>
              </a:p>
            </p:txBody>
          </p:sp>
          <p:cxnSp>
            <p:nvCxnSpPr>
              <p:cNvPr id="96" name="Straight Connector 95"/>
              <p:cNvCxnSpPr>
                <a:stCxn id="95" idx="1"/>
                <a:endCxn id="95" idx="3"/>
              </p:cNvCxnSpPr>
              <p:nvPr/>
            </p:nvCxnSpPr>
            <p:spPr>
              <a:xfrm>
                <a:off x="5257800" y="4681520"/>
                <a:ext cx="904552" cy="0"/>
              </a:xfrm>
              <a:prstGeom prst="line">
                <a:avLst/>
              </a:prstGeom>
              <a:noFill/>
              <a:ln w="38100" cap="flat" cmpd="sng" algn="ctr">
                <a:solidFill>
                  <a:sysClr val="windowText" lastClr="000000"/>
                </a:solidFill>
                <a:prstDash val="solid"/>
              </a:ln>
              <a:effectLst/>
            </p:spPr>
          </p:cxnSp>
        </p:grpSp>
      </p:grpSp>
    </p:spTree>
    <p:extLst>
      <p:ext uri="{BB962C8B-B14F-4D97-AF65-F5344CB8AC3E}">
        <p14:creationId xmlns:p14="http://schemas.microsoft.com/office/powerpoint/2010/main" val="2075305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wipe(left)">
                                      <p:cBhvr>
                                        <p:cTn id="7" dur="500"/>
                                        <p:tgtEl>
                                          <p:spTgt spid="10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
                                        </p:tgtEl>
                                        <p:attrNameLst>
                                          <p:attrName>style.visibility</p:attrName>
                                        </p:attrNameLst>
                                      </p:cBhvr>
                                      <p:to>
                                        <p:strVal val="visible"/>
                                      </p:to>
                                    </p:set>
                                    <p:animEffect transition="in" filter="fade">
                                      <p:cBhvr>
                                        <p:cTn id="12" dur="500"/>
                                        <p:tgtEl>
                                          <p:spTgt spid="10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0"/>
                                        </p:tgtEl>
                                        <p:attrNameLst>
                                          <p:attrName>style.visibility</p:attrName>
                                        </p:attrNameLst>
                                      </p:cBhvr>
                                      <p:to>
                                        <p:strVal val="visible"/>
                                      </p:to>
                                    </p:set>
                                    <p:animEffect transition="in" filter="fade">
                                      <p:cBhvr>
                                        <p:cTn id="17" dur="500"/>
                                        <p:tgtEl>
                                          <p:spTgt spid="10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fade">
                                      <p:cBhvr>
                                        <p:cTn id="22" dur="500"/>
                                        <p:tgtEl>
                                          <p:spTgt spid="9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8"/>
                                        </p:tgtEl>
                                        <p:attrNameLst>
                                          <p:attrName>style.visibility</p:attrName>
                                        </p:attrNameLst>
                                      </p:cBhvr>
                                      <p:to>
                                        <p:strVal val="visible"/>
                                      </p:to>
                                    </p:set>
                                    <p:animEffect transition="in" filter="fade">
                                      <p:cBhvr>
                                        <p:cTn id="27"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B6EEF"/>
        </a:solidFill>
        <a:effectLst/>
      </p:bgPr>
    </p:bg>
    <p:spTree>
      <p:nvGrpSpPr>
        <p:cNvPr id="1" name=""/>
        <p:cNvGrpSpPr/>
        <p:nvPr/>
      </p:nvGrpSpPr>
      <p:grpSpPr>
        <a:xfrm>
          <a:off x="0" y="0"/>
          <a:ext cx="0" cy="0"/>
          <a:chOff x="0" y="0"/>
          <a:chExt cx="0" cy="0"/>
        </a:xfrm>
      </p:grpSpPr>
      <p:grpSp>
        <p:nvGrpSpPr>
          <p:cNvPr id="2" name="Group 2"/>
          <p:cNvGrpSpPr/>
          <p:nvPr/>
        </p:nvGrpSpPr>
        <p:grpSpPr>
          <a:xfrm>
            <a:off x="651750" y="651750"/>
            <a:ext cx="16984499" cy="8983499"/>
            <a:chOff x="0" y="0"/>
            <a:chExt cx="22645999" cy="11977999"/>
          </a:xfrm>
        </p:grpSpPr>
        <p:grpSp>
          <p:nvGrpSpPr>
            <p:cNvPr id="3" name="Group 3"/>
            <p:cNvGrpSpPr/>
            <p:nvPr/>
          </p:nvGrpSpPr>
          <p:grpSpPr>
            <a:xfrm>
              <a:off x="0" y="0"/>
              <a:ext cx="22645999" cy="11977999"/>
              <a:chOff x="0" y="0"/>
              <a:chExt cx="5745374" cy="3038863"/>
            </a:xfrm>
          </p:grpSpPr>
          <p:sp>
            <p:nvSpPr>
              <p:cNvPr id="4" name="Freeform 4"/>
              <p:cNvSpPr/>
              <p:nvPr/>
            </p:nvSpPr>
            <p:spPr>
              <a:xfrm>
                <a:off x="0" y="0"/>
                <a:ext cx="5745374" cy="3038863"/>
              </a:xfrm>
              <a:custGeom>
                <a:avLst/>
                <a:gdLst/>
                <a:ahLst/>
                <a:cxnLst/>
                <a:rect l="l" t="t" r="r" b="b"/>
                <a:pathLst>
                  <a:path w="5745374" h="3038863">
                    <a:moveTo>
                      <a:pt x="5620914" y="3038863"/>
                    </a:moveTo>
                    <a:lnTo>
                      <a:pt x="124460" y="3038863"/>
                    </a:lnTo>
                    <a:cubicBezTo>
                      <a:pt x="55880" y="3038863"/>
                      <a:pt x="0" y="2982983"/>
                      <a:pt x="0" y="2914403"/>
                    </a:cubicBezTo>
                    <a:lnTo>
                      <a:pt x="0" y="124460"/>
                    </a:lnTo>
                    <a:cubicBezTo>
                      <a:pt x="0" y="55880"/>
                      <a:pt x="55880" y="0"/>
                      <a:pt x="124460" y="0"/>
                    </a:cubicBezTo>
                    <a:lnTo>
                      <a:pt x="5620914" y="0"/>
                    </a:lnTo>
                    <a:cubicBezTo>
                      <a:pt x="5689494" y="0"/>
                      <a:pt x="5745374" y="55880"/>
                      <a:pt x="5745374" y="124460"/>
                    </a:cubicBezTo>
                    <a:lnTo>
                      <a:pt x="5745374" y="2914403"/>
                    </a:lnTo>
                    <a:cubicBezTo>
                      <a:pt x="5745374" y="2982983"/>
                      <a:pt x="5689494" y="3038863"/>
                      <a:pt x="5620914" y="3038863"/>
                    </a:cubicBezTo>
                    <a:close/>
                  </a:path>
                </a:pathLst>
              </a:custGeom>
              <a:solidFill>
                <a:srgbClr val="FFFFFF"/>
              </a:solidFill>
            </p:spPr>
            <p:txBody>
              <a:bodyPr/>
              <a:lstStyle/>
              <a:p>
                <a:endParaRPr lang="en-US"/>
              </a:p>
            </p:txBody>
          </p:sp>
        </p:grpSp>
        <p:sp>
          <p:nvSpPr>
            <p:cNvPr id="5" name="AutoShape 5"/>
            <p:cNvSpPr/>
            <p:nvPr/>
          </p:nvSpPr>
          <p:spPr>
            <a:xfrm>
              <a:off x="0" y="1266422"/>
              <a:ext cx="22645999" cy="0"/>
            </a:xfrm>
            <a:prstGeom prst="line">
              <a:avLst/>
            </a:prstGeom>
            <a:ln w="12700" cap="rnd">
              <a:solidFill>
                <a:srgbClr val="000000"/>
              </a:solidFill>
              <a:prstDash val="solid"/>
              <a:headEnd type="none" w="sm" len="sm"/>
              <a:tailEnd type="none" w="sm" len="sm"/>
            </a:ln>
          </p:spPr>
          <p:txBody>
            <a:bodyPr/>
            <a:lstStyle/>
            <a:p>
              <a:endParaRPr lang="en-US"/>
            </a:p>
          </p:txBody>
        </p:sp>
        <p:grpSp>
          <p:nvGrpSpPr>
            <p:cNvPr id="6" name="Group 6"/>
            <p:cNvGrpSpPr/>
            <p:nvPr/>
          </p:nvGrpSpPr>
          <p:grpSpPr>
            <a:xfrm rot="-10800000">
              <a:off x="1386781" y="502600"/>
              <a:ext cx="289704" cy="289704"/>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DECED"/>
              </a:solidFill>
            </p:spPr>
            <p:txBody>
              <a:bodyPr/>
              <a:lstStyle/>
              <a:p>
                <a:endParaRPr lang="en-US"/>
              </a:p>
            </p:txBody>
          </p:sp>
        </p:grpSp>
        <p:grpSp>
          <p:nvGrpSpPr>
            <p:cNvPr id="8" name="Group 8"/>
            <p:cNvGrpSpPr/>
            <p:nvPr/>
          </p:nvGrpSpPr>
          <p:grpSpPr>
            <a:xfrm rot="-10800000">
              <a:off x="1039940" y="502600"/>
              <a:ext cx="289704" cy="289704"/>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B6EEF"/>
              </a:solidFill>
            </p:spPr>
            <p:txBody>
              <a:bodyPr/>
              <a:lstStyle/>
              <a:p>
                <a:endParaRPr lang="en-US"/>
              </a:p>
            </p:txBody>
          </p:sp>
        </p:grpSp>
        <p:grpSp>
          <p:nvGrpSpPr>
            <p:cNvPr id="10" name="Group 10"/>
            <p:cNvGrpSpPr/>
            <p:nvPr/>
          </p:nvGrpSpPr>
          <p:grpSpPr>
            <a:xfrm rot="-10800000">
              <a:off x="693100" y="502600"/>
              <a:ext cx="289704" cy="289704"/>
              <a:chOff x="0" y="0"/>
              <a:chExt cx="6350000" cy="6350000"/>
            </a:xfrm>
          </p:grpSpPr>
          <p:sp>
            <p:nvSpPr>
              <p:cNvPr id="11" name="Freeform 1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71717"/>
              </a:solidFill>
            </p:spPr>
            <p:txBody>
              <a:bodyPr/>
              <a:lstStyle/>
              <a:p>
                <a:endParaRPr lang="en-US"/>
              </a:p>
            </p:txBody>
          </p:sp>
        </p:grpSp>
      </p:grpSp>
      <p:sp>
        <p:nvSpPr>
          <p:cNvPr id="12" name="Freeform 8">
            <a:extLst>
              <a:ext uri="{FF2B5EF4-FFF2-40B4-BE49-F238E27FC236}">
                <a16:creationId xmlns:a16="http://schemas.microsoft.com/office/drawing/2014/main" id="{3B9905DC-BFD3-8FB0-2F2E-C78C48163975}"/>
              </a:ext>
            </a:extLst>
          </p:cNvPr>
          <p:cNvSpPr/>
          <p:nvPr/>
        </p:nvSpPr>
        <p:spPr>
          <a:xfrm>
            <a:off x="679459" y="2220039"/>
            <a:ext cx="4194298" cy="8094257"/>
          </a:xfrm>
          <a:custGeom>
            <a:avLst/>
            <a:gdLst/>
            <a:ahLst/>
            <a:cxnLst/>
            <a:rect l="l" t="t" r="r" b="b"/>
            <a:pathLst>
              <a:path w="1346004" h="2597551">
                <a:moveTo>
                  <a:pt x="0" y="0"/>
                </a:moveTo>
                <a:lnTo>
                  <a:pt x="1346004" y="0"/>
                </a:lnTo>
                <a:lnTo>
                  <a:pt x="1346004" y="2597551"/>
                </a:lnTo>
                <a:lnTo>
                  <a:pt x="0" y="25975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1B91663A-8286-DF9A-1918-687E84341854}"/>
              </a:ext>
            </a:extLst>
          </p:cNvPr>
          <p:cNvSpPr txBox="1"/>
          <p:nvPr/>
        </p:nvSpPr>
        <p:spPr>
          <a:xfrm>
            <a:off x="4267200" y="2551383"/>
            <a:ext cx="12573000" cy="5539978"/>
          </a:xfrm>
          <a:prstGeom prst="rect">
            <a:avLst/>
          </a:prstGeom>
        </p:spPr>
        <p:txBody>
          <a:bodyPr wrap="square" lIns="0" tIns="0" rIns="0" bIns="0" rtlCol="0" anchor="t">
            <a:spAutoFit/>
          </a:bodyPr>
          <a:lstStyle/>
          <a:p>
            <a:pPr algn="ctr">
              <a:lnSpc>
                <a:spcPct val="150000"/>
              </a:lnSpc>
            </a:pPr>
            <a:r>
              <a:rPr lang="en-US" sz="8000" b="1" dirty="0">
                <a:solidFill>
                  <a:srgbClr val="171717"/>
                </a:solidFill>
                <a:latin typeface="Arial" panose="020B0604020202020204" pitchFamily="34" charset="0"/>
                <a:cs typeface="Arial" panose="020B0604020202020204" pitchFamily="34" charset="0"/>
              </a:rPr>
              <a:t>TRÂN TRỌNG CẢM ƠN SỰ QUAN TÂM THEO DÕI CỦA </a:t>
            </a:r>
            <a:r>
              <a:rPr lang="en-US" sz="8000" b="1">
                <a:solidFill>
                  <a:srgbClr val="171717"/>
                </a:solidFill>
                <a:latin typeface="Arial" panose="020B0604020202020204" pitchFamily="34" charset="0"/>
                <a:cs typeface="Arial" panose="020B0604020202020204" pitchFamily="34" charset="0"/>
              </a:rPr>
              <a:t>CÁC EM</a:t>
            </a:r>
            <a:r>
              <a:rPr lang="vi-VN" sz="8000" b="1">
                <a:solidFill>
                  <a:srgbClr val="171717"/>
                </a:solidFill>
                <a:latin typeface="Arial" panose="020B0604020202020204" pitchFamily="34" charset="0"/>
                <a:cs typeface="Arial" panose="020B0604020202020204" pitchFamily="34" charset="0"/>
              </a:rPr>
              <a:t>!</a:t>
            </a:r>
            <a:endParaRPr lang="en-US" sz="8000" b="1" dirty="0">
              <a:solidFill>
                <a:srgbClr val="17171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4196150"/>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B6EEF"/>
        </a:solidFill>
        <a:effectLst/>
      </p:bgPr>
    </p:bg>
    <p:spTree>
      <p:nvGrpSpPr>
        <p:cNvPr id="1" name=""/>
        <p:cNvGrpSpPr/>
        <p:nvPr/>
      </p:nvGrpSpPr>
      <p:grpSpPr>
        <a:xfrm>
          <a:off x="0" y="0"/>
          <a:ext cx="0" cy="0"/>
          <a:chOff x="0" y="0"/>
          <a:chExt cx="0" cy="0"/>
        </a:xfrm>
      </p:grpSpPr>
      <p:grpSp>
        <p:nvGrpSpPr>
          <p:cNvPr id="2" name="Group 2"/>
          <p:cNvGrpSpPr/>
          <p:nvPr/>
        </p:nvGrpSpPr>
        <p:grpSpPr>
          <a:xfrm>
            <a:off x="1269354" y="1167119"/>
            <a:ext cx="14827980" cy="7952762"/>
            <a:chOff x="0" y="0"/>
            <a:chExt cx="5246934" cy="3038863"/>
          </a:xfrm>
        </p:grpSpPr>
        <p:sp>
          <p:nvSpPr>
            <p:cNvPr id="3" name="Freeform 3"/>
            <p:cNvSpPr/>
            <p:nvPr/>
          </p:nvSpPr>
          <p:spPr>
            <a:xfrm>
              <a:off x="0" y="0"/>
              <a:ext cx="5246934" cy="3038863"/>
            </a:xfrm>
            <a:custGeom>
              <a:avLst/>
              <a:gdLst/>
              <a:ahLst/>
              <a:cxnLst/>
              <a:rect l="l" t="t" r="r" b="b"/>
              <a:pathLst>
                <a:path w="5246934" h="3038863">
                  <a:moveTo>
                    <a:pt x="5122474" y="3038863"/>
                  </a:moveTo>
                  <a:lnTo>
                    <a:pt x="124460" y="3038863"/>
                  </a:lnTo>
                  <a:cubicBezTo>
                    <a:pt x="55880" y="3038863"/>
                    <a:pt x="0" y="2982983"/>
                    <a:pt x="0" y="2914403"/>
                  </a:cubicBezTo>
                  <a:lnTo>
                    <a:pt x="0" y="124460"/>
                  </a:lnTo>
                  <a:cubicBezTo>
                    <a:pt x="0" y="55880"/>
                    <a:pt x="55880" y="0"/>
                    <a:pt x="124460" y="0"/>
                  </a:cubicBezTo>
                  <a:lnTo>
                    <a:pt x="5122474" y="0"/>
                  </a:lnTo>
                  <a:cubicBezTo>
                    <a:pt x="5191054" y="0"/>
                    <a:pt x="5246934" y="55880"/>
                    <a:pt x="5246934" y="124460"/>
                  </a:cubicBezTo>
                  <a:lnTo>
                    <a:pt x="5246934" y="2914403"/>
                  </a:lnTo>
                  <a:cubicBezTo>
                    <a:pt x="5246934" y="2982983"/>
                    <a:pt x="5191054" y="3038863"/>
                    <a:pt x="5122474" y="3038863"/>
                  </a:cubicBezTo>
                  <a:close/>
                </a:path>
              </a:pathLst>
            </a:custGeom>
            <a:solidFill>
              <a:srgbClr val="FFFFFF"/>
            </a:solidFill>
          </p:spPr>
          <p:txBody>
            <a:bodyPr/>
            <a:lstStyle/>
            <a:p>
              <a:endParaRPr lang="en-US"/>
            </a:p>
          </p:txBody>
        </p:sp>
      </p:grpSp>
      <p:sp>
        <p:nvSpPr>
          <p:cNvPr id="6" name="Freeform 6"/>
          <p:cNvSpPr/>
          <p:nvPr/>
        </p:nvSpPr>
        <p:spPr>
          <a:xfrm>
            <a:off x="14297362" y="1682488"/>
            <a:ext cx="3652036" cy="13042986"/>
          </a:xfrm>
          <a:custGeom>
            <a:avLst/>
            <a:gdLst/>
            <a:ahLst/>
            <a:cxnLst/>
            <a:rect l="l" t="t" r="r" b="b"/>
            <a:pathLst>
              <a:path w="3652036" h="13042986">
                <a:moveTo>
                  <a:pt x="0" y="0"/>
                </a:moveTo>
                <a:lnTo>
                  <a:pt x="3652037" y="0"/>
                </a:lnTo>
                <a:lnTo>
                  <a:pt x="3652037" y="13042986"/>
                </a:lnTo>
                <a:lnTo>
                  <a:pt x="0" y="130429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9B4D9D14-695F-7820-46A2-4A8F8D64ED8C}"/>
              </a:ext>
            </a:extLst>
          </p:cNvPr>
          <p:cNvSpPr txBox="1"/>
          <p:nvPr/>
        </p:nvSpPr>
        <p:spPr>
          <a:xfrm>
            <a:off x="5415104" y="1692879"/>
            <a:ext cx="6536480" cy="1957715"/>
          </a:xfrm>
          <a:prstGeom prst="rect">
            <a:avLst/>
          </a:prstGeom>
          <a:noFill/>
        </p:spPr>
        <p:txBody>
          <a:bodyPr wrap="square" rtlCol="0">
            <a:spAutoFit/>
          </a:bodyPr>
          <a:lstStyle/>
          <a:p>
            <a:pPr algn="ctr">
              <a:lnSpc>
                <a:spcPct val="150000"/>
              </a:lnSpc>
            </a:pPr>
            <a:r>
              <a:rPr lang="x-none" sz="4400" b="1" dirty="0">
                <a:latin typeface="Arial" panose="020B0604020202020204" pitchFamily="34" charset="0"/>
                <a:cs typeface="Arial" panose="020B0604020202020204" pitchFamily="34" charset="0"/>
              </a:rPr>
              <a:t>Bài tập 1 SGK – tr90</a:t>
            </a:r>
          </a:p>
          <a:p>
            <a:pPr algn="ctr">
              <a:lnSpc>
                <a:spcPct val="150000"/>
              </a:lnSpc>
            </a:pPr>
            <a:r>
              <a:rPr lang="x-none" sz="4200" dirty="0">
                <a:latin typeface="Arial" panose="020B0604020202020204" pitchFamily="34" charset="0"/>
                <a:cs typeface="Arial" panose="020B0604020202020204" pitchFamily="34" charset="0"/>
              </a:rPr>
              <a:t>Tính rồi rút gọn. </a:t>
            </a:r>
          </a:p>
        </p:txBody>
      </p:sp>
      <p:grpSp>
        <p:nvGrpSpPr>
          <p:cNvPr id="65" name="Group 64">
            <a:extLst>
              <a:ext uri="{FF2B5EF4-FFF2-40B4-BE49-F238E27FC236}">
                <a16:creationId xmlns:a16="http://schemas.microsoft.com/office/drawing/2014/main" id="{A47DAE72-F72D-536E-B07F-3B03080F7B8D}"/>
              </a:ext>
            </a:extLst>
          </p:cNvPr>
          <p:cNvGrpSpPr/>
          <p:nvPr/>
        </p:nvGrpSpPr>
        <p:grpSpPr>
          <a:xfrm>
            <a:off x="7384517" y="4290695"/>
            <a:ext cx="2341744" cy="1461939"/>
            <a:chOff x="6723456" y="4308063"/>
            <a:chExt cx="2341744" cy="1461939"/>
          </a:xfrm>
        </p:grpSpPr>
        <p:sp>
          <p:nvSpPr>
            <p:cNvPr id="7" name="TextBox 6">
              <a:extLst>
                <a:ext uri="{FF2B5EF4-FFF2-40B4-BE49-F238E27FC236}">
                  <a16:creationId xmlns:a16="http://schemas.microsoft.com/office/drawing/2014/main" id="{64AE6402-0845-49E8-3F26-B97124588E3F}"/>
                </a:ext>
              </a:extLst>
            </p:cNvPr>
            <p:cNvSpPr txBox="1"/>
            <p:nvPr/>
          </p:nvSpPr>
          <p:spPr>
            <a:xfrm>
              <a:off x="6723456" y="4674688"/>
              <a:ext cx="370129" cy="733676"/>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a:t>
              </a:r>
            </a:p>
          </p:txBody>
        </p:sp>
        <p:grpSp>
          <p:nvGrpSpPr>
            <p:cNvPr id="8" name="Group 7">
              <a:extLst>
                <a:ext uri="{FF2B5EF4-FFF2-40B4-BE49-F238E27FC236}">
                  <a16:creationId xmlns:a16="http://schemas.microsoft.com/office/drawing/2014/main" id="{A8C11B54-AC69-C7D2-A764-40E6820EA31D}"/>
                </a:ext>
              </a:extLst>
            </p:cNvPr>
            <p:cNvGrpSpPr/>
            <p:nvPr/>
          </p:nvGrpSpPr>
          <p:grpSpPr>
            <a:xfrm>
              <a:off x="7148125" y="4308063"/>
              <a:ext cx="1917075" cy="1461939"/>
              <a:chOff x="12027158" y="4269180"/>
              <a:chExt cx="531200" cy="1461939"/>
            </a:xfrm>
          </p:grpSpPr>
          <p:sp>
            <p:nvSpPr>
              <p:cNvPr id="13" name="TextBox 12">
                <a:extLst>
                  <a:ext uri="{FF2B5EF4-FFF2-40B4-BE49-F238E27FC236}">
                    <a16:creationId xmlns:a16="http://schemas.microsoft.com/office/drawing/2014/main" id="{F1A084D1-B488-EED7-C7BF-270624D677E8}"/>
                  </a:ext>
                </a:extLst>
              </p:cNvPr>
              <p:cNvSpPr txBox="1"/>
              <p:nvPr/>
            </p:nvSpPr>
            <p:spPr>
              <a:xfrm>
                <a:off x="12029108" y="4269180"/>
                <a:ext cx="527698"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5 x 11</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11 x 6</a:t>
                </a:r>
              </a:p>
            </p:txBody>
          </p:sp>
          <p:cxnSp>
            <p:nvCxnSpPr>
              <p:cNvPr id="14" name="Straight Connector 13">
                <a:extLst>
                  <a:ext uri="{FF2B5EF4-FFF2-40B4-BE49-F238E27FC236}">
                    <a16:creationId xmlns:a16="http://schemas.microsoft.com/office/drawing/2014/main" id="{F0A93FC0-7B77-88E9-6FAF-C165A1071F02}"/>
                  </a:ext>
                </a:extLst>
              </p:cNvPr>
              <p:cNvCxnSpPr>
                <a:cxnSpLocks/>
              </p:cNvCxnSpPr>
              <p:nvPr/>
            </p:nvCxnSpPr>
            <p:spPr>
              <a:xfrm flipH="1">
                <a:off x="12027158" y="5000151"/>
                <a:ext cx="531200" cy="0"/>
              </a:xfrm>
              <a:prstGeom prst="line">
                <a:avLst/>
              </a:prstGeom>
            </p:spPr>
            <p:style>
              <a:lnRef idx="3">
                <a:schemeClr val="dk1"/>
              </a:lnRef>
              <a:fillRef idx="0">
                <a:schemeClr val="dk1"/>
              </a:fillRef>
              <a:effectRef idx="2">
                <a:schemeClr val="dk1"/>
              </a:effectRef>
              <a:fontRef idx="minor">
                <a:schemeClr val="tx1"/>
              </a:fontRef>
            </p:style>
          </p:cxnSp>
        </p:grpSp>
      </p:grpSp>
      <p:grpSp>
        <p:nvGrpSpPr>
          <p:cNvPr id="64" name="Group 63">
            <a:extLst>
              <a:ext uri="{FF2B5EF4-FFF2-40B4-BE49-F238E27FC236}">
                <a16:creationId xmlns:a16="http://schemas.microsoft.com/office/drawing/2014/main" id="{0211D917-A38E-2C8A-F0EC-7607DAD75477}"/>
              </a:ext>
            </a:extLst>
          </p:cNvPr>
          <p:cNvGrpSpPr/>
          <p:nvPr/>
        </p:nvGrpSpPr>
        <p:grpSpPr>
          <a:xfrm>
            <a:off x="4310033" y="4307122"/>
            <a:ext cx="2988870" cy="1473213"/>
            <a:chOff x="3643558" y="4324490"/>
            <a:chExt cx="2988870" cy="1473213"/>
          </a:xfrm>
        </p:grpSpPr>
        <p:grpSp>
          <p:nvGrpSpPr>
            <p:cNvPr id="16" name="Group 15">
              <a:extLst>
                <a:ext uri="{FF2B5EF4-FFF2-40B4-BE49-F238E27FC236}">
                  <a16:creationId xmlns:a16="http://schemas.microsoft.com/office/drawing/2014/main" id="{1ABA2F31-8C4B-673A-B012-3BD43327D4BF}"/>
                </a:ext>
              </a:extLst>
            </p:cNvPr>
            <p:cNvGrpSpPr/>
            <p:nvPr/>
          </p:nvGrpSpPr>
          <p:grpSpPr>
            <a:xfrm>
              <a:off x="4424440" y="4335764"/>
              <a:ext cx="818752" cy="1461939"/>
              <a:chOff x="12048141" y="4284568"/>
              <a:chExt cx="531200" cy="1461939"/>
            </a:xfrm>
          </p:grpSpPr>
          <p:sp>
            <p:nvSpPr>
              <p:cNvPr id="22" name="TextBox 21">
                <a:extLst>
                  <a:ext uri="{FF2B5EF4-FFF2-40B4-BE49-F238E27FC236}">
                    <a16:creationId xmlns:a16="http://schemas.microsoft.com/office/drawing/2014/main" id="{74D858A8-AF6C-AF0B-3669-6EDE180128FF}"/>
                  </a:ext>
                </a:extLst>
              </p:cNvPr>
              <p:cNvSpPr txBox="1"/>
              <p:nvPr/>
            </p:nvSpPr>
            <p:spPr>
              <a:xfrm>
                <a:off x="12048141" y="4284568"/>
                <a:ext cx="518961"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5</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11</a:t>
                </a:r>
              </a:p>
            </p:txBody>
          </p:sp>
          <p:cxnSp>
            <p:nvCxnSpPr>
              <p:cNvPr id="23" name="Straight Connector 22">
                <a:extLst>
                  <a:ext uri="{FF2B5EF4-FFF2-40B4-BE49-F238E27FC236}">
                    <a16:creationId xmlns:a16="http://schemas.microsoft.com/office/drawing/2014/main" id="{D75592CD-AF88-4602-4B75-94C7CA32B015}"/>
                  </a:ext>
                </a:extLst>
              </p:cNvPr>
              <p:cNvCxnSpPr>
                <a:cxnSpLocks/>
              </p:cNvCxnSpPr>
              <p:nvPr/>
            </p:nvCxnSpPr>
            <p:spPr>
              <a:xfrm flipH="1">
                <a:off x="12048141" y="5000150"/>
                <a:ext cx="531200" cy="0"/>
              </a:xfrm>
              <a:prstGeom prst="line">
                <a:avLst/>
              </a:prstGeom>
            </p:spPr>
            <p:style>
              <a:lnRef idx="3">
                <a:schemeClr val="dk1"/>
              </a:lnRef>
              <a:fillRef idx="0">
                <a:schemeClr val="dk1"/>
              </a:fillRef>
              <a:effectRef idx="2">
                <a:schemeClr val="dk1"/>
              </a:effectRef>
              <a:fontRef idx="minor">
                <a:schemeClr val="tx1"/>
              </a:fontRef>
            </p:style>
          </p:cxnSp>
        </p:grpSp>
        <p:grpSp>
          <p:nvGrpSpPr>
            <p:cNvPr id="17" name="Group 16">
              <a:extLst>
                <a:ext uri="{FF2B5EF4-FFF2-40B4-BE49-F238E27FC236}">
                  <a16:creationId xmlns:a16="http://schemas.microsoft.com/office/drawing/2014/main" id="{FB9A7895-51E5-9CA9-CDC7-7636D43AE871}"/>
                </a:ext>
              </a:extLst>
            </p:cNvPr>
            <p:cNvGrpSpPr/>
            <p:nvPr/>
          </p:nvGrpSpPr>
          <p:grpSpPr>
            <a:xfrm>
              <a:off x="5813676" y="4324490"/>
              <a:ext cx="818752" cy="1461939"/>
              <a:chOff x="12027158" y="4284568"/>
              <a:chExt cx="531200" cy="1461939"/>
            </a:xfrm>
          </p:grpSpPr>
          <p:sp>
            <p:nvSpPr>
              <p:cNvPr id="20" name="TextBox 19">
                <a:extLst>
                  <a:ext uri="{FF2B5EF4-FFF2-40B4-BE49-F238E27FC236}">
                    <a16:creationId xmlns:a16="http://schemas.microsoft.com/office/drawing/2014/main" id="{30B57F22-4C9A-3A55-D8B1-E7D5EAEA6920}"/>
                  </a:ext>
                </a:extLst>
              </p:cNvPr>
              <p:cNvSpPr txBox="1"/>
              <p:nvPr/>
            </p:nvSpPr>
            <p:spPr>
              <a:xfrm>
                <a:off x="12027159" y="4284568"/>
                <a:ext cx="527727"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11</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6</a:t>
                </a:r>
              </a:p>
            </p:txBody>
          </p:sp>
          <p:cxnSp>
            <p:nvCxnSpPr>
              <p:cNvPr id="21" name="Straight Connector 20">
                <a:extLst>
                  <a:ext uri="{FF2B5EF4-FFF2-40B4-BE49-F238E27FC236}">
                    <a16:creationId xmlns:a16="http://schemas.microsoft.com/office/drawing/2014/main" id="{4C62BEDA-5AEB-8333-724F-871949346C85}"/>
                  </a:ext>
                </a:extLst>
              </p:cNvPr>
              <p:cNvCxnSpPr>
                <a:cxnSpLocks/>
              </p:cNvCxnSpPr>
              <p:nvPr/>
            </p:nvCxnSpPr>
            <p:spPr>
              <a:xfrm flipH="1">
                <a:off x="12027158" y="5000151"/>
                <a:ext cx="531200" cy="0"/>
              </a:xfrm>
              <a:prstGeom prst="line">
                <a:avLst/>
              </a:prstGeom>
            </p:spPr>
            <p:style>
              <a:lnRef idx="3">
                <a:schemeClr val="dk1"/>
              </a:lnRef>
              <a:fillRef idx="0">
                <a:schemeClr val="dk1"/>
              </a:fillRef>
              <a:effectRef idx="2">
                <a:schemeClr val="dk1"/>
              </a:effectRef>
              <a:fontRef idx="minor">
                <a:schemeClr val="tx1"/>
              </a:fontRef>
            </p:style>
          </p:cxnSp>
        </p:grpSp>
        <p:sp>
          <p:nvSpPr>
            <p:cNvPr id="18" name="TextBox 17">
              <a:extLst>
                <a:ext uri="{FF2B5EF4-FFF2-40B4-BE49-F238E27FC236}">
                  <a16:creationId xmlns:a16="http://schemas.microsoft.com/office/drawing/2014/main" id="{CD32C8D3-7EDF-0155-6658-1BBB509E764B}"/>
                </a:ext>
              </a:extLst>
            </p:cNvPr>
            <p:cNvSpPr txBox="1"/>
            <p:nvPr/>
          </p:nvSpPr>
          <p:spPr>
            <a:xfrm>
              <a:off x="5333381" y="4685666"/>
              <a:ext cx="412710"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x</a:t>
              </a:r>
            </a:p>
          </p:txBody>
        </p:sp>
        <p:sp>
          <p:nvSpPr>
            <p:cNvPr id="19" name="TextBox 18">
              <a:extLst>
                <a:ext uri="{FF2B5EF4-FFF2-40B4-BE49-F238E27FC236}">
                  <a16:creationId xmlns:a16="http://schemas.microsoft.com/office/drawing/2014/main" id="{64D693C4-F60F-78D9-F78B-09D7E096C076}"/>
                </a:ext>
              </a:extLst>
            </p:cNvPr>
            <p:cNvSpPr txBox="1"/>
            <p:nvPr/>
          </p:nvSpPr>
          <p:spPr>
            <a:xfrm>
              <a:off x="3643558" y="4670379"/>
              <a:ext cx="692157"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a)</a:t>
              </a:r>
            </a:p>
          </p:txBody>
        </p:sp>
      </p:grpSp>
      <p:grpSp>
        <p:nvGrpSpPr>
          <p:cNvPr id="102" name="Group 101">
            <a:extLst>
              <a:ext uri="{FF2B5EF4-FFF2-40B4-BE49-F238E27FC236}">
                <a16:creationId xmlns:a16="http://schemas.microsoft.com/office/drawing/2014/main" id="{73E1ACB6-8458-0398-C005-58B15128D144}"/>
              </a:ext>
            </a:extLst>
          </p:cNvPr>
          <p:cNvGrpSpPr/>
          <p:nvPr/>
        </p:nvGrpSpPr>
        <p:grpSpPr>
          <a:xfrm>
            <a:off x="9817227" y="4290695"/>
            <a:ext cx="1236049" cy="1461939"/>
            <a:chOff x="10299558" y="4268245"/>
            <a:chExt cx="1236049" cy="1461939"/>
          </a:xfrm>
        </p:grpSpPr>
        <p:sp>
          <p:nvSpPr>
            <p:cNvPr id="9" name="TextBox 8">
              <a:extLst>
                <a:ext uri="{FF2B5EF4-FFF2-40B4-BE49-F238E27FC236}">
                  <a16:creationId xmlns:a16="http://schemas.microsoft.com/office/drawing/2014/main" id="{4332D057-B0C5-FEEA-12EE-6BB70CFF2251}"/>
                </a:ext>
              </a:extLst>
            </p:cNvPr>
            <p:cNvSpPr txBox="1"/>
            <p:nvPr/>
          </p:nvSpPr>
          <p:spPr>
            <a:xfrm>
              <a:off x="10299558" y="4629882"/>
              <a:ext cx="363140"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a:t>
              </a:r>
            </a:p>
          </p:txBody>
        </p:sp>
        <p:grpSp>
          <p:nvGrpSpPr>
            <p:cNvPr id="10" name="Group 9">
              <a:extLst>
                <a:ext uri="{FF2B5EF4-FFF2-40B4-BE49-F238E27FC236}">
                  <a16:creationId xmlns:a16="http://schemas.microsoft.com/office/drawing/2014/main" id="{F2995072-FD1E-213C-8D74-7A6F57000800}"/>
                </a:ext>
              </a:extLst>
            </p:cNvPr>
            <p:cNvGrpSpPr/>
            <p:nvPr/>
          </p:nvGrpSpPr>
          <p:grpSpPr>
            <a:xfrm>
              <a:off x="10742649" y="4268245"/>
              <a:ext cx="792958" cy="1461939"/>
              <a:chOff x="12027158" y="4284569"/>
              <a:chExt cx="531200" cy="1461939"/>
            </a:xfrm>
          </p:grpSpPr>
          <p:sp>
            <p:nvSpPr>
              <p:cNvPr id="11" name="TextBox 10">
                <a:extLst>
                  <a:ext uri="{FF2B5EF4-FFF2-40B4-BE49-F238E27FC236}">
                    <a16:creationId xmlns:a16="http://schemas.microsoft.com/office/drawing/2014/main" id="{FFF53EF5-2960-916D-4CE2-2D1EEDFD5672}"/>
                  </a:ext>
                </a:extLst>
              </p:cNvPr>
              <p:cNvSpPr txBox="1"/>
              <p:nvPr/>
            </p:nvSpPr>
            <p:spPr>
              <a:xfrm>
                <a:off x="12027158" y="4284569"/>
                <a:ext cx="531200"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55</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66</a:t>
                </a:r>
              </a:p>
            </p:txBody>
          </p:sp>
          <p:cxnSp>
            <p:nvCxnSpPr>
              <p:cNvPr id="12" name="Straight Connector 11">
                <a:extLst>
                  <a:ext uri="{FF2B5EF4-FFF2-40B4-BE49-F238E27FC236}">
                    <a16:creationId xmlns:a16="http://schemas.microsoft.com/office/drawing/2014/main" id="{17FD047A-06DF-8D2B-7057-143FDCB5E80E}"/>
                  </a:ext>
                </a:extLst>
              </p:cNvPr>
              <p:cNvCxnSpPr>
                <a:cxnSpLocks/>
              </p:cNvCxnSpPr>
              <p:nvPr/>
            </p:nvCxnSpPr>
            <p:spPr>
              <a:xfrm flipH="1">
                <a:off x="12027158" y="5000151"/>
                <a:ext cx="531200" cy="0"/>
              </a:xfrm>
              <a:prstGeom prst="line">
                <a:avLst/>
              </a:prstGeom>
            </p:spPr>
            <p:style>
              <a:lnRef idx="3">
                <a:schemeClr val="dk1"/>
              </a:lnRef>
              <a:fillRef idx="0">
                <a:schemeClr val="dk1"/>
              </a:fillRef>
              <a:effectRef idx="2">
                <a:schemeClr val="dk1"/>
              </a:effectRef>
              <a:fontRef idx="minor">
                <a:schemeClr val="tx1"/>
              </a:fontRef>
            </p:style>
          </p:cxnSp>
        </p:grpSp>
      </p:grpSp>
      <p:grpSp>
        <p:nvGrpSpPr>
          <p:cNvPr id="103" name="Group 102">
            <a:extLst>
              <a:ext uri="{FF2B5EF4-FFF2-40B4-BE49-F238E27FC236}">
                <a16:creationId xmlns:a16="http://schemas.microsoft.com/office/drawing/2014/main" id="{29A04F88-CA37-4CB7-D3D4-85A810219E22}"/>
              </a:ext>
            </a:extLst>
          </p:cNvPr>
          <p:cNvGrpSpPr/>
          <p:nvPr/>
        </p:nvGrpSpPr>
        <p:grpSpPr>
          <a:xfrm>
            <a:off x="11111786" y="4318396"/>
            <a:ext cx="1118083" cy="1461939"/>
            <a:chOff x="11594117" y="4295946"/>
            <a:chExt cx="1118083" cy="1461939"/>
          </a:xfrm>
        </p:grpSpPr>
        <p:sp>
          <p:nvSpPr>
            <p:cNvPr id="60" name="TextBox 59">
              <a:extLst>
                <a:ext uri="{FF2B5EF4-FFF2-40B4-BE49-F238E27FC236}">
                  <a16:creationId xmlns:a16="http://schemas.microsoft.com/office/drawing/2014/main" id="{0F0967FC-8599-5A41-CD07-AF58E82BC1D3}"/>
                </a:ext>
              </a:extLst>
            </p:cNvPr>
            <p:cNvSpPr txBox="1"/>
            <p:nvPr/>
          </p:nvSpPr>
          <p:spPr>
            <a:xfrm>
              <a:off x="11594117" y="4625533"/>
              <a:ext cx="363140"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a:t>
              </a:r>
            </a:p>
          </p:txBody>
        </p:sp>
        <p:grpSp>
          <p:nvGrpSpPr>
            <p:cNvPr id="61" name="Group 60">
              <a:extLst>
                <a:ext uri="{FF2B5EF4-FFF2-40B4-BE49-F238E27FC236}">
                  <a16:creationId xmlns:a16="http://schemas.microsoft.com/office/drawing/2014/main" id="{B38AB52C-1257-ADFA-DFFB-AA6401B0BA39}"/>
                </a:ext>
              </a:extLst>
            </p:cNvPr>
            <p:cNvGrpSpPr/>
            <p:nvPr/>
          </p:nvGrpSpPr>
          <p:grpSpPr>
            <a:xfrm>
              <a:off x="11983280" y="4295946"/>
              <a:ext cx="728920" cy="1461939"/>
              <a:chOff x="12027158" y="4284569"/>
              <a:chExt cx="531200" cy="1461939"/>
            </a:xfrm>
          </p:grpSpPr>
          <p:sp>
            <p:nvSpPr>
              <p:cNvPr id="62" name="TextBox 61">
                <a:extLst>
                  <a:ext uri="{FF2B5EF4-FFF2-40B4-BE49-F238E27FC236}">
                    <a16:creationId xmlns:a16="http://schemas.microsoft.com/office/drawing/2014/main" id="{3F1074BD-86FD-0836-B369-8F538B203583}"/>
                  </a:ext>
                </a:extLst>
              </p:cNvPr>
              <p:cNvSpPr txBox="1"/>
              <p:nvPr/>
            </p:nvSpPr>
            <p:spPr>
              <a:xfrm>
                <a:off x="12027158" y="4284569"/>
                <a:ext cx="531200"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5</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6</a:t>
                </a:r>
              </a:p>
            </p:txBody>
          </p:sp>
          <p:cxnSp>
            <p:nvCxnSpPr>
              <p:cNvPr id="63" name="Straight Connector 62">
                <a:extLst>
                  <a:ext uri="{FF2B5EF4-FFF2-40B4-BE49-F238E27FC236}">
                    <a16:creationId xmlns:a16="http://schemas.microsoft.com/office/drawing/2014/main" id="{AB5A3807-0968-D7E1-B5A9-44C348DAEEF6}"/>
                  </a:ext>
                </a:extLst>
              </p:cNvPr>
              <p:cNvCxnSpPr>
                <a:cxnSpLocks/>
              </p:cNvCxnSpPr>
              <p:nvPr/>
            </p:nvCxnSpPr>
            <p:spPr>
              <a:xfrm flipH="1">
                <a:off x="12027158" y="5000151"/>
                <a:ext cx="531200" cy="0"/>
              </a:xfrm>
              <a:prstGeom prst="line">
                <a:avLst/>
              </a:prstGeom>
            </p:spPr>
            <p:style>
              <a:lnRef idx="3">
                <a:schemeClr val="dk1"/>
              </a:lnRef>
              <a:fillRef idx="0">
                <a:schemeClr val="dk1"/>
              </a:fillRef>
              <a:effectRef idx="2">
                <a:schemeClr val="dk1"/>
              </a:effectRef>
              <a:fontRef idx="minor">
                <a:schemeClr val="tx1"/>
              </a:fontRef>
            </p:style>
          </p:cxnSp>
        </p:grpSp>
      </p:grpSp>
      <p:grpSp>
        <p:nvGrpSpPr>
          <p:cNvPr id="99" name="Group 98">
            <a:extLst>
              <a:ext uri="{FF2B5EF4-FFF2-40B4-BE49-F238E27FC236}">
                <a16:creationId xmlns:a16="http://schemas.microsoft.com/office/drawing/2014/main" id="{31CCC10C-030B-7831-4682-97CD9302C897}"/>
              </a:ext>
            </a:extLst>
          </p:cNvPr>
          <p:cNvGrpSpPr/>
          <p:nvPr/>
        </p:nvGrpSpPr>
        <p:grpSpPr>
          <a:xfrm>
            <a:off x="9003410" y="6259224"/>
            <a:ext cx="1890335" cy="1461939"/>
            <a:chOff x="9421136" y="6264073"/>
            <a:chExt cx="1890335" cy="1461939"/>
          </a:xfrm>
        </p:grpSpPr>
        <p:sp>
          <p:nvSpPr>
            <p:cNvPr id="70" name="TextBox 69">
              <a:extLst>
                <a:ext uri="{FF2B5EF4-FFF2-40B4-BE49-F238E27FC236}">
                  <a16:creationId xmlns:a16="http://schemas.microsoft.com/office/drawing/2014/main" id="{403E4273-A663-4667-A207-7E47FD1AB7F4}"/>
                </a:ext>
              </a:extLst>
            </p:cNvPr>
            <p:cNvSpPr txBox="1"/>
            <p:nvPr/>
          </p:nvSpPr>
          <p:spPr>
            <a:xfrm>
              <a:off x="9421136" y="6610323"/>
              <a:ext cx="363140"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a:t>
              </a:r>
            </a:p>
          </p:txBody>
        </p:sp>
        <p:grpSp>
          <p:nvGrpSpPr>
            <p:cNvPr id="71" name="Group 70">
              <a:extLst>
                <a:ext uri="{FF2B5EF4-FFF2-40B4-BE49-F238E27FC236}">
                  <a16:creationId xmlns:a16="http://schemas.microsoft.com/office/drawing/2014/main" id="{1106342F-4FED-83E4-A584-A4001187F43A}"/>
                </a:ext>
              </a:extLst>
            </p:cNvPr>
            <p:cNvGrpSpPr/>
            <p:nvPr/>
          </p:nvGrpSpPr>
          <p:grpSpPr>
            <a:xfrm>
              <a:off x="9818343" y="6264073"/>
              <a:ext cx="1493128" cy="1461939"/>
              <a:chOff x="12027158" y="4284569"/>
              <a:chExt cx="531200" cy="1461939"/>
            </a:xfrm>
          </p:grpSpPr>
          <p:sp>
            <p:nvSpPr>
              <p:cNvPr id="72" name="TextBox 71">
                <a:extLst>
                  <a:ext uri="{FF2B5EF4-FFF2-40B4-BE49-F238E27FC236}">
                    <a16:creationId xmlns:a16="http://schemas.microsoft.com/office/drawing/2014/main" id="{F241CC1E-C97B-7421-E370-34F4CC15F51D}"/>
                  </a:ext>
                </a:extLst>
              </p:cNvPr>
              <p:cNvSpPr txBox="1"/>
              <p:nvPr/>
            </p:nvSpPr>
            <p:spPr>
              <a:xfrm>
                <a:off x="12027158" y="4284569"/>
                <a:ext cx="531200"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7 x 2</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7</a:t>
                </a:r>
              </a:p>
            </p:txBody>
          </p:sp>
          <p:cxnSp>
            <p:nvCxnSpPr>
              <p:cNvPr id="73" name="Straight Connector 72">
                <a:extLst>
                  <a:ext uri="{FF2B5EF4-FFF2-40B4-BE49-F238E27FC236}">
                    <a16:creationId xmlns:a16="http://schemas.microsoft.com/office/drawing/2014/main" id="{A566FF4A-A1B6-CEF6-95B3-97813D10D714}"/>
                  </a:ext>
                </a:extLst>
              </p:cNvPr>
              <p:cNvCxnSpPr>
                <a:cxnSpLocks/>
              </p:cNvCxnSpPr>
              <p:nvPr/>
            </p:nvCxnSpPr>
            <p:spPr>
              <a:xfrm flipH="1">
                <a:off x="12027158" y="5000151"/>
                <a:ext cx="531200" cy="0"/>
              </a:xfrm>
              <a:prstGeom prst="line">
                <a:avLst/>
              </a:prstGeom>
            </p:spPr>
            <p:style>
              <a:lnRef idx="3">
                <a:schemeClr val="dk1"/>
              </a:lnRef>
              <a:fillRef idx="0">
                <a:schemeClr val="dk1"/>
              </a:fillRef>
              <a:effectRef idx="2">
                <a:schemeClr val="dk1"/>
              </a:effectRef>
              <a:fontRef idx="minor">
                <a:schemeClr val="tx1"/>
              </a:fontRef>
            </p:style>
          </p:cxnSp>
        </p:grpSp>
      </p:grpSp>
      <p:grpSp>
        <p:nvGrpSpPr>
          <p:cNvPr id="81" name="Group 80">
            <a:extLst>
              <a:ext uri="{FF2B5EF4-FFF2-40B4-BE49-F238E27FC236}">
                <a16:creationId xmlns:a16="http://schemas.microsoft.com/office/drawing/2014/main" id="{969ED70C-9117-6750-6C49-FC2BA92BB9E6}"/>
              </a:ext>
            </a:extLst>
          </p:cNvPr>
          <p:cNvGrpSpPr/>
          <p:nvPr/>
        </p:nvGrpSpPr>
        <p:grpSpPr>
          <a:xfrm>
            <a:off x="4285062" y="6260500"/>
            <a:ext cx="2353800" cy="1461939"/>
            <a:chOff x="4702788" y="6261594"/>
            <a:chExt cx="2353800" cy="1461939"/>
          </a:xfrm>
        </p:grpSpPr>
        <p:grpSp>
          <p:nvGrpSpPr>
            <p:cNvPr id="77" name="Group 76">
              <a:extLst>
                <a:ext uri="{FF2B5EF4-FFF2-40B4-BE49-F238E27FC236}">
                  <a16:creationId xmlns:a16="http://schemas.microsoft.com/office/drawing/2014/main" id="{13AA0280-62BB-0E0D-E7A8-5B487CCAD532}"/>
                </a:ext>
              </a:extLst>
            </p:cNvPr>
            <p:cNvGrpSpPr/>
            <p:nvPr/>
          </p:nvGrpSpPr>
          <p:grpSpPr>
            <a:xfrm>
              <a:off x="6256699" y="6261594"/>
              <a:ext cx="799889" cy="1461939"/>
              <a:chOff x="12048141" y="4284568"/>
              <a:chExt cx="531200" cy="1461939"/>
            </a:xfrm>
          </p:grpSpPr>
          <p:sp>
            <p:nvSpPr>
              <p:cNvPr id="79" name="TextBox 78">
                <a:extLst>
                  <a:ext uri="{FF2B5EF4-FFF2-40B4-BE49-F238E27FC236}">
                    <a16:creationId xmlns:a16="http://schemas.microsoft.com/office/drawing/2014/main" id="{7D681FDA-25E0-6259-B543-893C7A7D6C30}"/>
                  </a:ext>
                </a:extLst>
              </p:cNvPr>
              <p:cNvSpPr txBox="1"/>
              <p:nvPr/>
            </p:nvSpPr>
            <p:spPr>
              <a:xfrm>
                <a:off x="12048141" y="4284568"/>
                <a:ext cx="518961"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6</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21</a:t>
                </a:r>
              </a:p>
            </p:txBody>
          </p:sp>
          <p:cxnSp>
            <p:nvCxnSpPr>
              <p:cNvPr id="80" name="Straight Connector 79">
                <a:extLst>
                  <a:ext uri="{FF2B5EF4-FFF2-40B4-BE49-F238E27FC236}">
                    <a16:creationId xmlns:a16="http://schemas.microsoft.com/office/drawing/2014/main" id="{490413FB-F85F-7A96-B3CD-017C5AF19CE0}"/>
                  </a:ext>
                </a:extLst>
              </p:cNvPr>
              <p:cNvCxnSpPr>
                <a:cxnSpLocks/>
              </p:cNvCxnSpPr>
              <p:nvPr/>
            </p:nvCxnSpPr>
            <p:spPr>
              <a:xfrm flipH="1">
                <a:off x="12048141" y="5000150"/>
                <a:ext cx="531200" cy="0"/>
              </a:xfrm>
              <a:prstGeom prst="line">
                <a:avLst/>
              </a:prstGeom>
            </p:spPr>
            <p:style>
              <a:lnRef idx="3">
                <a:schemeClr val="dk1"/>
              </a:lnRef>
              <a:fillRef idx="0">
                <a:schemeClr val="dk1"/>
              </a:fillRef>
              <a:effectRef idx="2">
                <a:schemeClr val="dk1"/>
              </a:effectRef>
              <a:fontRef idx="minor">
                <a:schemeClr val="tx1"/>
              </a:fontRef>
            </p:style>
          </p:cxnSp>
        </p:grpSp>
        <p:sp>
          <p:nvSpPr>
            <p:cNvPr id="78" name="TextBox 77">
              <a:extLst>
                <a:ext uri="{FF2B5EF4-FFF2-40B4-BE49-F238E27FC236}">
                  <a16:creationId xmlns:a16="http://schemas.microsoft.com/office/drawing/2014/main" id="{B3DF7A8A-F9DF-F067-B2DF-51721959AF00}"/>
                </a:ext>
              </a:extLst>
            </p:cNvPr>
            <p:cNvSpPr txBox="1"/>
            <p:nvPr/>
          </p:nvSpPr>
          <p:spPr>
            <a:xfrm>
              <a:off x="4702788" y="6543026"/>
              <a:ext cx="1539222" cy="738664"/>
            </a:xfrm>
            <a:prstGeom prst="rect">
              <a:avLst/>
            </a:prstGeom>
            <a:noFill/>
          </p:spPr>
          <p:txBody>
            <a:bodyPr wrap="square">
              <a:spAutoFit/>
            </a:bodyPr>
            <a:lstStyle/>
            <a:p>
              <a:pPr algn="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b) 7 x </a:t>
              </a:r>
            </a:p>
          </p:txBody>
        </p:sp>
      </p:grpSp>
      <p:sp>
        <p:nvSpPr>
          <p:cNvPr id="86" name="TextBox 85">
            <a:extLst>
              <a:ext uri="{FF2B5EF4-FFF2-40B4-BE49-F238E27FC236}">
                <a16:creationId xmlns:a16="http://schemas.microsoft.com/office/drawing/2014/main" id="{F3A8721B-AA05-6022-A812-484C0C5568E8}"/>
              </a:ext>
            </a:extLst>
          </p:cNvPr>
          <p:cNvSpPr txBox="1"/>
          <p:nvPr/>
        </p:nvSpPr>
        <p:spPr>
          <a:xfrm>
            <a:off x="12209087" y="6626090"/>
            <a:ext cx="972080"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 2</a:t>
            </a:r>
          </a:p>
        </p:txBody>
      </p:sp>
      <p:grpSp>
        <p:nvGrpSpPr>
          <p:cNvPr id="100" name="Group 99">
            <a:extLst>
              <a:ext uri="{FF2B5EF4-FFF2-40B4-BE49-F238E27FC236}">
                <a16:creationId xmlns:a16="http://schemas.microsoft.com/office/drawing/2014/main" id="{C7FC4366-28D4-4098-4EAF-C09CF0B8E10D}"/>
              </a:ext>
            </a:extLst>
          </p:cNvPr>
          <p:cNvGrpSpPr/>
          <p:nvPr/>
        </p:nvGrpSpPr>
        <p:grpSpPr>
          <a:xfrm>
            <a:off x="6754366" y="6259224"/>
            <a:ext cx="2114271" cy="1461939"/>
            <a:chOff x="7172092" y="6264073"/>
            <a:chExt cx="2114271" cy="1461939"/>
          </a:xfrm>
        </p:grpSpPr>
        <p:sp>
          <p:nvSpPr>
            <p:cNvPr id="68" name="TextBox 67">
              <a:extLst>
                <a:ext uri="{FF2B5EF4-FFF2-40B4-BE49-F238E27FC236}">
                  <a16:creationId xmlns:a16="http://schemas.microsoft.com/office/drawing/2014/main" id="{CAA431D6-C2ED-F543-7E4C-531695FC3BF7}"/>
                </a:ext>
              </a:extLst>
            </p:cNvPr>
            <p:cNvSpPr txBox="1"/>
            <p:nvPr/>
          </p:nvSpPr>
          <p:spPr>
            <a:xfrm>
              <a:off x="7172092" y="6631973"/>
              <a:ext cx="370129" cy="733676"/>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a:t>
              </a:r>
            </a:p>
          </p:txBody>
        </p:sp>
        <p:grpSp>
          <p:nvGrpSpPr>
            <p:cNvPr id="90" name="Group 89">
              <a:extLst>
                <a:ext uri="{FF2B5EF4-FFF2-40B4-BE49-F238E27FC236}">
                  <a16:creationId xmlns:a16="http://schemas.microsoft.com/office/drawing/2014/main" id="{B0BE53BC-5B81-C554-A9D4-C4E18128F316}"/>
                </a:ext>
              </a:extLst>
            </p:cNvPr>
            <p:cNvGrpSpPr/>
            <p:nvPr/>
          </p:nvGrpSpPr>
          <p:grpSpPr>
            <a:xfrm>
              <a:off x="7542221" y="6264073"/>
              <a:ext cx="1744142" cy="1461939"/>
              <a:chOff x="5312446" y="6261594"/>
              <a:chExt cx="1744142" cy="1461939"/>
            </a:xfrm>
          </p:grpSpPr>
          <p:grpSp>
            <p:nvGrpSpPr>
              <p:cNvPr id="91" name="Group 90">
                <a:extLst>
                  <a:ext uri="{FF2B5EF4-FFF2-40B4-BE49-F238E27FC236}">
                    <a16:creationId xmlns:a16="http://schemas.microsoft.com/office/drawing/2014/main" id="{928681FD-4B44-F960-4770-7C03505C9CAD}"/>
                  </a:ext>
                </a:extLst>
              </p:cNvPr>
              <p:cNvGrpSpPr/>
              <p:nvPr/>
            </p:nvGrpSpPr>
            <p:grpSpPr>
              <a:xfrm>
                <a:off x="6256699" y="6261594"/>
                <a:ext cx="799889" cy="1461939"/>
                <a:chOff x="12048141" y="4284568"/>
                <a:chExt cx="531200" cy="1461939"/>
              </a:xfrm>
            </p:grpSpPr>
            <p:sp>
              <p:nvSpPr>
                <p:cNvPr id="93" name="TextBox 92">
                  <a:extLst>
                    <a:ext uri="{FF2B5EF4-FFF2-40B4-BE49-F238E27FC236}">
                      <a16:creationId xmlns:a16="http://schemas.microsoft.com/office/drawing/2014/main" id="{6BFDA008-0066-6CD1-011C-1E4EF39E2884}"/>
                    </a:ext>
                  </a:extLst>
                </p:cNvPr>
                <p:cNvSpPr txBox="1"/>
                <p:nvPr/>
              </p:nvSpPr>
              <p:spPr>
                <a:xfrm>
                  <a:off x="12048141" y="4284568"/>
                  <a:ext cx="518961"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7</a:t>
                  </a:r>
                </a:p>
              </p:txBody>
            </p:sp>
            <p:cxnSp>
              <p:nvCxnSpPr>
                <p:cNvPr id="94" name="Straight Connector 93">
                  <a:extLst>
                    <a:ext uri="{FF2B5EF4-FFF2-40B4-BE49-F238E27FC236}">
                      <a16:creationId xmlns:a16="http://schemas.microsoft.com/office/drawing/2014/main" id="{8A4728E3-EE5C-C18A-C0ED-2705F105675D}"/>
                    </a:ext>
                  </a:extLst>
                </p:cNvPr>
                <p:cNvCxnSpPr>
                  <a:cxnSpLocks/>
                </p:cNvCxnSpPr>
                <p:nvPr/>
              </p:nvCxnSpPr>
              <p:spPr>
                <a:xfrm flipH="1">
                  <a:off x="12048141" y="5000150"/>
                  <a:ext cx="531200" cy="0"/>
                </a:xfrm>
                <a:prstGeom prst="line">
                  <a:avLst/>
                </a:prstGeom>
              </p:spPr>
              <p:style>
                <a:lnRef idx="3">
                  <a:schemeClr val="dk1"/>
                </a:lnRef>
                <a:fillRef idx="0">
                  <a:schemeClr val="dk1"/>
                </a:fillRef>
                <a:effectRef idx="2">
                  <a:schemeClr val="dk1"/>
                </a:effectRef>
                <a:fontRef idx="minor">
                  <a:schemeClr val="tx1"/>
                </a:fontRef>
              </p:style>
            </p:cxnSp>
          </p:grpSp>
          <p:sp>
            <p:nvSpPr>
              <p:cNvPr id="92" name="TextBox 91">
                <a:extLst>
                  <a:ext uri="{FF2B5EF4-FFF2-40B4-BE49-F238E27FC236}">
                    <a16:creationId xmlns:a16="http://schemas.microsoft.com/office/drawing/2014/main" id="{3728D3B4-62FD-7386-6968-6EEA8790494E}"/>
                  </a:ext>
                </a:extLst>
              </p:cNvPr>
              <p:cNvSpPr txBox="1"/>
              <p:nvPr/>
            </p:nvSpPr>
            <p:spPr>
              <a:xfrm>
                <a:off x="5312446" y="6543026"/>
                <a:ext cx="929563"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7 x </a:t>
                </a:r>
              </a:p>
            </p:txBody>
          </p:sp>
        </p:grpSp>
      </p:grpSp>
      <p:grpSp>
        <p:nvGrpSpPr>
          <p:cNvPr id="101" name="Group 100">
            <a:extLst>
              <a:ext uri="{FF2B5EF4-FFF2-40B4-BE49-F238E27FC236}">
                <a16:creationId xmlns:a16="http://schemas.microsoft.com/office/drawing/2014/main" id="{05CB330B-9DD1-51F6-E2D3-E16E9511C25C}"/>
              </a:ext>
            </a:extLst>
          </p:cNvPr>
          <p:cNvGrpSpPr/>
          <p:nvPr/>
        </p:nvGrpSpPr>
        <p:grpSpPr>
          <a:xfrm>
            <a:off x="10972800" y="6259224"/>
            <a:ext cx="1226001" cy="1461939"/>
            <a:chOff x="11390526" y="6264073"/>
            <a:chExt cx="1226001" cy="1461939"/>
          </a:xfrm>
        </p:grpSpPr>
        <p:sp>
          <p:nvSpPr>
            <p:cNvPr id="95" name="TextBox 94">
              <a:extLst>
                <a:ext uri="{FF2B5EF4-FFF2-40B4-BE49-F238E27FC236}">
                  <a16:creationId xmlns:a16="http://schemas.microsoft.com/office/drawing/2014/main" id="{9E55EAF9-7CCB-9A7D-DCCD-5BBA18BC6FD7}"/>
                </a:ext>
              </a:extLst>
            </p:cNvPr>
            <p:cNvSpPr txBox="1"/>
            <p:nvPr/>
          </p:nvSpPr>
          <p:spPr>
            <a:xfrm>
              <a:off x="11390526" y="6593660"/>
              <a:ext cx="363140"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a:t>
              </a:r>
            </a:p>
          </p:txBody>
        </p:sp>
        <p:grpSp>
          <p:nvGrpSpPr>
            <p:cNvPr id="96" name="Group 95">
              <a:extLst>
                <a:ext uri="{FF2B5EF4-FFF2-40B4-BE49-F238E27FC236}">
                  <a16:creationId xmlns:a16="http://schemas.microsoft.com/office/drawing/2014/main" id="{1A789357-37ED-5E06-9250-047F15847CAC}"/>
                </a:ext>
              </a:extLst>
            </p:cNvPr>
            <p:cNvGrpSpPr/>
            <p:nvPr/>
          </p:nvGrpSpPr>
          <p:grpSpPr>
            <a:xfrm>
              <a:off x="11830059" y="6264073"/>
              <a:ext cx="786468" cy="1461939"/>
              <a:chOff x="12027158" y="4284569"/>
              <a:chExt cx="531200" cy="1461939"/>
            </a:xfrm>
          </p:grpSpPr>
          <p:sp>
            <p:nvSpPr>
              <p:cNvPr id="97" name="TextBox 96">
                <a:extLst>
                  <a:ext uri="{FF2B5EF4-FFF2-40B4-BE49-F238E27FC236}">
                    <a16:creationId xmlns:a16="http://schemas.microsoft.com/office/drawing/2014/main" id="{A91627D3-5C21-9436-CFBF-1E268665CF40}"/>
                  </a:ext>
                </a:extLst>
              </p:cNvPr>
              <p:cNvSpPr txBox="1"/>
              <p:nvPr/>
            </p:nvSpPr>
            <p:spPr>
              <a:xfrm>
                <a:off x="12027158" y="4284569"/>
                <a:ext cx="531200"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14</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7</a:t>
                </a:r>
              </a:p>
            </p:txBody>
          </p:sp>
          <p:cxnSp>
            <p:nvCxnSpPr>
              <p:cNvPr id="98" name="Straight Connector 97">
                <a:extLst>
                  <a:ext uri="{FF2B5EF4-FFF2-40B4-BE49-F238E27FC236}">
                    <a16:creationId xmlns:a16="http://schemas.microsoft.com/office/drawing/2014/main" id="{04E061A2-9758-6103-8E31-E7DCA4714C96}"/>
                  </a:ext>
                </a:extLst>
              </p:cNvPr>
              <p:cNvCxnSpPr>
                <a:cxnSpLocks/>
              </p:cNvCxnSpPr>
              <p:nvPr/>
            </p:nvCxnSpPr>
            <p:spPr>
              <a:xfrm flipH="1">
                <a:off x="12027158" y="5000151"/>
                <a:ext cx="531200" cy="0"/>
              </a:xfrm>
              <a:prstGeom prst="line">
                <a:avLst/>
              </a:prstGeom>
            </p:spPr>
            <p:style>
              <a:lnRef idx="3">
                <a:schemeClr val="dk1"/>
              </a:lnRef>
              <a:fillRef idx="0">
                <a:schemeClr val="dk1"/>
              </a:fillRef>
              <a:effectRef idx="2">
                <a:schemeClr val="dk1"/>
              </a:effectRef>
              <a:fontRef idx="minor">
                <a:schemeClr val="tx1"/>
              </a:fontRef>
            </p:style>
          </p:cxnSp>
        </p:grpSp>
      </p:grpSp>
    </p:spTree>
    <p:extLst>
      <p:ext uri="{BB962C8B-B14F-4D97-AF65-F5344CB8AC3E}">
        <p14:creationId xmlns:p14="http://schemas.microsoft.com/office/powerpoint/2010/main" val="1034147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dissolve">
                                      <p:cBhvr>
                                        <p:cTn id="12" dur="500"/>
                                        <p:tgtEl>
                                          <p:spTgt spid="64"/>
                                        </p:tgtEl>
                                      </p:cBhvr>
                                    </p:animEffect>
                                  </p:childTnLst>
                                </p:cTn>
                              </p:par>
                              <p:par>
                                <p:cTn id="13" presetID="9" presetClass="entr" presetSubtype="0" fill="hold" nodeType="withEffect">
                                  <p:stCondLst>
                                    <p:cond delay="0"/>
                                  </p:stCondLst>
                                  <p:childTnLst>
                                    <p:set>
                                      <p:cBhvr>
                                        <p:cTn id="14" dur="1" fill="hold">
                                          <p:stCondLst>
                                            <p:cond delay="0"/>
                                          </p:stCondLst>
                                        </p:cTn>
                                        <p:tgtEl>
                                          <p:spTgt spid="81"/>
                                        </p:tgtEl>
                                        <p:attrNameLst>
                                          <p:attrName>style.visibility</p:attrName>
                                        </p:attrNameLst>
                                      </p:cBhvr>
                                      <p:to>
                                        <p:strVal val="visible"/>
                                      </p:to>
                                    </p:set>
                                    <p:animEffect transition="in" filter="dissolve">
                                      <p:cBhvr>
                                        <p:cTn id="15" dur="500"/>
                                        <p:tgtEl>
                                          <p:spTgt spid="8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5"/>
                                        </p:tgtEl>
                                        <p:attrNameLst>
                                          <p:attrName>style.visibility</p:attrName>
                                        </p:attrNameLst>
                                      </p:cBhvr>
                                      <p:to>
                                        <p:strVal val="visible"/>
                                      </p:to>
                                    </p:set>
                                    <p:animEffect transition="in" filter="wipe(left)">
                                      <p:cBhvr>
                                        <p:cTn id="20" dur="500"/>
                                        <p:tgtEl>
                                          <p:spTgt spid="6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2"/>
                                        </p:tgtEl>
                                        <p:attrNameLst>
                                          <p:attrName>style.visibility</p:attrName>
                                        </p:attrNameLst>
                                      </p:cBhvr>
                                      <p:to>
                                        <p:strVal val="visible"/>
                                      </p:to>
                                    </p:set>
                                    <p:animEffect transition="in" filter="wipe(left)">
                                      <p:cBhvr>
                                        <p:cTn id="25" dur="500"/>
                                        <p:tgtEl>
                                          <p:spTgt spid="10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03"/>
                                        </p:tgtEl>
                                        <p:attrNameLst>
                                          <p:attrName>style.visibility</p:attrName>
                                        </p:attrNameLst>
                                      </p:cBhvr>
                                      <p:to>
                                        <p:strVal val="visible"/>
                                      </p:to>
                                    </p:set>
                                    <p:animEffect transition="in" filter="wipe(left)">
                                      <p:cBhvr>
                                        <p:cTn id="30" dur="500"/>
                                        <p:tgtEl>
                                          <p:spTgt spid="10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00"/>
                                        </p:tgtEl>
                                        <p:attrNameLst>
                                          <p:attrName>style.visibility</p:attrName>
                                        </p:attrNameLst>
                                      </p:cBhvr>
                                      <p:to>
                                        <p:strVal val="visible"/>
                                      </p:to>
                                    </p:set>
                                    <p:animEffect transition="in" filter="wipe(left)">
                                      <p:cBhvr>
                                        <p:cTn id="35" dur="500"/>
                                        <p:tgtEl>
                                          <p:spTgt spid="10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99"/>
                                        </p:tgtEl>
                                        <p:attrNameLst>
                                          <p:attrName>style.visibility</p:attrName>
                                        </p:attrNameLst>
                                      </p:cBhvr>
                                      <p:to>
                                        <p:strVal val="visible"/>
                                      </p:to>
                                    </p:set>
                                    <p:animEffect transition="in" filter="wipe(left)">
                                      <p:cBhvr>
                                        <p:cTn id="40" dur="500"/>
                                        <p:tgtEl>
                                          <p:spTgt spid="9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01"/>
                                        </p:tgtEl>
                                        <p:attrNameLst>
                                          <p:attrName>style.visibility</p:attrName>
                                        </p:attrNameLst>
                                      </p:cBhvr>
                                      <p:to>
                                        <p:strVal val="visible"/>
                                      </p:to>
                                    </p:set>
                                    <p:animEffect transition="in" filter="wipe(left)">
                                      <p:cBhvr>
                                        <p:cTn id="45" dur="500"/>
                                        <p:tgtEl>
                                          <p:spTgt spid="10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86"/>
                                        </p:tgtEl>
                                        <p:attrNameLst>
                                          <p:attrName>style.visibility</p:attrName>
                                        </p:attrNameLst>
                                      </p:cBhvr>
                                      <p:to>
                                        <p:strVal val="visible"/>
                                      </p:to>
                                    </p:set>
                                    <p:animEffect transition="in" filter="wipe(left)">
                                      <p:cBhvr>
                                        <p:cTn id="50"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B6EEF"/>
        </a:solidFill>
        <a:effectLst/>
      </p:bgPr>
    </p:bg>
    <p:spTree>
      <p:nvGrpSpPr>
        <p:cNvPr id="1" name=""/>
        <p:cNvGrpSpPr/>
        <p:nvPr/>
      </p:nvGrpSpPr>
      <p:grpSpPr>
        <a:xfrm>
          <a:off x="0" y="0"/>
          <a:ext cx="0" cy="0"/>
          <a:chOff x="0" y="0"/>
          <a:chExt cx="0" cy="0"/>
        </a:xfrm>
      </p:grpSpPr>
      <p:grpSp>
        <p:nvGrpSpPr>
          <p:cNvPr id="2" name="Group 2"/>
          <p:cNvGrpSpPr/>
          <p:nvPr/>
        </p:nvGrpSpPr>
        <p:grpSpPr>
          <a:xfrm>
            <a:off x="651750" y="651750"/>
            <a:ext cx="8035050" cy="8983499"/>
            <a:chOff x="0" y="0"/>
            <a:chExt cx="10013788" cy="11977993"/>
          </a:xfrm>
        </p:grpSpPr>
        <p:grpSp>
          <p:nvGrpSpPr>
            <p:cNvPr id="3" name="Group 3"/>
            <p:cNvGrpSpPr/>
            <p:nvPr/>
          </p:nvGrpSpPr>
          <p:grpSpPr>
            <a:xfrm>
              <a:off x="0" y="0"/>
              <a:ext cx="10013788" cy="11977993"/>
              <a:chOff x="0" y="0"/>
              <a:chExt cx="2540535" cy="3038863"/>
            </a:xfrm>
          </p:grpSpPr>
          <p:sp>
            <p:nvSpPr>
              <p:cNvPr id="4" name="Freeform 4"/>
              <p:cNvSpPr/>
              <p:nvPr/>
            </p:nvSpPr>
            <p:spPr>
              <a:xfrm>
                <a:off x="0" y="0"/>
                <a:ext cx="2540535" cy="3038863"/>
              </a:xfrm>
              <a:custGeom>
                <a:avLst/>
                <a:gdLst/>
                <a:ahLst/>
                <a:cxnLst/>
                <a:rect l="l" t="t" r="r" b="b"/>
                <a:pathLst>
                  <a:path w="2540535" h="3038863">
                    <a:moveTo>
                      <a:pt x="2416075" y="3038863"/>
                    </a:moveTo>
                    <a:lnTo>
                      <a:pt x="124460" y="3038863"/>
                    </a:lnTo>
                    <a:cubicBezTo>
                      <a:pt x="55880" y="3038863"/>
                      <a:pt x="0" y="2982983"/>
                      <a:pt x="0" y="2914403"/>
                    </a:cubicBezTo>
                    <a:lnTo>
                      <a:pt x="0" y="124460"/>
                    </a:lnTo>
                    <a:cubicBezTo>
                      <a:pt x="0" y="55880"/>
                      <a:pt x="55880" y="0"/>
                      <a:pt x="124460" y="0"/>
                    </a:cubicBezTo>
                    <a:lnTo>
                      <a:pt x="2416075" y="0"/>
                    </a:lnTo>
                    <a:cubicBezTo>
                      <a:pt x="2484655" y="0"/>
                      <a:pt x="2540535" y="55880"/>
                      <a:pt x="2540535" y="124460"/>
                    </a:cubicBezTo>
                    <a:lnTo>
                      <a:pt x="2540535" y="2914403"/>
                    </a:lnTo>
                    <a:cubicBezTo>
                      <a:pt x="2540535" y="2982983"/>
                      <a:pt x="2484655" y="3038863"/>
                      <a:pt x="2416075" y="3038863"/>
                    </a:cubicBezTo>
                    <a:close/>
                  </a:path>
                </a:pathLst>
              </a:custGeom>
              <a:solidFill>
                <a:srgbClr val="FFFFFF"/>
              </a:solidFill>
            </p:spPr>
            <p:txBody>
              <a:bodyPr/>
              <a:lstStyle/>
              <a:p>
                <a:endParaRPr lang="en-US"/>
              </a:p>
            </p:txBody>
          </p:sp>
        </p:grpSp>
        <p:sp>
          <p:nvSpPr>
            <p:cNvPr id="5" name="AutoShape 5"/>
            <p:cNvSpPr/>
            <p:nvPr/>
          </p:nvSpPr>
          <p:spPr>
            <a:xfrm>
              <a:off x="0" y="1266421"/>
              <a:ext cx="10013788" cy="0"/>
            </a:xfrm>
            <a:prstGeom prst="line">
              <a:avLst/>
            </a:prstGeom>
            <a:ln w="12700" cap="rnd">
              <a:solidFill>
                <a:srgbClr val="000000"/>
              </a:solidFill>
              <a:prstDash val="solid"/>
              <a:headEnd type="none" w="sm" len="sm"/>
              <a:tailEnd type="none" w="sm" len="sm"/>
            </a:ln>
          </p:spPr>
          <p:txBody>
            <a:bodyPr/>
            <a:lstStyle/>
            <a:p>
              <a:endParaRPr lang="en-US"/>
            </a:p>
          </p:txBody>
        </p:sp>
        <p:grpSp>
          <p:nvGrpSpPr>
            <p:cNvPr id="6" name="Group 6"/>
            <p:cNvGrpSpPr/>
            <p:nvPr/>
          </p:nvGrpSpPr>
          <p:grpSpPr>
            <a:xfrm rot="10800000">
              <a:off x="1386781" y="502600"/>
              <a:ext cx="289704" cy="289704"/>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DECED"/>
              </a:solidFill>
            </p:spPr>
            <p:txBody>
              <a:bodyPr/>
              <a:lstStyle/>
              <a:p>
                <a:endParaRPr lang="en-US"/>
              </a:p>
            </p:txBody>
          </p:sp>
        </p:grpSp>
        <p:grpSp>
          <p:nvGrpSpPr>
            <p:cNvPr id="8" name="Group 8"/>
            <p:cNvGrpSpPr/>
            <p:nvPr/>
          </p:nvGrpSpPr>
          <p:grpSpPr>
            <a:xfrm rot="10800000">
              <a:off x="1039941" y="502600"/>
              <a:ext cx="289704" cy="289704"/>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B6EEF"/>
              </a:solidFill>
            </p:spPr>
            <p:txBody>
              <a:bodyPr/>
              <a:lstStyle/>
              <a:p>
                <a:endParaRPr lang="en-US"/>
              </a:p>
            </p:txBody>
          </p:sp>
        </p:grpSp>
        <p:grpSp>
          <p:nvGrpSpPr>
            <p:cNvPr id="10" name="Group 10"/>
            <p:cNvGrpSpPr/>
            <p:nvPr/>
          </p:nvGrpSpPr>
          <p:grpSpPr>
            <a:xfrm rot="10800000">
              <a:off x="693101" y="502600"/>
              <a:ext cx="289704" cy="289704"/>
              <a:chOff x="0" y="0"/>
              <a:chExt cx="6350000" cy="6350000"/>
            </a:xfrm>
          </p:grpSpPr>
          <p:sp>
            <p:nvSpPr>
              <p:cNvPr id="11" name="Freeform 1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71717"/>
              </a:solidFill>
            </p:spPr>
            <p:txBody>
              <a:bodyPr/>
              <a:lstStyle/>
              <a:p>
                <a:endParaRPr lang="en-US"/>
              </a:p>
            </p:txBody>
          </p:sp>
        </p:grpSp>
      </p:grpSp>
      <p:grpSp>
        <p:nvGrpSpPr>
          <p:cNvPr id="12" name="Group 12"/>
          <p:cNvGrpSpPr/>
          <p:nvPr/>
        </p:nvGrpSpPr>
        <p:grpSpPr>
          <a:xfrm>
            <a:off x="9144000" y="651750"/>
            <a:ext cx="8492248" cy="8983499"/>
            <a:chOff x="204641" y="0"/>
            <a:chExt cx="2872687" cy="3038863"/>
          </a:xfrm>
        </p:grpSpPr>
        <p:sp>
          <p:nvSpPr>
            <p:cNvPr id="13" name="Freeform 13"/>
            <p:cNvSpPr/>
            <p:nvPr/>
          </p:nvSpPr>
          <p:spPr>
            <a:xfrm>
              <a:off x="204641" y="0"/>
              <a:ext cx="2872687" cy="3038863"/>
            </a:xfrm>
            <a:custGeom>
              <a:avLst/>
              <a:gdLst/>
              <a:ahLst/>
              <a:cxnLst/>
              <a:rect l="l" t="t" r="r" b="b"/>
              <a:pathLst>
                <a:path w="3077328" h="3038863">
                  <a:moveTo>
                    <a:pt x="2952867" y="3038863"/>
                  </a:moveTo>
                  <a:lnTo>
                    <a:pt x="124460" y="3038863"/>
                  </a:lnTo>
                  <a:cubicBezTo>
                    <a:pt x="55880" y="3038863"/>
                    <a:pt x="0" y="2982983"/>
                    <a:pt x="0" y="2914403"/>
                  </a:cubicBezTo>
                  <a:lnTo>
                    <a:pt x="0" y="124460"/>
                  </a:lnTo>
                  <a:cubicBezTo>
                    <a:pt x="0" y="55880"/>
                    <a:pt x="55880" y="0"/>
                    <a:pt x="124460" y="0"/>
                  </a:cubicBezTo>
                  <a:lnTo>
                    <a:pt x="2952868" y="0"/>
                  </a:lnTo>
                  <a:cubicBezTo>
                    <a:pt x="3021448" y="0"/>
                    <a:pt x="3077328" y="55880"/>
                    <a:pt x="3077328" y="124460"/>
                  </a:cubicBezTo>
                  <a:lnTo>
                    <a:pt x="3077328" y="2914403"/>
                  </a:lnTo>
                  <a:cubicBezTo>
                    <a:pt x="3077328" y="2982983"/>
                    <a:pt x="3021448" y="3038863"/>
                    <a:pt x="2952868" y="3038863"/>
                  </a:cubicBezTo>
                  <a:close/>
                </a:path>
              </a:pathLst>
            </a:custGeom>
            <a:solidFill>
              <a:srgbClr val="FFFFFF"/>
            </a:solidFill>
          </p:spPr>
          <p:txBody>
            <a:bodyPr/>
            <a:lstStyle/>
            <a:p>
              <a:endParaRPr lang="en-US"/>
            </a:p>
          </p:txBody>
        </p:sp>
      </p:grpSp>
      <p:sp>
        <p:nvSpPr>
          <p:cNvPr id="14" name="TextBox 13">
            <a:extLst>
              <a:ext uri="{FF2B5EF4-FFF2-40B4-BE49-F238E27FC236}">
                <a16:creationId xmlns:a16="http://schemas.microsoft.com/office/drawing/2014/main" id="{3308E927-4C8D-F233-1893-220BC4F52FFC}"/>
              </a:ext>
            </a:extLst>
          </p:cNvPr>
          <p:cNvSpPr txBox="1"/>
          <p:nvPr/>
        </p:nvSpPr>
        <p:spPr>
          <a:xfrm>
            <a:off x="1588570" y="620577"/>
            <a:ext cx="6536480" cy="1957715"/>
          </a:xfrm>
          <a:prstGeom prst="rect">
            <a:avLst/>
          </a:prstGeom>
          <a:noFill/>
        </p:spPr>
        <p:txBody>
          <a:bodyPr wrap="square" rtlCol="0">
            <a:spAutoFit/>
          </a:bodyPr>
          <a:lstStyle/>
          <a:p>
            <a:pPr algn="ctr">
              <a:lnSpc>
                <a:spcPct val="150000"/>
              </a:lnSpc>
            </a:pPr>
            <a:r>
              <a:rPr lang="x-none" sz="4400" b="1" dirty="0">
                <a:latin typeface="Arial" panose="020B0604020202020204" pitchFamily="34" charset="0"/>
                <a:cs typeface="Arial" panose="020B0604020202020204" pitchFamily="34" charset="0"/>
              </a:rPr>
              <a:t>Bài tập 2 SGK – tr90</a:t>
            </a:r>
          </a:p>
          <a:p>
            <a:pPr algn="ctr">
              <a:lnSpc>
                <a:spcPct val="150000"/>
              </a:lnSpc>
            </a:pPr>
            <a:r>
              <a:rPr lang="x-none" sz="4200" dirty="0">
                <a:latin typeface="Arial" panose="020B0604020202020204" pitchFamily="34" charset="0"/>
                <a:cs typeface="Arial" panose="020B0604020202020204" pitchFamily="34" charset="0"/>
              </a:rPr>
              <a:t>Tính bằng cách thuận tiện. </a:t>
            </a:r>
          </a:p>
        </p:txBody>
      </p:sp>
      <p:grpSp>
        <p:nvGrpSpPr>
          <p:cNvPr id="17" name="Group 16">
            <a:extLst>
              <a:ext uri="{FF2B5EF4-FFF2-40B4-BE49-F238E27FC236}">
                <a16:creationId xmlns:a16="http://schemas.microsoft.com/office/drawing/2014/main" id="{F24B8CE1-3F72-1912-A5E5-DB7016F075DB}"/>
              </a:ext>
            </a:extLst>
          </p:cNvPr>
          <p:cNvGrpSpPr/>
          <p:nvPr/>
        </p:nvGrpSpPr>
        <p:grpSpPr>
          <a:xfrm>
            <a:off x="10295364" y="800100"/>
            <a:ext cx="6189520" cy="1137797"/>
            <a:chOff x="10248604" y="620577"/>
            <a:chExt cx="6189520" cy="1137797"/>
          </a:xfrm>
        </p:grpSpPr>
        <p:sp>
          <p:nvSpPr>
            <p:cNvPr id="15" name="Freeform 5">
              <a:extLst>
                <a:ext uri="{FF2B5EF4-FFF2-40B4-BE49-F238E27FC236}">
                  <a16:creationId xmlns:a16="http://schemas.microsoft.com/office/drawing/2014/main" id="{F0BC54B4-0B9D-8FCA-FFFD-B634AEA6BCCB}"/>
                </a:ext>
              </a:extLst>
            </p:cNvPr>
            <p:cNvSpPr/>
            <p:nvPr/>
          </p:nvSpPr>
          <p:spPr>
            <a:xfrm>
              <a:off x="10248604" y="733584"/>
              <a:ext cx="6189520" cy="1024790"/>
            </a:xfrm>
            <a:custGeom>
              <a:avLst/>
              <a:gdLst/>
              <a:ahLst/>
              <a:cxnLst/>
              <a:rect l="l" t="t" r="r" b="b"/>
              <a:pathLst>
                <a:path w="3936825" h="1359994">
                  <a:moveTo>
                    <a:pt x="0" y="0"/>
                  </a:moveTo>
                  <a:lnTo>
                    <a:pt x="3936825" y="0"/>
                  </a:lnTo>
                  <a:lnTo>
                    <a:pt x="3936825" y="1359995"/>
                  </a:lnTo>
                  <a:lnTo>
                    <a:pt x="0" y="13599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TextBox 15">
              <a:extLst>
                <a:ext uri="{FF2B5EF4-FFF2-40B4-BE49-F238E27FC236}">
                  <a16:creationId xmlns:a16="http://schemas.microsoft.com/office/drawing/2014/main" id="{B60F9010-96D1-FC90-A7AE-285E935AD538}"/>
                </a:ext>
              </a:extLst>
            </p:cNvPr>
            <p:cNvSpPr txBox="1"/>
            <p:nvPr/>
          </p:nvSpPr>
          <p:spPr>
            <a:xfrm>
              <a:off x="10295364" y="620577"/>
              <a:ext cx="6096000" cy="942053"/>
            </a:xfrm>
            <a:prstGeom prst="rect">
              <a:avLst/>
            </a:prstGeom>
            <a:noFill/>
          </p:spPr>
          <p:txBody>
            <a:bodyPr wrap="square" rtlCol="0">
              <a:spAutoFit/>
            </a:bodyPr>
            <a:lstStyle/>
            <a:p>
              <a:pPr algn="ctr">
                <a:lnSpc>
                  <a:spcPct val="150000"/>
                </a:lnSpc>
              </a:pPr>
              <a:r>
                <a:rPr lang="x-none" sz="4200" b="1" dirty="0">
                  <a:latin typeface="Arial" panose="020B0604020202020204" pitchFamily="34" charset="0"/>
                  <a:cs typeface="Arial" panose="020B0604020202020204" pitchFamily="34" charset="0"/>
                </a:rPr>
                <a:t>HOẠT ĐỘNG CẶP ĐÔI</a:t>
              </a:r>
            </a:p>
          </p:txBody>
        </p:sp>
      </p:grpSp>
      <p:grpSp>
        <p:nvGrpSpPr>
          <p:cNvPr id="18" name="Group 17">
            <a:extLst>
              <a:ext uri="{FF2B5EF4-FFF2-40B4-BE49-F238E27FC236}">
                <a16:creationId xmlns:a16="http://schemas.microsoft.com/office/drawing/2014/main" id="{214E991C-A23E-4D43-7A38-9E58E9B82095}"/>
              </a:ext>
            </a:extLst>
          </p:cNvPr>
          <p:cNvGrpSpPr/>
          <p:nvPr/>
        </p:nvGrpSpPr>
        <p:grpSpPr>
          <a:xfrm>
            <a:off x="1207892" y="3302670"/>
            <a:ext cx="5840940" cy="1461941"/>
            <a:chOff x="7271927" y="7458693"/>
            <a:chExt cx="5840940" cy="1461941"/>
          </a:xfrm>
        </p:grpSpPr>
        <p:grpSp>
          <p:nvGrpSpPr>
            <p:cNvPr id="19" name="Group 18">
              <a:extLst>
                <a:ext uri="{FF2B5EF4-FFF2-40B4-BE49-F238E27FC236}">
                  <a16:creationId xmlns:a16="http://schemas.microsoft.com/office/drawing/2014/main" id="{55304835-43F4-4DCA-DC6A-89D9E1D1739C}"/>
                </a:ext>
              </a:extLst>
            </p:cNvPr>
            <p:cNvGrpSpPr/>
            <p:nvPr/>
          </p:nvGrpSpPr>
          <p:grpSpPr>
            <a:xfrm>
              <a:off x="9418585" y="7458693"/>
              <a:ext cx="972012" cy="1461939"/>
              <a:chOff x="11977285" y="4265748"/>
              <a:chExt cx="831398" cy="1461939"/>
            </a:xfrm>
          </p:grpSpPr>
          <p:sp>
            <p:nvSpPr>
              <p:cNvPr id="34" name="TextBox 33">
                <a:extLst>
                  <a:ext uri="{FF2B5EF4-FFF2-40B4-BE49-F238E27FC236}">
                    <a16:creationId xmlns:a16="http://schemas.microsoft.com/office/drawing/2014/main" id="{2C1E9375-B150-C229-F046-7D876FF71C48}"/>
                  </a:ext>
                </a:extLst>
              </p:cNvPr>
              <p:cNvSpPr txBox="1"/>
              <p:nvPr/>
            </p:nvSpPr>
            <p:spPr>
              <a:xfrm>
                <a:off x="11977285" y="4265748"/>
                <a:ext cx="831398"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17</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21</a:t>
                </a:r>
              </a:p>
            </p:txBody>
          </p:sp>
          <p:cxnSp>
            <p:nvCxnSpPr>
              <p:cNvPr id="35" name="Straight Connector 34">
                <a:extLst>
                  <a:ext uri="{FF2B5EF4-FFF2-40B4-BE49-F238E27FC236}">
                    <a16:creationId xmlns:a16="http://schemas.microsoft.com/office/drawing/2014/main" id="{254AB2A3-0BD2-0CAC-24EB-7E2FF5160B0B}"/>
                  </a:ext>
                </a:extLst>
              </p:cNvPr>
              <p:cNvCxnSpPr>
                <a:cxnSpLocks/>
              </p:cNvCxnSpPr>
              <p:nvPr/>
            </p:nvCxnSpPr>
            <p:spPr>
              <a:xfrm flipH="1">
                <a:off x="12061000" y="4986901"/>
                <a:ext cx="667024" cy="0"/>
              </a:xfrm>
              <a:prstGeom prst="line">
                <a:avLst/>
              </a:prstGeom>
            </p:spPr>
            <p:style>
              <a:lnRef idx="3">
                <a:schemeClr val="dk1"/>
              </a:lnRef>
              <a:fillRef idx="0">
                <a:schemeClr val="dk1"/>
              </a:fillRef>
              <a:effectRef idx="2">
                <a:schemeClr val="dk1"/>
              </a:effectRef>
              <a:fontRef idx="minor">
                <a:schemeClr val="tx1"/>
              </a:fontRef>
            </p:style>
          </p:cxnSp>
        </p:grpSp>
        <p:sp>
          <p:nvSpPr>
            <p:cNvPr id="20" name="TextBox 19">
              <a:extLst>
                <a:ext uri="{FF2B5EF4-FFF2-40B4-BE49-F238E27FC236}">
                  <a16:creationId xmlns:a16="http://schemas.microsoft.com/office/drawing/2014/main" id="{90041314-4404-D692-39E2-3D0BAF2CBE44}"/>
                </a:ext>
              </a:extLst>
            </p:cNvPr>
            <p:cNvSpPr txBox="1"/>
            <p:nvPr/>
          </p:nvSpPr>
          <p:spPr>
            <a:xfrm>
              <a:off x="9030646" y="7793300"/>
              <a:ext cx="497747"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x</a:t>
              </a:r>
            </a:p>
          </p:txBody>
        </p:sp>
        <p:grpSp>
          <p:nvGrpSpPr>
            <p:cNvPr id="21" name="Group 20">
              <a:extLst>
                <a:ext uri="{FF2B5EF4-FFF2-40B4-BE49-F238E27FC236}">
                  <a16:creationId xmlns:a16="http://schemas.microsoft.com/office/drawing/2014/main" id="{FCFE53FA-9596-DEB2-0E38-FDD1E90CC7D8}"/>
                </a:ext>
              </a:extLst>
            </p:cNvPr>
            <p:cNvGrpSpPr/>
            <p:nvPr/>
          </p:nvGrpSpPr>
          <p:grpSpPr>
            <a:xfrm>
              <a:off x="8121244" y="7458695"/>
              <a:ext cx="972012" cy="1461939"/>
              <a:chOff x="11977285" y="4265748"/>
              <a:chExt cx="831398" cy="1461939"/>
            </a:xfrm>
          </p:grpSpPr>
          <p:sp>
            <p:nvSpPr>
              <p:cNvPr id="32" name="TextBox 31">
                <a:extLst>
                  <a:ext uri="{FF2B5EF4-FFF2-40B4-BE49-F238E27FC236}">
                    <a16:creationId xmlns:a16="http://schemas.microsoft.com/office/drawing/2014/main" id="{2ECD02F9-9E9A-8B1C-79CF-B4DD84D6C422}"/>
                  </a:ext>
                </a:extLst>
              </p:cNvPr>
              <p:cNvSpPr txBox="1"/>
              <p:nvPr/>
            </p:nvSpPr>
            <p:spPr>
              <a:xfrm>
                <a:off x="11977285" y="4265748"/>
                <a:ext cx="831398"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3</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5</a:t>
                </a:r>
              </a:p>
            </p:txBody>
          </p:sp>
          <p:cxnSp>
            <p:nvCxnSpPr>
              <p:cNvPr id="33" name="Straight Connector 32">
                <a:extLst>
                  <a:ext uri="{FF2B5EF4-FFF2-40B4-BE49-F238E27FC236}">
                    <a16:creationId xmlns:a16="http://schemas.microsoft.com/office/drawing/2014/main" id="{6DB49D8F-8DAE-64C8-0577-F4CE562D3283}"/>
                  </a:ext>
                </a:extLst>
              </p:cNvPr>
              <p:cNvCxnSpPr>
                <a:cxnSpLocks/>
              </p:cNvCxnSpPr>
              <p:nvPr/>
            </p:nvCxnSpPr>
            <p:spPr>
              <a:xfrm flipH="1">
                <a:off x="12061000" y="4986901"/>
                <a:ext cx="667024" cy="0"/>
              </a:xfrm>
              <a:prstGeom prst="line">
                <a:avLst/>
              </a:prstGeom>
            </p:spPr>
            <p:style>
              <a:lnRef idx="3">
                <a:schemeClr val="dk1"/>
              </a:lnRef>
              <a:fillRef idx="0">
                <a:schemeClr val="dk1"/>
              </a:fillRef>
              <a:effectRef idx="2">
                <a:schemeClr val="dk1"/>
              </a:effectRef>
              <a:fontRef idx="minor">
                <a:schemeClr val="tx1"/>
              </a:fontRef>
            </p:style>
          </p:cxnSp>
        </p:grpSp>
        <p:grpSp>
          <p:nvGrpSpPr>
            <p:cNvPr id="22" name="Group 21">
              <a:extLst>
                <a:ext uri="{FF2B5EF4-FFF2-40B4-BE49-F238E27FC236}">
                  <a16:creationId xmlns:a16="http://schemas.microsoft.com/office/drawing/2014/main" id="{81BBF0BF-8F7A-3066-E128-7C64D32CB863}"/>
                </a:ext>
              </a:extLst>
            </p:cNvPr>
            <p:cNvGrpSpPr/>
            <p:nvPr/>
          </p:nvGrpSpPr>
          <p:grpSpPr>
            <a:xfrm>
              <a:off x="10396421" y="7458693"/>
              <a:ext cx="1371885" cy="1461939"/>
              <a:chOff x="15221924" y="8025769"/>
              <a:chExt cx="1371885" cy="1461939"/>
            </a:xfrm>
          </p:grpSpPr>
          <p:grpSp>
            <p:nvGrpSpPr>
              <p:cNvPr id="28" name="Group 27">
                <a:extLst>
                  <a:ext uri="{FF2B5EF4-FFF2-40B4-BE49-F238E27FC236}">
                    <a16:creationId xmlns:a16="http://schemas.microsoft.com/office/drawing/2014/main" id="{80914029-0693-1A4B-DA48-47F66BA9C729}"/>
                  </a:ext>
                </a:extLst>
              </p:cNvPr>
              <p:cNvGrpSpPr/>
              <p:nvPr/>
            </p:nvGrpSpPr>
            <p:grpSpPr>
              <a:xfrm>
                <a:off x="15621797" y="8025769"/>
                <a:ext cx="972012" cy="1461939"/>
                <a:chOff x="11977285" y="4265748"/>
                <a:chExt cx="831398" cy="1461939"/>
              </a:xfrm>
            </p:grpSpPr>
            <p:sp>
              <p:nvSpPr>
                <p:cNvPr id="30" name="TextBox 29">
                  <a:extLst>
                    <a:ext uri="{FF2B5EF4-FFF2-40B4-BE49-F238E27FC236}">
                      <a16:creationId xmlns:a16="http://schemas.microsoft.com/office/drawing/2014/main" id="{4A348550-530B-22C7-E4EA-9A7A975D595C}"/>
                    </a:ext>
                  </a:extLst>
                </p:cNvPr>
                <p:cNvSpPr txBox="1"/>
                <p:nvPr/>
              </p:nvSpPr>
              <p:spPr>
                <a:xfrm>
                  <a:off x="11977285" y="4265748"/>
                  <a:ext cx="831398"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5</a:t>
                  </a:r>
                </a:p>
              </p:txBody>
            </p:sp>
            <p:cxnSp>
              <p:nvCxnSpPr>
                <p:cNvPr id="31" name="Straight Connector 30">
                  <a:extLst>
                    <a:ext uri="{FF2B5EF4-FFF2-40B4-BE49-F238E27FC236}">
                      <a16:creationId xmlns:a16="http://schemas.microsoft.com/office/drawing/2014/main" id="{8C5C18A5-FA67-05F1-89E0-834DADFAD722}"/>
                    </a:ext>
                  </a:extLst>
                </p:cNvPr>
                <p:cNvCxnSpPr>
                  <a:cxnSpLocks/>
                </p:cNvCxnSpPr>
                <p:nvPr/>
              </p:nvCxnSpPr>
              <p:spPr>
                <a:xfrm flipH="1">
                  <a:off x="12061000" y="4986901"/>
                  <a:ext cx="667024" cy="0"/>
                </a:xfrm>
                <a:prstGeom prst="line">
                  <a:avLst/>
                </a:prstGeom>
              </p:spPr>
              <p:style>
                <a:lnRef idx="3">
                  <a:schemeClr val="dk1"/>
                </a:lnRef>
                <a:fillRef idx="0">
                  <a:schemeClr val="dk1"/>
                </a:fillRef>
                <a:effectRef idx="2">
                  <a:schemeClr val="dk1"/>
                </a:effectRef>
                <a:fontRef idx="minor">
                  <a:schemeClr val="tx1"/>
                </a:fontRef>
              </p:style>
            </p:cxnSp>
          </p:grpSp>
          <p:sp>
            <p:nvSpPr>
              <p:cNvPr id="29" name="TextBox 28">
                <a:extLst>
                  <a:ext uri="{FF2B5EF4-FFF2-40B4-BE49-F238E27FC236}">
                    <a16:creationId xmlns:a16="http://schemas.microsoft.com/office/drawing/2014/main" id="{9B07B331-A121-B738-6464-29BC84ACA62A}"/>
                  </a:ext>
                </a:extLst>
              </p:cNvPr>
              <p:cNvSpPr txBox="1"/>
              <p:nvPr/>
            </p:nvSpPr>
            <p:spPr>
              <a:xfrm>
                <a:off x="15221924" y="8360376"/>
                <a:ext cx="497747"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a:t>
                </a:r>
              </a:p>
            </p:txBody>
          </p:sp>
        </p:grpSp>
        <p:grpSp>
          <p:nvGrpSpPr>
            <p:cNvPr id="23" name="Group 22">
              <a:extLst>
                <a:ext uri="{FF2B5EF4-FFF2-40B4-BE49-F238E27FC236}">
                  <a16:creationId xmlns:a16="http://schemas.microsoft.com/office/drawing/2014/main" id="{F788E49D-523B-E4C0-06AE-F0D268CC0906}"/>
                </a:ext>
              </a:extLst>
            </p:cNvPr>
            <p:cNvGrpSpPr/>
            <p:nvPr/>
          </p:nvGrpSpPr>
          <p:grpSpPr>
            <a:xfrm>
              <a:off x="12140855" y="7458693"/>
              <a:ext cx="972012" cy="1461939"/>
              <a:chOff x="11977285" y="4265748"/>
              <a:chExt cx="831398" cy="1461939"/>
            </a:xfrm>
          </p:grpSpPr>
          <p:sp>
            <p:nvSpPr>
              <p:cNvPr id="26" name="TextBox 25">
                <a:extLst>
                  <a:ext uri="{FF2B5EF4-FFF2-40B4-BE49-F238E27FC236}">
                    <a16:creationId xmlns:a16="http://schemas.microsoft.com/office/drawing/2014/main" id="{8474060C-D4E4-1FEC-AE94-0085F9096CB4}"/>
                  </a:ext>
                </a:extLst>
              </p:cNvPr>
              <p:cNvSpPr txBox="1"/>
              <p:nvPr/>
            </p:nvSpPr>
            <p:spPr>
              <a:xfrm>
                <a:off x="11977285" y="4265748"/>
                <a:ext cx="831398"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17</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21</a:t>
                </a:r>
              </a:p>
            </p:txBody>
          </p:sp>
          <p:cxnSp>
            <p:nvCxnSpPr>
              <p:cNvPr id="27" name="Straight Connector 26">
                <a:extLst>
                  <a:ext uri="{FF2B5EF4-FFF2-40B4-BE49-F238E27FC236}">
                    <a16:creationId xmlns:a16="http://schemas.microsoft.com/office/drawing/2014/main" id="{488F0966-C510-CF4F-0041-4187E844E90D}"/>
                  </a:ext>
                </a:extLst>
              </p:cNvPr>
              <p:cNvCxnSpPr>
                <a:cxnSpLocks/>
              </p:cNvCxnSpPr>
              <p:nvPr/>
            </p:nvCxnSpPr>
            <p:spPr>
              <a:xfrm flipH="1">
                <a:off x="12061000" y="4986901"/>
                <a:ext cx="667024" cy="0"/>
              </a:xfrm>
              <a:prstGeom prst="line">
                <a:avLst/>
              </a:prstGeom>
            </p:spPr>
            <p:style>
              <a:lnRef idx="3">
                <a:schemeClr val="dk1"/>
              </a:lnRef>
              <a:fillRef idx="0">
                <a:schemeClr val="dk1"/>
              </a:fillRef>
              <a:effectRef idx="2">
                <a:schemeClr val="dk1"/>
              </a:effectRef>
              <a:fontRef idx="minor">
                <a:schemeClr val="tx1"/>
              </a:fontRef>
            </p:style>
          </p:cxnSp>
        </p:grpSp>
        <p:sp>
          <p:nvSpPr>
            <p:cNvPr id="24" name="TextBox 23">
              <a:extLst>
                <a:ext uri="{FF2B5EF4-FFF2-40B4-BE49-F238E27FC236}">
                  <a16:creationId xmlns:a16="http://schemas.microsoft.com/office/drawing/2014/main" id="{457541B8-BBC5-10B2-979F-CB2DF27ED094}"/>
                </a:ext>
              </a:extLst>
            </p:cNvPr>
            <p:cNvSpPr txBox="1"/>
            <p:nvPr/>
          </p:nvSpPr>
          <p:spPr>
            <a:xfrm>
              <a:off x="11709136" y="7793302"/>
              <a:ext cx="497747"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x</a:t>
              </a:r>
            </a:p>
          </p:txBody>
        </p:sp>
        <p:sp>
          <p:nvSpPr>
            <p:cNvPr id="25" name="TextBox 24">
              <a:extLst>
                <a:ext uri="{FF2B5EF4-FFF2-40B4-BE49-F238E27FC236}">
                  <a16:creationId xmlns:a16="http://schemas.microsoft.com/office/drawing/2014/main" id="{89B5FFCC-EDD5-D553-C584-614274B64585}"/>
                </a:ext>
              </a:extLst>
            </p:cNvPr>
            <p:cNvSpPr txBox="1"/>
            <p:nvPr/>
          </p:nvSpPr>
          <p:spPr>
            <a:xfrm>
              <a:off x="7271927" y="7793300"/>
              <a:ext cx="831751"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a)</a:t>
              </a:r>
            </a:p>
          </p:txBody>
        </p:sp>
      </p:grpSp>
      <p:grpSp>
        <p:nvGrpSpPr>
          <p:cNvPr id="52" name="Group 51"/>
          <p:cNvGrpSpPr/>
          <p:nvPr/>
        </p:nvGrpSpPr>
        <p:grpSpPr>
          <a:xfrm>
            <a:off x="1233038" y="5097094"/>
            <a:ext cx="6661761" cy="3356474"/>
            <a:chOff x="1233038" y="5097094"/>
            <a:chExt cx="6661761" cy="3356474"/>
          </a:xfrm>
        </p:grpSpPr>
        <p:grpSp>
          <p:nvGrpSpPr>
            <p:cNvPr id="36" name="Group 35">
              <a:extLst>
                <a:ext uri="{FF2B5EF4-FFF2-40B4-BE49-F238E27FC236}">
                  <a16:creationId xmlns:a16="http://schemas.microsoft.com/office/drawing/2014/main" id="{420C81FE-1476-DE87-EA21-1157FCBC3262}"/>
                </a:ext>
              </a:extLst>
            </p:cNvPr>
            <p:cNvGrpSpPr/>
            <p:nvPr/>
          </p:nvGrpSpPr>
          <p:grpSpPr>
            <a:xfrm>
              <a:off x="1233038" y="5097094"/>
              <a:ext cx="4626043" cy="1482482"/>
              <a:chOff x="10219446" y="2642718"/>
              <a:chExt cx="4626043" cy="1482482"/>
            </a:xfrm>
          </p:grpSpPr>
          <p:grpSp>
            <p:nvGrpSpPr>
              <p:cNvPr id="37" name="Group 36">
                <a:extLst>
                  <a:ext uri="{FF2B5EF4-FFF2-40B4-BE49-F238E27FC236}">
                    <a16:creationId xmlns:a16="http://schemas.microsoft.com/office/drawing/2014/main" id="{00DC81A1-50A7-A5AF-CCB5-49647E445D16}"/>
                  </a:ext>
                </a:extLst>
              </p:cNvPr>
              <p:cNvGrpSpPr/>
              <p:nvPr/>
            </p:nvGrpSpPr>
            <p:grpSpPr>
              <a:xfrm>
                <a:off x="12411657" y="2663260"/>
                <a:ext cx="972012" cy="1461939"/>
                <a:chOff x="11977285" y="4265748"/>
                <a:chExt cx="831398" cy="1461939"/>
              </a:xfrm>
            </p:grpSpPr>
            <p:sp>
              <p:nvSpPr>
                <p:cNvPr id="49" name="TextBox 48">
                  <a:extLst>
                    <a:ext uri="{FF2B5EF4-FFF2-40B4-BE49-F238E27FC236}">
                      <a16:creationId xmlns:a16="http://schemas.microsoft.com/office/drawing/2014/main" id="{1D877818-E228-DA63-53F4-1B49278F25EE}"/>
                    </a:ext>
                  </a:extLst>
                </p:cNvPr>
                <p:cNvSpPr txBox="1"/>
                <p:nvPr/>
              </p:nvSpPr>
              <p:spPr>
                <a:xfrm>
                  <a:off x="11977285" y="4265748"/>
                  <a:ext cx="831398"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5</a:t>
                  </a:r>
                </a:p>
              </p:txBody>
            </p:sp>
            <p:cxnSp>
              <p:nvCxnSpPr>
                <p:cNvPr id="50" name="Straight Connector 49">
                  <a:extLst>
                    <a:ext uri="{FF2B5EF4-FFF2-40B4-BE49-F238E27FC236}">
                      <a16:creationId xmlns:a16="http://schemas.microsoft.com/office/drawing/2014/main" id="{B8A77CDE-440C-3844-DEC4-B22CB60FD90F}"/>
                    </a:ext>
                  </a:extLst>
                </p:cNvPr>
                <p:cNvCxnSpPr>
                  <a:cxnSpLocks/>
                </p:cNvCxnSpPr>
                <p:nvPr/>
              </p:nvCxnSpPr>
              <p:spPr>
                <a:xfrm flipH="1">
                  <a:off x="12061000" y="4986901"/>
                  <a:ext cx="667024" cy="0"/>
                </a:xfrm>
                <a:prstGeom prst="line">
                  <a:avLst/>
                </a:prstGeom>
              </p:spPr>
              <p:style>
                <a:lnRef idx="3">
                  <a:schemeClr val="dk1"/>
                </a:lnRef>
                <a:fillRef idx="0">
                  <a:schemeClr val="dk1"/>
                </a:fillRef>
                <a:effectRef idx="2">
                  <a:schemeClr val="dk1"/>
                </a:effectRef>
                <a:fontRef idx="minor">
                  <a:schemeClr val="tx1"/>
                </a:fontRef>
              </p:style>
            </p:cxnSp>
          </p:grpSp>
          <p:sp>
            <p:nvSpPr>
              <p:cNvPr id="38" name="TextBox 37">
                <a:extLst>
                  <a:ext uri="{FF2B5EF4-FFF2-40B4-BE49-F238E27FC236}">
                    <a16:creationId xmlns:a16="http://schemas.microsoft.com/office/drawing/2014/main" id="{49CCA21B-1C79-2C2D-B1B2-6A7D3027576F}"/>
                  </a:ext>
                </a:extLst>
              </p:cNvPr>
              <p:cNvSpPr txBox="1"/>
              <p:nvPr/>
            </p:nvSpPr>
            <p:spPr>
              <a:xfrm>
                <a:off x="11984406" y="2997868"/>
                <a:ext cx="497747"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a:t>
                </a:r>
              </a:p>
            </p:txBody>
          </p:sp>
          <p:grpSp>
            <p:nvGrpSpPr>
              <p:cNvPr id="39" name="Group 38">
                <a:extLst>
                  <a:ext uri="{FF2B5EF4-FFF2-40B4-BE49-F238E27FC236}">
                    <a16:creationId xmlns:a16="http://schemas.microsoft.com/office/drawing/2014/main" id="{DD6F9B48-F3E1-8E60-87A7-16E50AF9F86A}"/>
                  </a:ext>
                </a:extLst>
              </p:cNvPr>
              <p:cNvGrpSpPr/>
              <p:nvPr/>
            </p:nvGrpSpPr>
            <p:grpSpPr>
              <a:xfrm>
                <a:off x="11043594" y="2663261"/>
                <a:ext cx="972012" cy="1461939"/>
                <a:chOff x="11977285" y="4265748"/>
                <a:chExt cx="831398" cy="1461939"/>
              </a:xfrm>
            </p:grpSpPr>
            <p:sp>
              <p:nvSpPr>
                <p:cNvPr id="47" name="TextBox 46">
                  <a:extLst>
                    <a:ext uri="{FF2B5EF4-FFF2-40B4-BE49-F238E27FC236}">
                      <a16:creationId xmlns:a16="http://schemas.microsoft.com/office/drawing/2014/main" id="{D786DFBA-C65D-1B91-0855-F02880C1498D}"/>
                    </a:ext>
                  </a:extLst>
                </p:cNvPr>
                <p:cNvSpPr txBox="1"/>
                <p:nvPr/>
              </p:nvSpPr>
              <p:spPr>
                <a:xfrm>
                  <a:off x="11977285" y="4265748"/>
                  <a:ext cx="831398"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3</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5</a:t>
                  </a:r>
                </a:p>
              </p:txBody>
            </p:sp>
            <p:cxnSp>
              <p:nvCxnSpPr>
                <p:cNvPr id="48" name="Straight Connector 47">
                  <a:extLst>
                    <a:ext uri="{FF2B5EF4-FFF2-40B4-BE49-F238E27FC236}">
                      <a16:creationId xmlns:a16="http://schemas.microsoft.com/office/drawing/2014/main" id="{F2824F24-8DC3-589B-AEF0-85BEB82DEAAA}"/>
                    </a:ext>
                  </a:extLst>
                </p:cNvPr>
                <p:cNvCxnSpPr>
                  <a:cxnSpLocks/>
                </p:cNvCxnSpPr>
                <p:nvPr/>
              </p:nvCxnSpPr>
              <p:spPr>
                <a:xfrm flipH="1">
                  <a:off x="12061000" y="4986901"/>
                  <a:ext cx="667024" cy="0"/>
                </a:xfrm>
                <a:prstGeom prst="line">
                  <a:avLst/>
                </a:prstGeom>
              </p:spPr>
              <p:style>
                <a:lnRef idx="3">
                  <a:schemeClr val="dk1"/>
                </a:lnRef>
                <a:fillRef idx="0">
                  <a:schemeClr val="dk1"/>
                </a:fillRef>
                <a:effectRef idx="2">
                  <a:schemeClr val="dk1"/>
                </a:effectRef>
                <a:fontRef idx="minor">
                  <a:schemeClr val="tx1"/>
                </a:fontRef>
              </p:style>
            </p:cxnSp>
          </p:grpSp>
          <p:sp>
            <p:nvSpPr>
              <p:cNvPr id="40" name="TextBox 39">
                <a:extLst>
                  <a:ext uri="{FF2B5EF4-FFF2-40B4-BE49-F238E27FC236}">
                    <a16:creationId xmlns:a16="http://schemas.microsoft.com/office/drawing/2014/main" id="{387CD517-BC96-C1CA-5A2E-42329B7851B5}"/>
                  </a:ext>
                </a:extLst>
              </p:cNvPr>
              <p:cNvSpPr txBox="1"/>
              <p:nvPr/>
            </p:nvSpPr>
            <p:spPr>
              <a:xfrm>
                <a:off x="10219446" y="2977325"/>
                <a:ext cx="740092"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a:t>
                </a:r>
              </a:p>
            </p:txBody>
          </p:sp>
          <p:grpSp>
            <p:nvGrpSpPr>
              <p:cNvPr id="41" name="Group 40">
                <a:extLst>
                  <a:ext uri="{FF2B5EF4-FFF2-40B4-BE49-F238E27FC236}">
                    <a16:creationId xmlns:a16="http://schemas.microsoft.com/office/drawing/2014/main" id="{5B46DFD4-7F7A-0319-6DBF-53D5F7892BDA}"/>
                  </a:ext>
                </a:extLst>
              </p:cNvPr>
              <p:cNvGrpSpPr/>
              <p:nvPr/>
            </p:nvGrpSpPr>
            <p:grpSpPr>
              <a:xfrm>
                <a:off x="13473604" y="2642718"/>
                <a:ext cx="1371885" cy="1461939"/>
                <a:chOff x="15221924" y="8025769"/>
                <a:chExt cx="1371885" cy="1461939"/>
              </a:xfrm>
            </p:grpSpPr>
            <p:grpSp>
              <p:nvGrpSpPr>
                <p:cNvPr id="43" name="Group 42">
                  <a:extLst>
                    <a:ext uri="{FF2B5EF4-FFF2-40B4-BE49-F238E27FC236}">
                      <a16:creationId xmlns:a16="http://schemas.microsoft.com/office/drawing/2014/main" id="{81B72833-A0D1-1BFA-5FDE-4AAF7F9CC018}"/>
                    </a:ext>
                  </a:extLst>
                </p:cNvPr>
                <p:cNvGrpSpPr/>
                <p:nvPr/>
              </p:nvGrpSpPr>
              <p:grpSpPr>
                <a:xfrm>
                  <a:off x="15621797" y="8025769"/>
                  <a:ext cx="972012" cy="1461939"/>
                  <a:chOff x="11977285" y="4265748"/>
                  <a:chExt cx="831398" cy="1461939"/>
                </a:xfrm>
              </p:grpSpPr>
              <p:sp>
                <p:nvSpPr>
                  <p:cNvPr id="45" name="TextBox 44">
                    <a:extLst>
                      <a:ext uri="{FF2B5EF4-FFF2-40B4-BE49-F238E27FC236}">
                        <a16:creationId xmlns:a16="http://schemas.microsoft.com/office/drawing/2014/main" id="{DC91E6FA-FB81-1B4C-2404-B76CEFB33BD2}"/>
                      </a:ext>
                    </a:extLst>
                  </p:cNvPr>
                  <p:cNvSpPr txBox="1"/>
                  <p:nvPr/>
                </p:nvSpPr>
                <p:spPr>
                  <a:xfrm>
                    <a:off x="11977285" y="4265748"/>
                    <a:ext cx="831398"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17</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21</a:t>
                    </a:r>
                  </a:p>
                </p:txBody>
              </p:sp>
              <p:cxnSp>
                <p:nvCxnSpPr>
                  <p:cNvPr id="46" name="Straight Connector 45">
                    <a:extLst>
                      <a:ext uri="{FF2B5EF4-FFF2-40B4-BE49-F238E27FC236}">
                        <a16:creationId xmlns:a16="http://schemas.microsoft.com/office/drawing/2014/main" id="{C5BE9440-3F41-E68C-D390-17FC8563422B}"/>
                      </a:ext>
                    </a:extLst>
                  </p:cNvPr>
                  <p:cNvCxnSpPr>
                    <a:cxnSpLocks/>
                  </p:cNvCxnSpPr>
                  <p:nvPr/>
                </p:nvCxnSpPr>
                <p:spPr>
                  <a:xfrm flipH="1">
                    <a:off x="12061000" y="4986901"/>
                    <a:ext cx="667024" cy="0"/>
                  </a:xfrm>
                  <a:prstGeom prst="line">
                    <a:avLst/>
                  </a:prstGeom>
                </p:spPr>
                <p:style>
                  <a:lnRef idx="3">
                    <a:schemeClr val="dk1"/>
                  </a:lnRef>
                  <a:fillRef idx="0">
                    <a:schemeClr val="dk1"/>
                  </a:fillRef>
                  <a:effectRef idx="2">
                    <a:schemeClr val="dk1"/>
                  </a:effectRef>
                  <a:fontRef idx="minor">
                    <a:schemeClr val="tx1"/>
                  </a:fontRef>
                </p:style>
              </p:cxnSp>
            </p:grpSp>
            <p:sp>
              <p:nvSpPr>
                <p:cNvPr id="44" name="TextBox 43">
                  <a:extLst>
                    <a:ext uri="{FF2B5EF4-FFF2-40B4-BE49-F238E27FC236}">
                      <a16:creationId xmlns:a16="http://schemas.microsoft.com/office/drawing/2014/main" id="{C8238D9F-96C9-70A4-D6F4-B7CE7DEE92FA}"/>
                    </a:ext>
                  </a:extLst>
                </p:cNvPr>
                <p:cNvSpPr txBox="1"/>
                <p:nvPr/>
              </p:nvSpPr>
              <p:spPr>
                <a:xfrm>
                  <a:off x="15221924" y="8360376"/>
                  <a:ext cx="497747"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x</a:t>
                  </a:r>
                </a:p>
              </p:txBody>
            </p:sp>
          </p:grpSp>
          <p:sp>
            <p:nvSpPr>
              <p:cNvPr id="42" name="Double Bracket 41">
                <a:extLst>
                  <a:ext uri="{FF2B5EF4-FFF2-40B4-BE49-F238E27FC236}">
                    <a16:creationId xmlns:a16="http://schemas.microsoft.com/office/drawing/2014/main" id="{0D4CB659-BE83-B465-1A51-7BAA1CAB90E9}"/>
                  </a:ext>
                </a:extLst>
              </p:cNvPr>
              <p:cNvSpPr/>
              <p:nvPr/>
            </p:nvSpPr>
            <p:spPr>
              <a:xfrm>
                <a:off x="11033525" y="2723189"/>
                <a:ext cx="2450033" cy="1273121"/>
              </a:xfrm>
              <a:prstGeom prst="bracketPair">
                <a:avLst>
                  <a:gd name="adj" fmla="val 19475"/>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x-none" sz="4200">
                  <a:latin typeface="Arial" panose="020B0604020202020204" pitchFamily="34" charset="0"/>
                  <a:cs typeface="Arial" panose="020B0604020202020204" pitchFamily="34" charset="0"/>
                </a:endParaRPr>
              </a:p>
            </p:txBody>
          </p:sp>
        </p:grpSp>
        <p:grpSp>
          <p:nvGrpSpPr>
            <p:cNvPr id="51" name="Group 50"/>
            <p:cNvGrpSpPr/>
            <p:nvPr/>
          </p:nvGrpSpPr>
          <p:grpSpPr>
            <a:xfrm>
              <a:off x="1331796" y="6977739"/>
              <a:ext cx="6563003" cy="1475829"/>
              <a:chOff x="1331796" y="6977739"/>
              <a:chExt cx="6563003" cy="1475829"/>
            </a:xfrm>
          </p:grpSpPr>
          <p:grpSp>
            <p:nvGrpSpPr>
              <p:cNvPr id="76" name="Group 75">
                <a:extLst>
                  <a:ext uri="{FF2B5EF4-FFF2-40B4-BE49-F238E27FC236}">
                    <a16:creationId xmlns:a16="http://schemas.microsoft.com/office/drawing/2014/main" id="{EF6AED87-08AC-5DBE-D193-DB7EFCDABD96}"/>
                  </a:ext>
                </a:extLst>
              </p:cNvPr>
              <p:cNvGrpSpPr/>
              <p:nvPr/>
            </p:nvGrpSpPr>
            <p:grpSpPr>
              <a:xfrm>
                <a:off x="1331796" y="6977740"/>
                <a:ext cx="2925657" cy="1475828"/>
                <a:chOff x="1566509" y="6563142"/>
                <a:chExt cx="2925657" cy="1475828"/>
              </a:xfrm>
            </p:grpSpPr>
            <p:grpSp>
              <p:nvGrpSpPr>
                <p:cNvPr id="54" name="Group 53">
                  <a:extLst>
                    <a:ext uri="{FF2B5EF4-FFF2-40B4-BE49-F238E27FC236}">
                      <a16:creationId xmlns:a16="http://schemas.microsoft.com/office/drawing/2014/main" id="{D3B13DFB-3EBA-C351-FD1C-F021B5806011}"/>
                    </a:ext>
                  </a:extLst>
                </p:cNvPr>
                <p:cNvGrpSpPr/>
                <p:nvPr/>
              </p:nvGrpSpPr>
              <p:grpSpPr>
                <a:xfrm>
                  <a:off x="2183162" y="6577031"/>
                  <a:ext cx="972012" cy="1461939"/>
                  <a:chOff x="11977285" y="4265748"/>
                  <a:chExt cx="831398" cy="1461939"/>
                </a:xfrm>
              </p:grpSpPr>
              <p:sp>
                <p:nvSpPr>
                  <p:cNvPr id="62" name="TextBox 61">
                    <a:extLst>
                      <a:ext uri="{FF2B5EF4-FFF2-40B4-BE49-F238E27FC236}">
                        <a16:creationId xmlns:a16="http://schemas.microsoft.com/office/drawing/2014/main" id="{7D75558D-0462-2AFD-F9C8-50C9512A8C0D}"/>
                      </a:ext>
                    </a:extLst>
                  </p:cNvPr>
                  <p:cNvSpPr txBox="1"/>
                  <p:nvPr/>
                </p:nvSpPr>
                <p:spPr>
                  <a:xfrm>
                    <a:off x="11977285" y="4265748"/>
                    <a:ext cx="831398"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5</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5</a:t>
                    </a:r>
                  </a:p>
                </p:txBody>
              </p:sp>
              <p:cxnSp>
                <p:nvCxnSpPr>
                  <p:cNvPr id="63" name="Straight Connector 62">
                    <a:extLst>
                      <a:ext uri="{FF2B5EF4-FFF2-40B4-BE49-F238E27FC236}">
                        <a16:creationId xmlns:a16="http://schemas.microsoft.com/office/drawing/2014/main" id="{3D12BB03-B7B6-F56D-6C43-F9BDA719D75C}"/>
                      </a:ext>
                    </a:extLst>
                  </p:cNvPr>
                  <p:cNvCxnSpPr>
                    <a:cxnSpLocks/>
                  </p:cNvCxnSpPr>
                  <p:nvPr/>
                </p:nvCxnSpPr>
                <p:spPr>
                  <a:xfrm flipH="1">
                    <a:off x="12061000" y="4986901"/>
                    <a:ext cx="667024" cy="0"/>
                  </a:xfrm>
                  <a:prstGeom prst="line">
                    <a:avLst/>
                  </a:prstGeom>
                </p:spPr>
                <p:style>
                  <a:lnRef idx="3">
                    <a:schemeClr val="dk1"/>
                  </a:lnRef>
                  <a:fillRef idx="0">
                    <a:schemeClr val="dk1"/>
                  </a:fillRef>
                  <a:effectRef idx="2">
                    <a:schemeClr val="dk1"/>
                  </a:effectRef>
                  <a:fontRef idx="minor">
                    <a:schemeClr val="tx1"/>
                  </a:fontRef>
                </p:style>
              </p:cxnSp>
            </p:grpSp>
            <p:sp>
              <p:nvSpPr>
                <p:cNvPr id="55" name="TextBox 54">
                  <a:extLst>
                    <a:ext uri="{FF2B5EF4-FFF2-40B4-BE49-F238E27FC236}">
                      <a16:creationId xmlns:a16="http://schemas.microsoft.com/office/drawing/2014/main" id="{0CBDC940-698F-7ADB-289C-C7CA98734071}"/>
                    </a:ext>
                  </a:extLst>
                </p:cNvPr>
                <p:cNvSpPr txBox="1"/>
                <p:nvPr/>
              </p:nvSpPr>
              <p:spPr>
                <a:xfrm>
                  <a:off x="1566509" y="6924779"/>
                  <a:ext cx="740092"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a:t>
                  </a:r>
                </a:p>
              </p:txBody>
            </p:sp>
            <p:grpSp>
              <p:nvGrpSpPr>
                <p:cNvPr id="56" name="Group 55">
                  <a:extLst>
                    <a:ext uri="{FF2B5EF4-FFF2-40B4-BE49-F238E27FC236}">
                      <a16:creationId xmlns:a16="http://schemas.microsoft.com/office/drawing/2014/main" id="{97276817-2FF2-482D-2BE2-60FD2AEEF1D5}"/>
                    </a:ext>
                  </a:extLst>
                </p:cNvPr>
                <p:cNvGrpSpPr/>
                <p:nvPr/>
              </p:nvGrpSpPr>
              <p:grpSpPr>
                <a:xfrm>
                  <a:off x="3120281" y="6563142"/>
                  <a:ext cx="1371885" cy="1461939"/>
                  <a:chOff x="15221924" y="8025769"/>
                  <a:chExt cx="1371885" cy="1461939"/>
                </a:xfrm>
              </p:grpSpPr>
              <p:grpSp>
                <p:nvGrpSpPr>
                  <p:cNvPr id="58" name="Group 57">
                    <a:extLst>
                      <a:ext uri="{FF2B5EF4-FFF2-40B4-BE49-F238E27FC236}">
                        <a16:creationId xmlns:a16="http://schemas.microsoft.com/office/drawing/2014/main" id="{1F690EAE-D49A-6989-EF2F-6267068A87F2}"/>
                      </a:ext>
                    </a:extLst>
                  </p:cNvPr>
                  <p:cNvGrpSpPr/>
                  <p:nvPr/>
                </p:nvGrpSpPr>
                <p:grpSpPr>
                  <a:xfrm>
                    <a:off x="15621797" y="8025769"/>
                    <a:ext cx="972012" cy="1461939"/>
                    <a:chOff x="11977285" y="4265748"/>
                    <a:chExt cx="831398" cy="1461939"/>
                  </a:xfrm>
                </p:grpSpPr>
                <p:sp>
                  <p:nvSpPr>
                    <p:cNvPr id="60" name="TextBox 59">
                      <a:extLst>
                        <a:ext uri="{FF2B5EF4-FFF2-40B4-BE49-F238E27FC236}">
                          <a16:creationId xmlns:a16="http://schemas.microsoft.com/office/drawing/2014/main" id="{97BDDBCF-C761-A77E-B6E4-9B554119F7AC}"/>
                        </a:ext>
                      </a:extLst>
                    </p:cNvPr>
                    <p:cNvSpPr txBox="1"/>
                    <p:nvPr/>
                  </p:nvSpPr>
                  <p:spPr>
                    <a:xfrm>
                      <a:off x="11977285" y="4265748"/>
                      <a:ext cx="831398"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17</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21</a:t>
                      </a:r>
                    </a:p>
                  </p:txBody>
                </p:sp>
                <p:cxnSp>
                  <p:nvCxnSpPr>
                    <p:cNvPr id="61" name="Straight Connector 60">
                      <a:extLst>
                        <a:ext uri="{FF2B5EF4-FFF2-40B4-BE49-F238E27FC236}">
                          <a16:creationId xmlns:a16="http://schemas.microsoft.com/office/drawing/2014/main" id="{668871EC-241F-DD97-491A-41132B962F26}"/>
                        </a:ext>
                      </a:extLst>
                    </p:cNvPr>
                    <p:cNvCxnSpPr>
                      <a:cxnSpLocks/>
                    </p:cNvCxnSpPr>
                    <p:nvPr/>
                  </p:nvCxnSpPr>
                  <p:spPr>
                    <a:xfrm flipH="1">
                      <a:off x="12061000" y="4986901"/>
                      <a:ext cx="667024" cy="0"/>
                    </a:xfrm>
                    <a:prstGeom prst="line">
                      <a:avLst/>
                    </a:prstGeom>
                  </p:spPr>
                  <p:style>
                    <a:lnRef idx="3">
                      <a:schemeClr val="dk1"/>
                    </a:lnRef>
                    <a:fillRef idx="0">
                      <a:schemeClr val="dk1"/>
                    </a:fillRef>
                    <a:effectRef idx="2">
                      <a:schemeClr val="dk1"/>
                    </a:effectRef>
                    <a:fontRef idx="minor">
                      <a:schemeClr val="tx1"/>
                    </a:fontRef>
                  </p:style>
                </p:cxnSp>
              </p:grpSp>
              <p:sp>
                <p:nvSpPr>
                  <p:cNvPr id="59" name="TextBox 58">
                    <a:extLst>
                      <a:ext uri="{FF2B5EF4-FFF2-40B4-BE49-F238E27FC236}">
                        <a16:creationId xmlns:a16="http://schemas.microsoft.com/office/drawing/2014/main" id="{80CAEEA1-A625-5132-B297-ABA72DAF8DD6}"/>
                      </a:ext>
                    </a:extLst>
                  </p:cNvPr>
                  <p:cNvSpPr txBox="1"/>
                  <p:nvPr/>
                </p:nvSpPr>
                <p:spPr>
                  <a:xfrm>
                    <a:off x="15221924" y="8360376"/>
                    <a:ext cx="497747"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x</a:t>
                    </a:r>
                  </a:p>
                </p:txBody>
              </p:sp>
            </p:grpSp>
          </p:grpSp>
          <p:grpSp>
            <p:nvGrpSpPr>
              <p:cNvPr id="82" name="Group 81">
                <a:extLst>
                  <a:ext uri="{FF2B5EF4-FFF2-40B4-BE49-F238E27FC236}">
                    <a16:creationId xmlns:a16="http://schemas.microsoft.com/office/drawing/2014/main" id="{7D85F75A-E169-4A11-AF58-BFA0C9CF3FE8}"/>
                  </a:ext>
                </a:extLst>
              </p:cNvPr>
              <p:cNvGrpSpPr/>
              <p:nvPr/>
            </p:nvGrpSpPr>
            <p:grpSpPr>
              <a:xfrm>
                <a:off x="4193155" y="6991629"/>
                <a:ext cx="2301771" cy="1461939"/>
                <a:chOff x="4284238" y="6644201"/>
                <a:chExt cx="2301771" cy="1461939"/>
              </a:xfrm>
            </p:grpSpPr>
            <p:sp>
              <p:nvSpPr>
                <p:cNvPr id="67" name="TextBox 66">
                  <a:extLst>
                    <a:ext uri="{FF2B5EF4-FFF2-40B4-BE49-F238E27FC236}">
                      <a16:creationId xmlns:a16="http://schemas.microsoft.com/office/drawing/2014/main" id="{2935F923-5836-BB26-9888-B8FF5DADD7BE}"/>
                    </a:ext>
                  </a:extLst>
                </p:cNvPr>
                <p:cNvSpPr txBox="1"/>
                <p:nvPr/>
              </p:nvSpPr>
              <p:spPr>
                <a:xfrm>
                  <a:off x="4745610" y="7005838"/>
                  <a:ext cx="575423"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a:t>
                  </a:r>
                </a:p>
              </p:txBody>
            </p:sp>
            <p:sp>
              <p:nvSpPr>
                <p:cNvPr id="69" name="TextBox 68">
                  <a:extLst>
                    <a:ext uri="{FF2B5EF4-FFF2-40B4-BE49-F238E27FC236}">
                      <a16:creationId xmlns:a16="http://schemas.microsoft.com/office/drawing/2014/main" id="{6FE372D7-D74A-F606-DFBB-3EDE453BD16F}"/>
                    </a:ext>
                  </a:extLst>
                </p:cNvPr>
                <p:cNvSpPr txBox="1"/>
                <p:nvPr/>
              </p:nvSpPr>
              <p:spPr>
                <a:xfrm>
                  <a:off x="4284238" y="7005838"/>
                  <a:ext cx="590164"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a:t>
                  </a:r>
                </a:p>
              </p:txBody>
            </p:sp>
            <p:grpSp>
              <p:nvGrpSpPr>
                <p:cNvPr id="70" name="Group 69">
                  <a:extLst>
                    <a:ext uri="{FF2B5EF4-FFF2-40B4-BE49-F238E27FC236}">
                      <a16:creationId xmlns:a16="http://schemas.microsoft.com/office/drawing/2014/main" id="{0B33477A-A7D0-7BDD-1483-1EBE61BFA80A}"/>
                    </a:ext>
                  </a:extLst>
                </p:cNvPr>
                <p:cNvGrpSpPr/>
                <p:nvPr/>
              </p:nvGrpSpPr>
              <p:grpSpPr>
                <a:xfrm>
                  <a:off x="5214124" y="6644201"/>
                  <a:ext cx="1371885" cy="1461939"/>
                  <a:chOff x="15221924" y="8025769"/>
                  <a:chExt cx="1371885" cy="1461939"/>
                </a:xfrm>
              </p:grpSpPr>
              <p:grpSp>
                <p:nvGrpSpPr>
                  <p:cNvPr id="71" name="Group 70">
                    <a:extLst>
                      <a:ext uri="{FF2B5EF4-FFF2-40B4-BE49-F238E27FC236}">
                        <a16:creationId xmlns:a16="http://schemas.microsoft.com/office/drawing/2014/main" id="{601E1842-1D40-A3E6-DCE1-0F8140ED3875}"/>
                      </a:ext>
                    </a:extLst>
                  </p:cNvPr>
                  <p:cNvGrpSpPr/>
                  <p:nvPr/>
                </p:nvGrpSpPr>
                <p:grpSpPr>
                  <a:xfrm>
                    <a:off x="15621797" y="8025769"/>
                    <a:ext cx="972012" cy="1461939"/>
                    <a:chOff x="11977285" y="4265748"/>
                    <a:chExt cx="831398" cy="1461939"/>
                  </a:xfrm>
                </p:grpSpPr>
                <p:sp>
                  <p:nvSpPr>
                    <p:cNvPr id="73" name="TextBox 72">
                      <a:extLst>
                        <a:ext uri="{FF2B5EF4-FFF2-40B4-BE49-F238E27FC236}">
                          <a16:creationId xmlns:a16="http://schemas.microsoft.com/office/drawing/2014/main" id="{0194ABD9-53ED-2B6B-D47A-0179CA3E82C0}"/>
                        </a:ext>
                      </a:extLst>
                    </p:cNvPr>
                    <p:cNvSpPr txBox="1"/>
                    <p:nvPr/>
                  </p:nvSpPr>
                  <p:spPr>
                    <a:xfrm>
                      <a:off x="11977285" y="4265748"/>
                      <a:ext cx="831398"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17</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21</a:t>
                      </a:r>
                    </a:p>
                  </p:txBody>
                </p:sp>
                <p:cxnSp>
                  <p:nvCxnSpPr>
                    <p:cNvPr id="74" name="Straight Connector 73">
                      <a:extLst>
                        <a:ext uri="{FF2B5EF4-FFF2-40B4-BE49-F238E27FC236}">
                          <a16:creationId xmlns:a16="http://schemas.microsoft.com/office/drawing/2014/main" id="{835FEE1B-88D0-7AEA-5FC2-1A93AADD7E3D}"/>
                        </a:ext>
                      </a:extLst>
                    </p:cNvPr>
                    <p:cNvCxnSpPr>
                      <a:cxnSpLocks/>
                    </p:cNvCxnSpPr>
                    <p:nvPr/>
                  </p:nvCxnSpPr>
                  <p:spPr>
                    <a:xfrm flipH="1">
                      <a:off x="12061000" y="4986901"/>
                      <a:ext cx="667024" cy="0"/>
                    </a:xfrm>
                    <a:prstGeom prst="line">
                      <a:avLst/>
                    </a:prstGeom>
                  </p:spPr>
                  <p:style>
                    <a:lnRef idx="3">
                      <a:schemeClr val="dk1"/>
                    </a:lnRef>
                    <a:fillRef idx="0">
                      <a:schemeClr val="dk1"/>
                    </a:fillRef>
                    <a:effectRef idx="2">
                      <a:schemeClr val="dk1"/>
                    </a:effectRef>
                    <a:fontRef idx="minor">
                      <a:schemeClr val="tx1"/>
                    </a:fontRef>
                  </p:style>
                </p:cxnSp>
              </p:grpSp>
              <p:sp>
                <p:nvSpPr>
                  <p:cNvPr id="72" name="TextBox 71">
                    <a:extLst>
                      <a:ext uri="{FF2B5EF4-FFF2-40B4-BE49-F238E27FC236}">
                        <a16:creationId xmlns:a16="http://schemas.microsoft.com/office/drawing/2014/main" id="{ADC7B255-F009-AC39-6F06-4811DBB522BD}"/>
                      </a:ext>
                    </a:extLst>
                  </p:cNvPr>
                  <p:cNvSpPr txBox="1"/>
                  <p:nvPr/>
                </p:nvSpPr>
                <p:spPr>
                  <a:xfrm>
                    <a:off x="15221924" y="8360376"/>
                    <a:ext cx="497747"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x</a:t>
                    </a:r>
                  </a:p>
                </p:txBody>
              </p:sp>
            </p:grpSp>
          </p:grpSp>
          <p:grpSp>
            <p:nvGrpSpPr>
              <p:cNvPr id="77" name="Group 76">
                <a:extLst>
                  <a:ext uri="{FF2B5EF4-FFF2-40B4-BE49-F238E27FC236}">
                    <a16:creationId xmlns:a16="http://schemas.microsoft.com/office/drawing/2014/main" id="{24123E23-FA6C-DB0F-CDD7-C03538D03BDB}"/>
                  </a:ext>
                </a:extLst>
              </p:cNvPr>
              <p:cNvGrpSpPr/>
              <p:nvPr/>
            </p:nvGrpSpPr>
            <p:grpSpPr>
              <a:xfrm>
                <a:off x="6465587" y="6977739"/>
                <a:ext cx="1429212" cy="1461939"/>
                <a:chOff x="15164597" y="8025769"/>
                <a:chExt cx="1429212" cy="1461939"/>
              </a:xfrm>
            </p:grpSpPr>
            <p:grpSp>
              <p:nvGrpSpPr>
                <p:cNvPr id="78" name="Group 77">
                  <a:extLst>
                    <a:ext uri="{FF2B5EF4-FFF2-40B4-BE49-F238E27FC236}">
                      <a16:creationId xmlns:a16="http://schemas.microsoft.com/office/drawing/2014/main" id="{5EE37F2A-F635-D29C-1E63-CA1D0D487D7B}"/>
                    </a:ext>
                  </a:extLst>
                </p:cNvPr>
                <p:cNvGrpSpPr/>
                <p:nvPr/>
              </p:nvGrpSpPr>
              <p:grpSpPr>
                <a:xfrm>
                  <a:off x="15621797" y="8025769"/>
                  <a:ext cx="972012" cy="1461939"/>
                  <a:chOff x="11977285" y="4265748"/>
                  <a:chExt cx="831398" cy="1461939"/>
                </a:xfrm>
              </p:grpSpPr>
              <p:sp>
                <p:nvSpPr>
                  <p:cNvPr id="80" name="TextBox 79">
                    <a:extLst>
                      <a:ext uri="{FF2B5EF4-FFF2-40B4-BE49-F238E27FC236}">
                        <a16:creationId xmlns:a16="http://schemas.microsoft.com/office/drawing/2014/main" id="{E7D7ECB3-7363-D591-7054-631F0812C94D}"/>
                      </a:ext>
                    </a:extLst>
                  </p:cNvPr>
                  <p:cNvSpPr txBox="1"/>
                  <p:nvPr/>
                </p:nvSpPr>
                <p:spPr>
                  <a:xfrm>
                    <a:off x="11977285" y="4265748"/>
                    <a:ext cx="831398"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17</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21</a:t>
                    </a:r>
                  </a:p>
                </p:txBody>
              </p:sp>
              <p:cxnSp>
                <p:nvCxnSpPr>
                  <p:cNvPr id="81" name="Straight Connector 80">
                    <a:extLst>
                      <a:ext uri="{FF2B5EF4-FFF2-40B4-BE49-F238E27FC236}">
                        <a16:creationId xmlns:a16="http://schemas.microsoft.com/office/drawing/2014/main" id="{F9CAC5C6-FD05-3DD7-3FAC-F6C5C1D18F8D}"/>
                      </a:ext>
                    </a:extLst>
                  </p:cNvPr>
                  <p:cNvCxnSpPr>
                    <a:cxnSpLocks/>
                  </p:cNvCxnSpPr>
                  <p:nvPr/>
                </p:nvCxnSpPr>
                <p:spPr>
                  <a:xfrm flipH="1">
                    <a:off x="12061000" y="4986901"/>
                    <a:ext cx="667024" cy="0"/>
                  </a:xfrm>
                  <a:prstGeom prst="line">
                    <a:avLst/>
                  </a:prstGeom>
                </p:spPr>
                <p:style>
                  <a:lnRef idx="3">
                    <a:schemeClr val="dk1"/>
                  </a:lnRef>
                  <a:fillRef idx="0">
                    <a:schemeClr val="dk1"/>
                  </a:fillRef>
                  <a:effectRef idx="2">
                    <a:schemeClr val="dk1"/>
                  </a:effectRef>
                  <a:fontRef idx="minor">
                    <a:schemeClr val="tx1"/>
                  </a:fontRef>
                </p:style>
              </p:cxnSp>
            </p:grpSp>
            <p:sp>
              <p:nvSpPr>
                <p:cNvPr id="79" name="TextBox 78">
                  <a:extLst>
                    <a:ext uri="{FF2B5EF4-FFF2-40B4-BE49-F238E27FC236}">
                      <a16:creationId xmlns:a16="http://schemas.microsoft.com/office/drawing/2014/main" id="{E9B45C51-7C6A-6D80-7420-6C1990A1701A}"/>
                    </a:ext>
                  </a:extLst>
                </p:cNvPr>
                <p:cNvSpPr txBox="1"/>
                <p:nvPr/>
              </p:nvSpPr>
              <p:spPr>
                <a:xfrm>
                  <a:off x="15164597" y="8398292"/>
                  <a:ext cx="497747"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a:t>
                  </a:r>
                </a:p>
              </p:txBody>
            </p:sp>
          </p:grpSp>
        </p:grpSp>
      </p:grpSp>
      <p:grpSp>
        <p:nvGrpSpPr>
          <p:cNvPr id="83" name="Group 82">
            <a:extLst>
              <a:ext uri="{FF2B5EF4-FFF2-40B4-BE49-F238E27FC236}">
                <a16:creationId xmlns:a16="http://schemas.microsoft.com/office/drawing/2014/main" id="{EB22AFAF-4859-4B12-21A0-DBB94ECB156D}"/>
              </a:ext>
            </a:extLst>
          </p:cNvPr>
          <p:cNvGrpSpPr/>
          <p:nvPr/>
        </p:nvGrpSpPr>
        <p:grpSpPr>
          <a:xfrm>
            <a:off x="10160616" y="3302670"/>
            <a:ext cx="5840940" cy="1461941"/>
            <a:chOff x="7271927" y="7458693"/>
            <a:chExt cx="5840940" cy="1461941"/>
          </a:xfrm>
        </p:grpSpPr>
        <p:grpSp>
          <p:nvGrpSpPr>
            <p:cNvPr id="84" name="Group 83">
              <a:extLst>
                <a:ext uri="{FF2B5EF4-FFF2-40B4-BE49-F238E27FC236}">
                  <a16:creationId xmlns:a16="http://schemas.microsoft.com/office/drawing/2014/main" id="{1BABFD5A-85AF-25D5-0593-9890BCE677C1}"/>
                </a:ext>
              </a:extLst>
            </p:cNvPr>
            <p:cNvGrpSpPr/>
            <p:nvPr/>
          </p:nvGrpSpPr>
          <p:grpSpPr>
            <a:xfrm>
              <a:off x="9418585" y="7458693"/>
              <a:ext cx="972012" cy="1461939"/>
              <a:chOff x="11977285" y="4265748"/>
              <a:chExt cx="831398" cy="1461939"/>
            </a:xfrm>
          </p:grpSpPr>
          <p:sp>
            <p:nvSpPr>
              <p:cNvPr id="99" name="TextBox 98">
                <a:extLst>
                  <a:ext uri="{FF2B5EF4-FFF2-40B4-BE49-F238E27FC236}">
                    <a16:creationId xmlns:a16="http://schemas.microsoft.com/office/drawing/2014/main" id="{FDB40AD9-23F5-184F-A95F-7F245E188B8F}"/>
                  </a:ext>
                </a:extLst>
              </p:cNvPr>
              <p:cNvSpPr txBox="1"/>
              <p:nvPr/>
            </p:nvSpPr>
            <p:spPr>
              <a:xfrm>
                <a:off x="11977285" y="4265748"/>
                <a:ext cx="831398"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7</a:t>
                </a:r>
              </a:p>
            </p:txBody>
          </p:sp>
          <p:cxnSp>
            <p:nvCxnSpPr>
              <p:cNvPr id="100" name="Straight Connector 99">
                <a:extLst>
                  <a:ext uri="{FF2B5EF4-FFF2-40B4-BE49-F238E27FC236}">
                    <a16:creationId xmlns:a16="http://schemas.microsoft.com/office/drawing/2014/main" id="{D6B4803E-23DF-7CD4-4469-4E04E1822320}"/>
                  </a:ext>
                </a:extLst>
              </p:cNvPr>
              <p:cNvCxnSpPr>
                <a:cxnSpLocks/>
              </p:cNvCxnSpPr>
              <p:nvPr/>
            </p:nvCxnSpPr>
            <p:spPr>
              <a:xfrm flipH="1">
                <a:off x="12061000" y="4986901"/>
                <a:ext cx="667024" cy="0"/>
              </a:xfrm>
              <a:prstGeom prst="line">
                <a:avLst/>
              </a:prstGeom>
            </p:spPr>
            <p:style>
              <a:lnRef idx="3">
                <a:schemeClr val="dk1"/>
              </a:lnRef>
              <a:fillRef idx="0">
                <a:schemeClr val="dk1"/>
              </a:fillRef>
              <a:effectRef idx="2">
                <a:schemeClr val="dk1"/>
              </a:effectRef>
              <a:fontRef idx="minor">
                <a:schemeClr val="tx1"/>
              </a:fontRef>
            </p:style>
          </p:cxnSp>
        </p:grpSp>
        <p:sp>
          <p:nvSpPr>
            <p:cNvPr id="85" name="TextBox 84">
              <a:extLst>
                <a:ext uri="{FF2B5EF4-FFF2-40B4-BE49-F238E27FC236}">
                  <a16:creationId xmlns:a16="http://schemas.microsoft.com/office/drawing/2014/main" id="{F795C81D-24FA-1FDA-F8B7-D7F1A632889D}"/>
                </a:ext>
              </a:extLst>
            </p:cNvPr>
            <p:cNvSpPr txBox="1"/>
            <p:nvPr/>
          </p:nvSpPr>
          <p:spPr>
            <a:xfrm>
              <a:off x="9030646" y="7793300"/>
              <a:ext cx="497747"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x</a:t>
              </a:r>
            </a:p>
          </p:txBody>
        </p:sp>
        <p:grpSp>
          <p:nvGrpSpPr>
            <p:cNvPr id="86" name="Group 85">
              <a:extLst>
                <a:ext uri="{FF2B5EF4-FFF2-40B4-BE49-F238E27FC236}">
                  <a16:creationId xmlns:a16="http://schemas.microsoft.com/office/drawing/2014/main" id="{A89F4C07-95F2-C518-F3C9-CF7CB62DB8A3}"/>
                </a:ext>
              </a:extLst>
            </p:cNvPr>
            <p:cNvGrpSpPr/>
            <p:nvPr/>
          </p:nvGrpSpPr>
          <p:grpSpPr>
            <a:xfrm>
              <a:off x="8121244" y="7458695"/>
              <a:ext cx="972012" cy="1461939"/>
              <a:chOff x="11977285" y="4265748"/>
              <a:chExt cx="831398" cy="1461939"/>
            </a:xfrm>
          </p:grpSpPr>
          <p:sp>
            <p:nvSpPr>
              <p:cNvPr id="97" name="TextBox 96">
                <a:extLst>
                  <a:ext uri="{FF2B5EF4-FFF2-40B4-BE49-F238E27FC236}">
                    <a16:creationId xmlns:a16="http://schemas.microsoft.com/office/drawing/2014/main" id="{46B34626-0F1C-BFD6-B242-BC7E27930353}"/>
                  </a:ext>
                </a:extLst>
              </p:cNvPr>
              <p:cNvSpPr txBox="1"/>
              <p:nvPr/>
            </p:nvSpPr>
            <p:spPr>
              <a:xfrm>
                <a:off x="11977285" y="4265748"/>
                <a:ext cx="831398"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11</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19</a:t>
                </a:r>
              </a:p>
            </p:txBody>
          </p:sp>
          <p:cxnSp>
            <p:nvCxnSpPr>
              <p:cNvPr id="98" name="Straight Connector 97">
                <a:extLst>
                  <a:ext uri="{FF2B5EF4-FFF2-40B4-BE49-F238E27FC236}">
                    <a16:creationId xmlns:a16="http://schemas.microsoft.com/office/drawing/2014/main" id="{2DFEB138-2FD2-967E-B50A-D98BE0648BBC}"/>
                  </a:ext>
                </a:extLst>
              </p:cNvPr>
              <p:cNvCxnSpPr>
                <a:cxnSpLocks/>
              </p:cNvCxnSpPr>
              <p:nvPr/>
            </p:nvCxnSpPr>
            <p:spPr>
              <a:xfrm flipH="1">
                <a:off x="12061000" y="4986901"/>
                <a:ext cx="667024" cy="0"/>
              </a:xfrm>
              <a:prstGeom prst="line">
                <a:avLst/>
              </a:prstGeom>
            </p:spPr>
            <p:style>
              <a:lnRef idx="3">
                <a:schemeClr val="dk1"/>
              </a:lnRef>
              <a:fillRef idx="0">
                <a:schemeClr val="dk1"/>
              </a:fillRef>
              <a:effectRef idx="2">
                <a:schemeClr val="dk1"/>
              </a:effectRef>
              <a:fontRef idx="minor">
                <a:schemeClr val="tx1"/>
              </a:fontRef>
            </p:style>
          </p:cxnSp>
        </p:grpSp>
        <p:grpSp>
          <p:nvGrpSpPr>
            <p:cNvPr id="87" name="Group 86">
              <a:extLst>
                <a:ext uri="{FF2B5EF4-FFF2-40B4-BE49-F238E27FC236}">
                  <a16:creationId xmlns:a16="http://schemas.microsoft.com/office/drawing/2014/main" id="{EB0B4664-70DA-71A4-8366-47E1932C782F}"/>
                </a:ext>
              </a:extLst>
            </p:cNvPr>
            <p:cNvGrpSpPr/>
            <p:nvPr/>
          </p:nvGrpSpPr>
          <p:grpSpPr>
            <a:xfrm>
              <a:off x="10396421" y="7458693"/>
              <a:ext cx="1371885" cy="1461939"/>
              <a:chOff x="15221924" y="8025769"/>
              <a:chExt cx="1371885" cy="1461939"/>
            </a:xfrm>
          </p:grpSpPr>
          <p:grpSp>
            <p:nvGrpSpPr>
              <p:cNvPr id="93" name="Group 92">
                <a:extLst>
                  <a:ext uri="{FF2B5EF4-FFF2-40B4-BE49-F238E27FC236}">
                    <a16:creationId xmlns:a16="http://schemas.microsoft.com/office/drawing/2014/main" id="{61013CC1-E17A-AE24-1771-A63A8C77FEB1}"/>
                  </a:ext>
                </a:extLst>
              </p:cNvPr>
              <p:cNvGrpSpPr/>
              <p:nvPr/>
            </p:nvGrpSpPr>
            <p:grpSpPr>
              <a:xfrm>
                <a:off x="15621797" y="8025769"/>
                <a:ext cx="972012" cy="1461939"/>
                <a:chOff x="11977285" y="4265748"/>
                <a:chExt cx="831398" cy="1461939"/>
              </a:xfrm>
            </p:grpSpPr>
            <p:sp>
              <p:nvSpPr>
                <p:cNvPr id="95" name="TextBox 94">
                  <a:extLst>
                    <a:ext uri="{FF2B5EF4-FFF2-40B4-BE49-F238E27FC236}">
                      <a16:creationId xmlns:a16="http://schemas.microsoft.com/office/drawing/2014/main" id="{6E0BE62E-7906-098E-4AF3-3FBED959B82A}"/>
                    </a:ext>
                  </a:extLst>
                </p:cNvPr>
                <p:cNvSpPr txBox="1"/>
                <p:nvPr/>
              </p:nvSpPr>
              <p:spPr>
                <a:xfrm>
                  <a:off x="11977285" y="4265748"/>
                  <a:ext cx="831398"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5</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7</a:t>
                  </a:r>
                </a:p>
              </p:txBody>
            </p:sp>
            <p:cxnSp>
              <p:nvCxnSpPr>
                <p:cNvPr id="96" name="Straight Connector 95">
                  <a:extLst>
                    <a:ext uri="{FF2B5EF4-FFF2-40B4-BE49-F238E27FC236}">
                      <a16:creationId xmlns:a16="http://schemas.microsoft.com/office/drawing/2014/main" id="{1EDDEEAA-D137-E96E-F9BF-823FD420C905}"/>
                    </a:ext>
                  </a:extLst>
                </p:cNvPr>
                <p:cNvCxnSpPr>
                  <a:cxnSpLocks/>
                </p:cNvCxnSpPr>
                <p:nvPr/>
              </p:nvCxnSpPr>
              <p:spPr>
                <a:xfrm flipH="1">
                  <a:off x="12061000" y="4986901"/>
                  <a:ext cx="667024" cy="0"/>
                </a:xfrm>
                <a:prstGeom prst="line">
                  <a:avLst/>
                </a:prstGeom>
              </p:spPr>
              <p:style>
                <a:lnRef idx="3">
                  <a:schemeClr val="dk1"/>
                </a:lnRef>
                <a:fillRef idx="0">
                  <a:schemeClr val="dk1"/>
                </a:fillRef>
                <a:effectRef idx="2">
                  <a:schemeClr val="dk1"/>
                </a:effectRef>
                <a:fontRef idx="minor">
                  <a:schemeClr val="tx1"/>
                </a:fontRef>
              </p:style>
            </p:cxnSp>
          </p:grpSp>
          <p:sp>
            <p:nvSpPr>
              <p:cNvPr id="94" name="TextBox 93">
                <a:extLst>
                  <a:ext uri="{FF2B5EF4-FFF2-40B4-BE49-F238E27FC236}">
                    <a16:creationId xmlns:a16="http://schemas.microsoft.com/office/drawing/2014/main" id="{60B4BB46-7F41-7450-6A95-86F51F188731}"/>
                  </a:ext>
                </a:extLst>
              </p:cNvPr>
              <p:cNvSpPr txBox="1"/>
              <p:nvPr/>
            </p:nvSpPr>
            <p:spPr>
              <a:xfrm>
                <a:off x="15221924" y="8360376"/>
                <a:ext cx="497747"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a:t>
                </a:r>
              </a:p>
            </p:txBody>
          </p:sp>
        </p:grpSp>
        <p:grpSp>
          <p:nvGrpSpPr>
            <p:cNvPr id="88" name="Group 87">
              <a:extLst>
                <a:ext uri="{FF2B5EF4-FFF2-40B4-BE49-F238E27FC236}">
                  <a16:creationId xmlns:a16="http://schemas.microsoft.com/office/drawing/2014/main" id="{355E2596-3896-B8F3-826E-3EFDAB1326C9}"/>
                </a:ext>
              </a:extLst>
            </p:cNvPr>
            <p:cNvGrpSpPr/>
            <p:nvPr/>
          </p:nvGrpSpPr>
          <p:grpSpPr>
            <a:xfrm>
              <a:off x="12140855" y="7458693"/>
              <a:ext cx="972012" cy="1461939"/>
              <a:chOff x="11977285" y="4265748"/>
              <a:chExt cx="831398" cy="1461939"/>
            </a:xfrm>
          </p:grpSpPr>
          <p:sp>
            <p:nvSpPr>
              <p:cNvPr id="91" name="TextBox 90">
                <a:extLst>
                  <a:ext uri="{FF2B5EF4-FFF2-40B4-BE49-F238E27FC236}">
                    <a16:creationId xmlns:a16="http://schemas.microsoft.com/office/drawing/2014/main" id="{A1487AC4-5D01-2DE6-09EC-58DE540F4526}"/>
                  </a:ext>
                </a:extLst>
              </p:cNvPr>
              <p:cNvSpPr txBox="1"/>
              <p:nvPr/>
            </p:nvSpPr>
            <p:spPr>
              <a:xfrm>
                <a:off x="11977285" y="4265748"/>
                <a:ext cx="831398"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11</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19</a:t>
                </a:r>
              </a:p>
            </p:txBody>
          </p:sp>
          <p:cxnSp>
            <p:nvCxnSpPr>
              <p:cNvPr id="92" name="Straight Connector 91">
                <a:extLst>
                  <a:ext uri="{FF2B5EF4-FFF2-40B4-BE49-F238E27FC236}">
                    <a16:creationId xmlns:a16="http://schemas.microsoft.com/office/drawing/2014/main" id="{97A7FB64-7DC0-BBB2-F646-586D2C3A7410}"/>
                  </a:ext>
                </a:extLst>
              </p:cNvPr>
              <p:cNvCxnSpPr>
                <a:cxnSpLocks/>
              </p:cNvCxnSpPr>
              <p:nvPr/>
            </p:nvCxnSpPr>
            <p:spPr>
              <a:xfrm flipH="1">
                <a:off x="12061000" y="4986901"/>
                <a:ext cx="667024" cy="0"/>
              </a:xfrm>
              <a:prstGeom prst="line">
                <a:avLst/>
              </a:prstGeom>
            </p:spPr>
            <p:style>
              <a:lnRef idx="3">
                <a:schemeClr val="dk1"/>
              </a:lnRef>
              <a:fillRef idx="0">
                <a:schemeClr val="dk1"/>
              </a:fillRef>
              <a:effectRef idx="2">
                <a:schemeClr val="dk1"/>
              </a:effectRef>
              <a:fontRef idx="minor">
                <a:schemeClr val="tx1"/>
              </a:fontRef>
            </p:style>
          </p:cxnSp>
        </p:grpSp>
        <p:sp>
          <p:nvSpPr>
            <p:cNvPr id="89" name="TextBox 88">
              <a:extLst>
                <a:ext uri="{FF2B5EF4-FFF2-40B4-BE49-F238E27FC236}">
                  <a16:creationId xmlns:a16="http://schemas.microsoft.com/office/drawing/2014/main" id="{A6CC3453-49EB-8DDE-FEEA-9ECCA0D6CAFE}"/>
                </a:ext>
              </a:extLst>
            </p:cNvPr>
            <p:cNvSpPr txBox="1"/>
            <p:nvPr/>
          </p:nvSpPr>
          <p:spPr>
            <a:xfrm>
              <a:off x="11709136" y="7793302"/>
              <a:ext cx="497747"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x</a:t>
              </a:r>
            </a:p>
          </p:txBody>
        </p:sp>
        <p:sp>
          <p:nvSpPr>
            <p:cNvPr id="90" name="TextBox 89">
              <a:extLst>
                <a:ext uri="{FF2B5EF4-FFF2-40B4-BE49-F238E27FC236}">
                  <a16:creationId xmlns:a16="http://schemas.microsoft.com/office/drawing/2014/main" id="{4AC6359F-5340-5EF1-D8CD-5C09F1CC3B38}"/>
                </a:ext>
              </a:extLst>
            </p:cNvPr>
            <p:cNvSpPr txBox="1"/>
            <p:nvPr/>
          </p:nvSpPr>
          <p:spPr>
            <a:xfrm>
              <a:off x="7271927" y="7793300"/>
              <a:ext cx="831751"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b)</a:t>
              </a:r>
            </a:p>
          </p:txBody>
        </p:sp>
      </p:grpSp>
      <p:grpSp>
        <p:nvGrpSpPr>
          <p:cNvPr id="53" name="Group 52"/>
          <p:cNvGrpSpPr/>
          <p:nvPr/>
        </p:nvGrpSpPr>
        <p:grpSpPr>
          <a:xfrm>
            <a:off x="10185762" y="5097094"/>
            <a:ext cx="6661761" cy="3356474"/>
            <a:chOff x="10185762" y="5097094"/>
            <a:chExt cx="6661761" cy="3356474"/>
          </a:xfrm>
        </p:grpSpPr>
        <p:grpSp>
          <p:nvGrpSpPr>
            <p:cNvPr id="101" name="Group 100">
              <a:extLst>
                <a:ext uri="{FF2B5EF4-FFF2-40B4-BE49-F238E27FC236}">
                  <a16:creationId xmlns:a16="http://schemas.microsoft.com/office/drawing/2014/main" id="{3D5EEE97-464C-DCBD-4AFC-03CE3C48CC2E}"/>
                </a:ext>
              </a:extLst>
            </p:cNvPr>
            <p:cNvGrpSpPr/>
            <p:nvPr/>
          </p:nvGrpSpPr>
          <p:grpSpPr>
            <a:xfrm>
              <a:off x="10185762" y="5097094"/>
              <a:ext cx="4626043" cy="1482482"/>
              <a:chOff x="10219446" y="2642718"/>
              <a:chExt cx="4626043" cy="1482482"/>
            </a:xfrm>
          </p:grpSpPr>
          <p:grpSp>
            <p:nvGrpSpPr>
              <p:cNvPr id="102" name="Group 101">
                <a:extLst>
                  <a:ext uri="{FF2B5EF4-FFF2-40B4-BE49-F238E27FC236}">
                    <a16:creationId xmlns:a16="http://schemas.microsoft.com/office/drawing/2014/main" id="{2A4D3031-7273-A543-D73E-164FCA26F21D}"/>
                  </a:ext>
                </a:extLst>
              </p:cNvPr>
              <p:cNvGrpSpPr/>
              <p:nvPr/>
            </p:nvGrpSpPr>
            <p:grpSpPr>
              <a:xfrm>
                <a:off x="12411657" y="2663260"/>
                <a:ext cx="972012" cy="1461939"/>
                <a:chOff x="11977285" y="4265748"/>
                <a:chExt cx="831398" cy="1461939"/>
              </a:xfrm>
            </p:grpSpPr>
            <p:sp>
              <p:nvSpPr>
                <p:cNvPr id="114" name="TextBox 113">
                  <a:extLst>
                    <a:ext uri="{FF2B5EF4-FFF2-40B4-BE49-F238E27FC236}">
                      <a16:creationId xmlns:a16="http://schemas.microsoft.com/office/drawing/2014/main" id="{48968ADD-BA93-D3F1-D262-D3B9AC42F933}"/>
                    </a:ext>
                  </a:extLst>
                </p:cNvPr>
                <p:cNvSpPr txBox="1"/>
                <p:nvPr/>
              </p:nvSpPr>
              <p:spPr>
                <a:xfrm>
                  <a:off x="11977285" y="4265748"/>
                  <a:ext cx="831398"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5</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7</a:t>
                  </a:r>
                </a:p>
              </p:txBody>
            </p:sp>
            <p:cxnSp>
              <p:nvCxnSpPr>
                <p:cNvPr id="115" name="Straight Connector 114">
                  <a:extLst>
                    <a:ext uri="{FF2B5EF4-FFF2-40B4-BE49-F238E27FC236}">
                      <a16:creationId xmlns:a16="http://schemas.microsoft.com/office/drawing/2014/main" id="{D7C63FE4-3F03-F5E1-6780-BAABFE26A5FA}"/>
                    </a:ext>
                  </a:extLst>
                </p:cNvPr>
                <p:cNvCxnSpPr>
                  <a:cxnSpLocks/>
                </p:cNvCxnSpPr>
                <p:nvPr/>
              </p:nvCxnSpPr>
              <p:spPr>
                <a:xfrm flipH="1">
                  <a:off x="12061000" y="4986901"/>
                  <a:ext cx="667024" cy="0"/>
                </a:xfrm>
                <a:prstGeom prst="line">
                  <a:avLst/>
                </a:prstGeom>
              </p:spPr>
              <p:style>
                <a:lnRef idx="3">
                  <a:schemeClr val="dk1"/>
                </a:lnRef>
                <a:fillRef idx="0">
                  <a:schemeClr val="dk1"/>
                </a:fillRef>
                <a:effectRef idx="2">
                  <a:schemeClr val="dk1"/>
                </a:effectRef>
                <a:fontRef idx="minor">
                  <a:schemeClr val="tx1"/>
                </a:fontRef>
              </p:style>
            </p:cxnSp>
          </p:grpSp>
          <p:sp>
            <p:nvSpPr>
              <p:cNvPr id="103" name="TextBox 102">
                <a:extLst>
                  <a:ext uri="{FF2B5EF4-FFF2-40B4-BE49-F238E27FC236}">
                    <a16:creationId xmlns:a16="http://schemas.microsoft.com/office/drawing/2014/main" id="{91E818AB-989A-EBCA-D78B-20F3B210D755}"/>
                  </a:ext>
                </a:extLst>
              </p:cNvPr>
              <p:cNvSpPr txBox="1"/>
              <p:nvPr/>
            </p:nvSpPr>
            <p:spPr>
              <a:xfrm>
                <a:off x="11984406" y="2997868"/>
                <a:ext cx="497747"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a:t>
                </a:r>
              </a:p>
            </p:txBody>
          </p:sp>
          <p:grpSp>
            <p:nvGrpSpPr>
              <p:cNvPr id="104" name="Group 103">
                <a:extLst>
                  <a:ext uri="{FF2B5EF4-FFF2-40B4-BE49-F238E27FC236}">
                    <a16:creationId xmlns:a16="http://schemas.microsoft.com/office/drawing/2014/main" id="{350E5C0D-8261-7B84-746F-C600EC1167A2}"/>
                  </a:ext>
                </a:extLst>
              </p:cNvPr>
              <p:cNvGrpSpPr/>
              <p:nvPr/>
            </p:nvGrpSpPr>
            <p:grpSpPr>
              <a:xfrm>
                <a:off x="11043594" y="2663261"/>
                <a:ext cx="972012" cy="1461939"/>
                <a:chOff x="11977285" y="4265748"/>
                <a:chExt cx="831398" cy="1461939"/>
              </a:xfrm>
            </p:grpSpPr>
            <p:sp>
              <p:nvSpPr>
                <p:cNvPr id="112" name="TextBox 111">
                  <a:extLst>
                    <a:ext uri="{FF2B5EF4-FFF2-40B4-BE49-F238E27FC236}">
                      <a16:creationId xmlns:a16="http://schemas.microsoft.com/office/drawing/2014/main" id="{174A6FAF-A890-C1D3-7645-213C01F78814}"/>
                    </a:ext>
                  </a:extLst>
                </p:cNvPr>
                <p:cNvSpPr txBox="1"/>
                <p:nvPr/>
              </p:nvSpPr>
              <p:spPr>
                <a:xfrm>
                  <a:off x="11977285" y="4265748"/>
                  <a:ext cx="831398"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7</a:t>
                  </a:r>
                </a:p>
              </p:txBody>
            </p:sp>
            <p:cxnSp>
              <p:nvCxnSpPr>
                <p:cNvPr id="113" name="Straight Connector 112">
                  <a:extLst>
                    <a:ext uri="{FF2B5EF4-FFF2-40B4-BE49-F238E27FC236}">
                      <a16:creationId xmlns:a16="http://schemas.microsoft.com/office/drawing/2014/main" id="{7510B89E-8C0E-E183-8A60-C91613684710}"/>
                    </a:ext>
                  </a:extLst>
                </p:cNvPr>
                <p:cNvCxnSpPr>
                  <a:cxnSpLocks/>
                </p:cNvCxnSpPr>
                <p:nvPr/>
              </p:nvCxnSpPr>
              <p:spPr>
                <a:xfrm flipH="1">
                  <a:off x="12061000" y="4986901"/>
                  <a:ext cx="667024" cy="0"/>
                </a:xfrm>
                <a:prstGeom prst="line">
                  <a:avLst/>
                </a:prstGeom>
              </p:spPr>
              <p:style>
                <a:lnRef idx="3">
                  <a:schemeClr val="dk1"/>
                </a:lnRef>
                <a:fillRef idx="0">
                  <a:schemeClr val="dk1"/>
                </a:fillRef>
                <a:effectRef idx="2">
                  <a:schemeClr val="dk1"/>
                </a:effectRef>
                <a:fontRef idx="minor">
                  <a:schemeClr val="tx1"/>
                </a:fontRef>
              </p:style>
            </p:cxnSp>
          </p:grpSp>
          <p:sp>
            <p:nvSpPr>
              <p:cNvPr id="105" name="TextBox 104">
                <a:extLst>
                  <a:ext uri="{FF2B5EF4-FFF2-40B4-BE49-F238E27FC236}">
                    <a16:creationId xmlns:a16="http://schemas.microsoft.com/office/drawing/2014/main" id="{CB26DB24-C6CE-5E31-BB1E-AB28921169DB}"/>
                  </a:ext>
                </a:extLst>
              </p:cNvPr>
              <p:cNvSpPr txBox="1"/>
              <p:nvPr/>
            </p:nvSpPr>
            <p:spPr>
              <a:xfrm>
                <a:off x="10219446" y="2977325"/>
                <a:ext cx="740092"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a:t>
                </a:r>
              </a:p>
            </p:txBody>
          </p:sp>
          <p:grpSp>
            <p:nvGrpSpPr>
              <p:cNvPr id="106" name="Group 105">
                <a:extLst>
                  <a:ext uri="{FF2B5EF4-FFF2-40B4-BE49-F238E27FC236}">
                    <a16:creationId xmlns:a16="http://schemas.microsoft.com/office/drawing/2014/main" id="{A117F28D-9F0A-E8F6-0B2D-7D32108498E4}"/>
                  </a:ext>
                </a:extLst>
              </p:cNvPr>
              <p:cNvGrpSpPr/>
              <p:nvPr/>
            </p:nvGrpSpPr>
            <p:grpSpPr>
              <a:xfrm>
                <a:off x="13473604" y="2642718"/>
                <a:ext cx="1371885" cy="1461939"/>
                <a:chOff x="15221924" y="8025769"/>
                <a:chExt cx="1371885" cy="1461939"/>
              </a:xfrm>
            </p:grpSpPr>
            <p:grpSp>
              <p:nvGrpSpPr>
                <p:cNvPr id="108" name="Group 107">
                  <a:extLst>
                    <a:ext uri="{FF2B5EF4-FFF2-40B4-BE49-F238E27FC236}">
                      <a16:creationId xmlns:a16="http://schemas.microsoft.com/office/drawing/2014/main" id="{B220AD04-432C-2EFA-5E1F-3AEBA9E8BAEE}"/>
                    </a:ext>
                  </a:extLst>
                </p:cNvPr>
                <p:cNvGrpSpPr/>
                <p:nvPr/>
              </p:nvGrpSpPr>
              <p:grpSpPr>
                <a:xfrm>
                  <a:off x="15621797" y="8025769"/>
                  <a:ext cx="972012" cy="1461939"/>
                  <a:chOff x="11977285" y="4265748"/>
                  <a:chExt cx="831398" cy="1461939"/>
                </a:xfrm>
              </p:grpSpPr>
              <p:sp>
                <p:nvSpPr>
                  <p:cNvPr id="110" name="TextBox 109">
                    <a:extLst>
                      <a:ext uri="{FF2B5EF4-FFF2-40B4-BE49-F238E27FC236}">
                        <a16:creationId xmlns:a16="http://schemas.microsoft.com/office/drawing/2014/main" id="{DF52FDC9-7529-1C41-EF84-C10CB2738771}"/>
                      </a:ext>
                    </a:extLst>
                  </p:cNvPr>
                  <p:cNvSpPr txBox="1"/>
                  <p:nvPr/>
                </p:nvSpPr>
                <p:spPr>
                  <a:xfrm>
                    <a:off x="11977285" y="4265748"/>
                    <a:ext cx="831398"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11</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19</a:t>
                    </a:r>
                  </a:p>
                </p:txBody>
              </p:sp>
              <p:cxnSp>
                <p:nvCxnSpPr>
                  <p:cNvPr id="111" name="Straight Connector 110">
                    <a:extLst>
                      <a:ext uri="{FF2B5EF4-FFF2-40B4-BE49-F238E27FC236}">
                        <a16:creationId xmlns:a16="http://schemas.microsoft.com/office/drawing/2014/main" id="{FD2B11B9-6BC8-183B-57E8-14CDCA861108}"/>
                      </a:ext>
                    </a:extLst>
                  </p:cNvPr>
                  <p:cNvCxnSpPr>
                    <a:cxnSpLocks/>
                  </p:cNvCxnSpPr>
                  <p:nvPr/>
                </p:nvCxnSpPr>
                <p:spPr>
                  <a:xfrm flipH="1">
                    <a:off x="12061000" y="4986901"/>
                    <a:ext cx="667024" cy="0"/>
                  </a:xfrm>
                  <a:prstGeom prst="line">
                    <a:avLst/>
                  </a:prstGeom>
                </p:spPr>
                <p:style>
                  <a:lnRef idx="3">
                    <a:schemeClr val="dk1"/>
                  </a:lnRef>
                  <a:fillRef idx="0">
                    <a:schemeClr val="dk1"/>
                  </a:fillRef>
                  <a:effectRef idx="2">
                    <a:schemeClr val="dk1"/>
                  </a:effectRef>
                  <a:fontRef idx="minor">
                    <a:schemeClr val="tx1"/>
                  </a:fontRef>
                </p:style>
              </p:cxnSp>
            </p:grpSp>
            <p:sp>
              <p:nvSpPr>
                <p:cNvPr id="109" name="TextBox 108">
                  <a:extLst>
                    <a:ext uri="{FF2B5EF4-FFF2-40B4-BE49-F238E27FC236}">
                      <a16:creationId xmlns:a16="http://schemas.microsoft.com/office/drawing/2014/main" id="{2AD806AD-14C7-1A22-3C82-DBEE51FEA5A9}"/>
                    </a:ext>
                  </a:extLst>
                </p:cNvPr>
                <p:cNvSpPr txBox="1"/>
                <p:nvPr/>
              </p:nvSpPr>
              <p:spPr>
                <a:xfrm>
                  <a:off x="15221924" y="8360376"/>
                  <a:ext cx="497747"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x</a:t>
                  </a:r>
                </a:p>
              </p:txBody>
            </p:sp>
          </p:grpSp>
          <p:sp>
            <p:nvSpPr>
              <p:cNvPr id="107" name="Double Bracket 106">
                <a:extLst>
                  <a:ext uri="{FF2B5EF4-FFF2-40B4-BE49-F238E27FC236}">
                    <a16:creationId xmlns:a16="http://schemas.microsoft.com/office/drawing/2014/main" id="{C8A906A6-1B65-8235-AE62-01C02A447B75}"/>
                  </a:ext>
                </a:extLst>
              </p:cNvPr>
              <p:cNvSpPr/>
              <p:nvPr/>
            </p:nvSpPr>
            <p:spPr>
              <a:xfrm>
                <a:off x="11033525" y="2723189"/>
                <a:ext cx="2450033" cy="1273121"/>
              </a:xfrm>
              <a:prstGeom prst="bracketPair">
                <a:avLst>
                  <a:gd name="adj" fmla="val 19475"/>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x-none" sz="4200">
                  <a:latin typeface="Arial" panose="020B0604020202020204" pitchFamily="34" charset="0"/>
                  <a:cs typeface="Arial" panose="020B0604020202020204" pitchFamily="34" charset="0"/>
                </a:endParaRPr>
              </a:p>
            </p:txBody>
          </p:sp>
        </p:grpSp>
        <p:grpSp>
          <p:nvGrpSpPr>
            <p:cNvPr id="116" name="Group 115">
              <a:extLst>
                <a:ext uri="{FF2B5EF4-FFF2-40B4-BE49-F238E27FC236}">
                  <a16:creationId xmlns:a16="http://schemas.microsoft.com/office/drawing/2014/main" id="{A5F6D362-1058-8A33-1E25-BBF5A2B9BEB6}"/>
                </a:ext>
              </a:extLst>
            </p:cNvPr>
            <p:cNvGrpSpPr/>
            <p:nvPr/>
          </p:nvGrpSpPr>
          <p:grpSpPr>
            <a:xfrm>
              <a:off x="10284520" y="6977740"/>
              <a:ext cx="2925657" cy="1475828"/>
              <a:chOff x="1566509" y="6563142"/>
              <a:chExt cx="2925657" cy="1475828"/>
            </a:xfrm>
          </p:grpSpPr>
          <p:grpSp>
            <p:nvGrpSpPr>
              <p:cNvPr id="117" name="Group 116">
                <a:extLst>
                  <a:ext uri="{FF2B5EF4-FFF2-40B4-BE49-F238E27FC236}">
                    <a16:creationId xmlns:a16="http://schemas.microsoft.com/office/drawing/2014/main" id="{40872A7A-2062-4F15-576D-A258BAAC1554}"/>
                  </a:ext>
                </a:extLst>
              </p:cNvPr>
              <p:cNvGrpSpPr/>
              <p:nvPr/>
            </p:nvGrpSpPr>
            <p:grpSpPr>
              <a:xfrm>
                <a:off x="2183162" y="6577031"/>
                <a:ext cx="972012" cy="1461939"/>
                <a:chOff x="11977285" y="4265748"/>
                <a:chExt cx="831398" cy="1461939"/>
              </a:xfrm>
            </p:grpSpPr>
            <p:sp>
              <p:nvSpPr>
                <p:cNvPr id="124" name="TextBox 123">
                  <a:extLst>
                    <a:ext uri="{FF2B5EF4-FFF2-40B4-BE49-F238E27FC236}">
                      <a16:creationId xmlns:a16="http://schemas.microsoft.com/office/drawing/2014/main" id="{7A5DDA21-17EC-DFDA-1720-AB67BDBCF54A}"/>
                    </a:ext>
                  </a:extLst>
                </p:cNvPr>
                <p:cNvSpPr txBox="1"/>
                <p:nvPr/>
              </p:nvSpPr>
              <p:spPr>
                <a:xfrm>
                  <a:off x="11977285" y="4265748"/>
                  <a:ext cx="831398"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7</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7</a:t>
                  </a:r>
                </a:p>
              </p:txBody>
            </p:sp>
            <p:cxnSp>
              <p:nvCxnSpPr>
                <p:cNvPr id="125" name="Straight Connector 124">
                  <a:extLst>
                    <a:ext uri="{FF2B5EF4-FFF2-40B4-BE49-F238E27FC236}">
                      <a16:creationId xmlns:a16="http://schemas.microsoft.com/office/drawing/2014/main" id="{95C49195-8719-4EBE-B32E-696D6035B856}"/>
                    </a:ext>
                  </a:extLst>
                </p:cNvPr>
                <p:cNvCxnSpPr>
                  <a:cxnSpLocks/>
                </p:cNvCxnSpPr>
                <p:nvPr/>
              </p:nvCxnSpPr>
              <p:spPr>
                <a:xfrm flipH="1">
                  <a:off x="12061000" y="4986901"/>
                  <a:ext cx="667024" cy="0"/>
                </a:xfrm>
                <a:prstGeom prst="line">
                  <a:avLst/>
                </a:prstGeom>
              </p:spPr>
              <p:style>
                <a:lnRef idx="3">
                  <a:schemeClr val="dk1"/>
                </a:lnRef>
                <a:fillRef idx="0">
                  <a:schemeClr val="dk1"/>
                </a:fillRef>
                <a:effectRef idx="2">
                  <a:schemeClr val="dk1"/>
                </a:effectRef>
                <a:fontRef idx="minor">
                  <a:schemeClr val="tx1"/>
                </a:fontRef>
              </p:style>
            </p:cxnSp>
          </p:grpSp>
          <p:sp>
            <p:nvSpPr>
              <p:cNvPr id="118" name="TextBox 117">
                <a:extLst>
                  <a:ext uri="{FF2B5EF4-FFF2-40B4-BE49-F238E27FC236}">
                    <a16:creationId xmlns:a16="http://schemas.microsoft.com/office/drawing/2014/main" id="{C2227391-19C2-6BA4-7FFC-3EEBEF665171}"/>
                  </a:ext>
                </a:extLst>
              </p:cNvPr>
              <p:cNvSpPr txBox="1"/>
              <p:nvPr/>
            </p:nvSpPr>
            <p:spPr>
              <a:xfrm>
                <a:off x="1566509" y="6924779"/>
                <a:ext cx="740092"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a:t>
                </a:r>
              </a:p>
            </p:txBody>
          </p:sp>
          <p:grpSp>
            <p:nvGrpSpPr>
              <p:cNvPr id="119" name="Group 118">
                <a:extLst>
                  <a:ext uri="{FF2B5EF4-FFF2-40B4-BE49-F238E27FC236}">
                    <a16:creationId xmlns:a16="http://schemas.microsoft.com/office/drawing/2014/main" id="{549BDB51-3B64-D313-CD79-157D7ECF20B6}"/>
                  </a:ext>
                </a:extLst>
              </p:cNvPr>
              <p:cNvGrpSpPr/>
              <p:nvPr/>
            </p:nvGrpSpPr>
            <p:grpSpPr>
              <a:xfrm>
                <a:off x="3120281" y="6563142"/>
                <a:ext cx="1371885" cy="1461939"/>
                <a:chOff x="15221924" y="8025769"/>
                <a:chExt cx="1371885" cy="1461939"/>
              </a:xfrm>
            </p:grpSpPr>
            <p:grpSp>
              <p:nvGrpSpPr>
                <p:cNvPr id="120" name="Group 119">
                  <a:extLst>
                    <a:ext uri="{FF2B5EF4-FFF2-40B4-BE49-F238E27FC236}">
                      <a16:creationId xmlns:a16="http://schemas.microsoft.com/office/drawing/2014/main" id="{6768E9B9-B524-4BED-AB8C-4B8E5735CDE1}"/>
                    </a:ext>
                  </a:extLst>
                </p:cNvPr>
                <p:cNvGrpSpPr/>
                <p:nvPr/>
              </p:nvGrpSpPr>
              <p:grpSpPr>
                <a:xfrm>
                  <a:off x="15621797" y="8025769"/>
                  <a:ext cx="972012" cy="1461939"/>
                  <a:chOff x="11977285" y="4265748"/>
                  <a:chExt cx="831398" cy="1461939"/>
                </a:xfrm>
              </p:grpSpPr>
              <p:sp>
                <p:nvSpPr>
                  <p:cNvPr id="122" name="TextBox 121">
                    <a:extLst>
                      <a:ext uri="{FF2B5EF4-FFF2-40B4-BE49-F238E27FC236}">
                        <a16:creationId xmlns:a16="http://schemas.microsoft.com/office/drawing/2014/main" id="{75EC3B27-BBAD-CFD8-9F6B-8E6BE6560B32}"/>
                      </a:ext>
                    </a:extLst>
                  </p:cNvPr>
                  <p:cNvSpPr txBox="1"/>
                  <p:nvPr/>
                </p:nvSpPr>
                <p:spPr>
                  <a:xfrm>
                    <a:off x="11977285" y="4265748"/>
                    <a:ext cx="831398"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11</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19</a:t>
                    </a:r>
                  </a:p>
                </p:txBody>
              </p:sp>
              <p:cxnSp>
                <p:nvCxnSpPr>
                  <p:cNvPr id="123" name="Straight Connector 122">
                    <a:extLst>
                      <a:ext uri="{FF2B5EF4-FFF2-40B4-BE49-F238E27FC236}">
                        <a16:creationId xmlns:a16="http://schemas.microsoft.com/office/drawing/2014/main" id="{E1EAD550-46DB-55D4-D5A7-48288D0B6850}"/>
                      </a:ext>
                    </a:extLst>
                  </p:cNvPr>
                  <p:cNvCxnSpPr>
                    <a:cxnSpLocks/>
                  </p:cNvCxnSpPr>
                  <p:nvPr/>
                </p:nvCxnSpPr>
                <p:spPr>
                  <a:xfrm flipH="1">
                    <a:off x="12061000" y="4986901"/>
                    <a:ext cx="667024" cy="0"/>
                  </a:xfrm>
                  <a:prstGeom prst="line">
                    <a:avLst/>
                  </a:prstGeom>
                </p:spPr>
                <p:style>
                  <a:lnRef idx="3">
                    <a:schemeClr val="dk1"/>
                  </a:lnRef>
                  <a:fillRef idx="0">
                    <a:schemeClr val="dk1"/>
                  </a:fillRef>
                  <a:effectRef idx="2">
                    <a:schemeClr val="dk1"/>
                  </a:effectRef>
                  <a:fontRef idx="minor">
                    <a:schemeClr val="tx1"/>
                  </a:fontRef>
                </p:style>
              </p:cxnSp>
            </p:grpSp>
            <p:sp>
              <p:nvSpPr>
                <p:cNvPr id="121" name="TextBox 120">
                  <a:extLst>
                    <a:ext uri="{FF2B5EF4-FFF2-40B4-BE49-F238E27FC236}">
                      <a16:creationId xmlns:a16="http://schemas.microsoft.com/office/drawing/2014/main" id="{7CE72578-3697-0B30-500F-27F6C12DF727}"/>
                    </a:ext>
                  </a:extLst>
                </p:cNvPr>
                <p:cNvSpPr txBox="1"/>
                <p:nvPr/>
              </p:nvSpPr>
              <p:spPr>
                <a:xfrm>
                  <a:off x="15221924" y="8360376"/>
                  <a:ext cx="497747"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x</a:t>
                  </a:r>
                </a:p>
              </p:txBody>
            </p:sp>
          </p:grpSp>
        </p:grpSp>
        <p:grpSp>
          <p:nvGrpSpPr>
            <p:cNvPr id="126" name="Group 125">
              <a:extLst>
                <a:ext uri="{FF2B5EF4-FFF2-40B4-BE49-F238E27FC236}">
                  <a16:creationId xmlns:a16="http://schemas.microsoft.com/office/drawing/2014/main" id="{C464834C-5571-3A9A-53A6-F0A562AF893F}"/>
                </a:ext>
              </a:extLst>
            </p:cNvPr>
            <p:cNvGrpSpPr/>
            <p:nvPr/>
          </p:nvGrpSpPr>
          <p:grpSpPr>
            <a:xfrm>
              <a:off x="13145879" y="6991629"/>
              <a:ext cx="2301771" cy="1461939"/>
              <a:chOff x="4284238" y="6644201"/>
              <a:chExt cx="2301771" cy="1461939"/>
            </a:xfrm>
          </p:grpSpPr>
          <p:sp>
            <p:nvSpPr>
              <p:cNvPr id="127" name="TextBox 126">
                <a:extLst>
                  <a:ext uri="{FF2B5EF4-FFF2-40B4-BE49-F238E27FC236}">
                    <a16:creationId xmlns:a16="http://schemas.microsoft.com/office/drawing/2014/main" id="{90D4C247-3D70-1A2B-66DB-ADADC05F668D}"/>
                  </a:ext>
                </a:extLst>
              </p:cNvPr>
              <p:cNvSpPr txBox="1"/>
              <p:nvPr/>
            </p:nvSpPr>
            <p:spPr>
              <a:xfrm>
                <a:off x="4745610" y="7005838"/>
                <a:ext cx="575423"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a:t>
                </a:r>
              </a:p>
            </p:txBody>
          </p:sp>
          <p:sp>
            <p:nvSpPr>
              <p:cNvPr id="128" name="TextBox 127">
                <a:extLst>
                  <a:ext uri="{FF2B5EF4-FFF2-40B4-BE49-F238E27FC236}">
                    <a16:creationId xmlns:a16="http://schemas.microsoft.com/office/drawing/2014/main" id="{5FBF4F2A-FD27-B94C-1E49-E3BFEE72908F}"/>
                  </a:ext>
                </a:extLst>
              </p:cNvPr>
              <p:cNvSpPr txBox="1"/>
              <p:nvPr/>
            </p:nvSpPr>
            <p:spPr>
              <a:xfrm>
                <a:off x="4284238" y="7005838"/>
                <a:ext cx="590164"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a:t>
                </a:r>
              </a:p>
            </p:txBody>
          </p:sp>
          <p:grpSp>
            <p:nvGrpSpPr>
              <p:cNvPr id="129" name="Group 128">
                <a:extLst>
                  <a:ext uri="{FF2B5EF4-FFF2-40B4-BE49-F238E27FC236}">
                    <a16:creationId xmlns:a16="http://schemas.microsoft.com/office/drawing/2014/main" id="{EC1171B1-C249-52DF-92F0-9A776AF41DCE}"/>
                  </a:ext>
                </a:extLst>
              </p:cNvPr>
              <p:cNvGrpSpPr/>
              <p:nvPr/>
            </p:nvGrpSpPr>
            <p:grpSpPr>
              <a:xfrm>
                <a:off x="5214124" y="6644201"/>
                <a:ext cx="1371885" cy="1461939"/>
                <a:chOff x="15221924" y="8025769"/>
                <a:chExt cx="1371885" cy="1461939"/>
              </a:xfrm>
            </p:grpSpPr>
            <p:grpSp>
              <p:nvGrpSpPr>
                <p:cNvPr id="130" name="Group 129">
                  <a:extLst>
                    <a:ext uri="{FF2B5EF4-FFF2-40B4-BE49-F238E27FC236}">
                      <a16:creationId xmlns:a16="http://schemas.microsoft.com/office/drawing/2014/main" id="{05A2D6B5-3F4F-E0AB-A974-AF46DDBCDC59}"/>
                    </a:ext>
                  </a:extLst>
                </p:cNvPr>
                <p:cNvGrpSpPr/>
                <p:nvPr/>
              </p:nvGrpSpPr>
              <p:grpSpPr>
                <a:xfrm>
                  <a:off x="15621797" y="8025769"/>
                  <a:ext cx="972012" cy="1461939"/>
                  <a:chOff x="11977285" y="4265748"/>
                  <a:chExt cx="831398" cy="1461939"/>
                </a:xfrm>
              </p:grpSpPr>
              <p:sp>
                <p:nvSpPr>
                  <p:cNvPr id="132" name="TextBox 131">
                    <a:extLst>
                      <a:ext uri="{FF2B5EF4-FFF2-40B4-BE49-F238E27FC236}">
                        <a16:creationId xmlns:a16="http://schemas.microsoft.com/office/drawing/2014/main" id="{6306BE7B-F8D5-F1D1-8F14-13C784FCACF0}"/>
                      </a:ext>
                    </a:extLst>
                  </p:cNvPr>
                  <p:cNvSpPr txBox="1"/>
                  <p:nvPr/>
                </p:nvSpPr>
                <p:spPr>
                  <a:xfrm>
                    <a:off x="11977285" y="4265748"/>
                    <a:ext cx="831398"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11</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19</a:t>
                    </a:r>
                  </a:p>
                </p:txBody>
              </p:sp>
              <p:cxnSp>
                <p:nvCxnSpPr>
                  <p:cNvPr id="133" name="Straight Connector 132">
                    <a:extLst>
                      <a:ext uri="{FF2B5EF4-FFF2-40B4-BE49-F238E27FC236}">
                        <a16:creationId xmlns:a16="http://schemas.microsoft.com/office/drawing/2014/main" id="{A8C194E4-F523-E6F2-E315-712F33D21C9D}"/>
                      </a:ext>
                    </a:extLst>
                  </p:cNvPr>
                  <p:cNvCxnSpPr>
                    <a:cxnSpLocks/>
                  </p:cNvCxnSpPr>
                  <p:nvPr/>
                </p:nvCxnSpPr>
                <p:spPr>
                  <a:xfrm flipH="1">
                    <a:off x="12061000" y="4986901"/>
                    <a:ext cx="667024" cy="0"/>
                  </a:xfrm>
                  <a:prstGeom prst="line">
                    <a:avLst/>
                  </a:prstGeom>
                </p:spPr>
                <p:style>
                  <a:lnRef idx="3">
                    <a:schemeClr val="dk1"/>
                  </a:lnRef>
                  <a:fillRef idx="0">
                    <a:schemeClr val="dk1"/>
                  </a:fillRef>
                  <a:effectRef idx="2">
                    <a:schemeClr val="dk1"/>
                  </a:effectRef>
                  <a:fontRef idx="minor">
                    <a:schemeClr val="tx1"/>
                  </a:fontRef>
                </p:style>
              </p:cxnSp>
            </p:grpSp>
            <p:sp>
              <p:nvSpPr>
                <p:cNvPr id="131" name="TextBox 130">
                  <a:extLst>
                    <a:ext uri="{FF2B5EF4-FFF2-40B4-BE49-F238E27FC236}">
                      <a16:creationId xmlns:a16="http://schemas.microsoft.com/office/drawing/2014/main" id="{6C6B7542-4DF4-B6F5-62FA-48761B52B70F}"/>
                    </a:ext>
                  </a:extLst>
                </p:cNvPr>
                <p:cNvSpPr txBox="1"/>
                <p:nvPr/>
              </p:nvSpPr>
              <p:spPr>
                <a:xfrm>
                  <a:off x="15221924" y="8360376"/>
                  <a:ext cx="497747"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x</a:t>
                  </a:r>
                </a:p>
              </p:txBody>
            </p:sp>
          </p:grpSp>
        </p:grpSp>
        <p:grpSp>
          <p:nvGrpSpPr>
            <p:cNvPr id="134" name="Group 133">
              <a:extLst>
                <a:ext uri="{FF2B5EF4-FFF2-40B4-BE49-F238E27FC236}">
                  <a16:creationId xmlns:a16="http://schemas.microsoft.com/office/drawing/2014/main" id="{D76FA31E-F038-3F76-7868-198840D25243}"/>
                </a:ext>
              </a:extLst>
            </p:cNvPr>
            <p:cNvGrpSpPr/>
            <p:nvPr/>
          </p:nvGrpSpPr>
          <p:grpSpPr>
            <a:xfrm>
              <a:off x="15418311" y="6977739"/>
              <a:ext cx="1429212" cy="1461939"/>
              <a:chOff x="15164597" y="8025769"/>
              <a:chExt cx="1429212" cy="1461939"/>
            </a:xfrm>
          </p:grpSpPr>
          <p:grpSp>
            <p:nvGrpSpPr>
              <p:cNvPr id="135" name="Group 134">
                <a:extLst>
                  <a:ext uri="{FF2B5EF4-FFF2-40B4-BE49-F238E27FC236}">
                    <a16:creationId xmlns:a16="http://schemas.microsoft.com/office/drawing/2014/main" id="{054CDC2C-1471-7CE0-EC93-36899BFAC0C9}"/>
                  </a:ext>
                </a:extLst>
              </p:cNvPr>
              <p:cNvGrpSpPr/>
              <p:nvPr/>
            </p:nvGrpSpPr>
            <p:grpSpPr>
              <a:xfrm>
                <a:off x="15621797" y="8025769"/>
                <a:ext cx="972012" cy="1461939"/>
                <a:chOff x="11977285" y="4265748"/>
                <a:chExt cx="831398" cy="1461939"/>
              </a:xfrm>
            </p:grpSpPr>
            <p:sp>
              <p:nvSpPr>
                <p:cNvPr id="137" name="TextBox 136">
                  <a:extLst>
                    <a:ext uri="{FF2B5EF4-FFF2-40B4-BE49-F238E27FC236}">
                      <a16:creationId xmlns:a16="http://schemas.microsoft.com/office/drawing/2014/main" id="{47CE694A-7FD7-040A-86CE-84B629F8C066}"/>
                    </a:ext>
                  </a:extLst>
                </p:cNvPr>
                <p:cNvSpPr txBox="1"/>
                <p:nvPr/>
              </p:nvSpPr>
              <p:spPr>
                <a:xfrm>
                  <a:off x="11977285" y="4265748"/>
                  <a:ext cx="831398"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11</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19</a:t>
                  </a:r>
                </a:p>
              </p:txBody>
            </p:sp>
            <p:cxnSp>
              <p:nvCxnSpPr>
                <p:cNvPr id="138" name="Straight Connector 137">
                  <a:extLst>
                    <a:ext uri="{FF2B5EF4-FFF2-40B4-BE49-F238E27FC236}">
                      <a16:creationId xmlns:a16="http://schemas.microsoft.com/office/drawing/2014/main" id="{02717F1D-C0FA-0BB4-327F-54027E6399A7}"/>
                    </a:ext>
                  </a:extLst>
                </p:cNvPr>
                <p:cNvCxnSpPr>
                  <a:cxnSpLocks/>
                </p:cNvCxnSpPr>
                <p:nvPr/>
              </p:nvCxnSpPr>
              <p:spPr>
                <a:xfrm flipH="1">
                  <a:off x="12061000" y="4986901"/>
                  <a:ext cx="667024" cy="0"/>
                </a:xfrm>
                <a:prstGeom prst="line">
                  <a:avLst/>
                </a:prstGeom>
              </p:spPr>
              <p:style>
                <a:lnRef idx="3">
                  <a:schemeClr val="dk1"/>
                </a:lnRef>
                <a:fillRef idx="0">
                  <a:schemeClr val="dk1"/>
                </a:fillRef>
                <a:effectRef idx="2">
                  <a:schemeClr val="dk1"/>
                </a:effectRef>
                <a:fontRef idx="minor">
                  <a:schemeClr val="tx1"/>
                </a:fontRef>
              </p:style>
            </p:cxnSp>
          </p:grpSp>
          <p:sp>
            <p:nvSpPr>
              <p:cNvPr id="136" name="TextBox 135">
                <a:extLst>
                  <a:ext uri="{FF2B5EF4-FFF2-40B4-BE49-F238E27FC236}">
                    <a16:creationId xmlns:a16="http://schemas.microsoft.com/office/drawing/2014/main" id="{CAC74068-3070-A963-A60D-2384C7AC693A}"/>
                  </a:ext>
                </a:extLst>
              </p:cNvPr>
              <p:cNvSpPr txBox="1"/>
              <p:nvPr/>
            </p:nvSpPr>
            <p:spPr>
              <a:xfrm>
                <a:off x="15164597" y="8398292"/>
                <a:ext cx="497747"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a:t>
                </a:r>
              </a:p>
            </p:txBody>
          </p:sp>
        </p:grpSp>
      </p:grpSp>
    </p:spTree>
    <p:extLst>
      <p:ext uri="{BB962C8B-B14F-4D97-AF65-F5344CB8AC3E}">
        <p14:creationId xmlns:p14="http://schemas.microsoft.com/office/powerpoint/2010/main" val="193142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par>
                                <p:cTn id="13" presetID="22" presetClass="entr" presetSubtype="8" fill="hold" nodeType="withEffect">
                                  <p:stCondLst>
                                    <p:cond delay="0"/>
                                  </p:stCondLst>
                                  <p:childTnLst>
                                    <p:set>
                                      <p:cBhvr>
                                        <p:cTn id="14" dur="1" fill="hold">
                                          <p:stCondLst>
                                            <p:cond delay="0"/>
                                          </p:stCondLst>
                                        </p:cTn>
                                        <p:tgtEl>
                                          <p:spTgt spid="83"/>
                                        </p:tgtEl>
                                        <p:attrNameLst>
                                          <p:attrName>style.visibility</p:attrName>
                                        </p:attrNameLst>
                                      </p:cBhvr>
                                      <p:to>
                                        <p:strVal val="visible"/>
                                      </p:to>
                                    </p:set>
                                    <p:animEffect transition="in" filter="wipe(left)">
                                      <p:cBhvr>
                                        <p:cTn id="15" dur="500"/>
                                        <p:tgtEl>
                                          <p:spTgt spid="8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fade">
                                      <p:cBhvr>
                                        <p:cTn id="20" dur="500"/>
                                        <p:tgtEl>
                                          <p:spTgt spid="52"/>
                                        </p:tgtEl>
                                      </p:cBhvr>
                                    </p:animEffect>
                                    <p:anim calcmode="lin" valueType="num">
                                      <p:cBhvr>
                                        <p:cTn id="21" dur="500" fill="hold"/>
                                        <p:tgtEl>
                                          <p:spTgt spid="52"/>
                                        </p:tgtEl>
                                        <p:attrNameLst>
                                          <p:attrName>ppt_x</p:attrName>
                                        </p:attrNameLst>
                                      </p:cBhvr>
                                      <p:tavLst>
                                        <p:tav tm="0">
                                          <p:val>
                                            <p:strVal val="#ppt_x"/>
                                          </p:val>
                                        </p:tav>
                                        <p:tav tm="100000">
                                          <p:val>
                                            <p:strVal val="#ppt_x"/>
                                          </p:val>
                                        </p:tav>
                                      </p:tavLst>
                                    </p:anim>
                                    <p:anim calcmode="lin" valueType="num">
                                      <p:cBhvr>
                                        <p:cTn id="22" dur="5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fade">
                                      <p:cBhvr>
                                        <p:cTn id="27" dur="500"/>
                                        <p:tgtEl>
                                          <p:spTgt spid="53"/>
                                        </p:tgtEl>
                                      </p:cBhvr>
                                    </p:animEffect>
                                    <p:anim calcmode="lin" valueType="num">
                                      <p:cBhvr>
                                        <p:cTn id="28" dur="500" fill="hold"/>
                                        <p:tgtEl>
                                          <p:spTgt spid="53"/>
                                        </p:tgtEl>
                                        <p:attrNameLst>
                                          <p:attrName>ppt_x</p:attrName>
                                        </p:attrNameLst>
                                      </p:cBhvr>
                                      <p:tavLst>
                                        <p:tav tm="0">
                                          <p:val>
                                            <p:strVal val="#ppt_x"/>
                                          </p:val>
                                        </p:tav>
                                        <p:tav tm="100000">
                                          <p:val>
                                            <p:strVal val="#ppt_x"/>
                                          </p:val>
                                        </p:tav>
                                      </p:tavLst>
                                    </p:anim>
                                    <p:anim calcmode="lin" valueType="num">
                                      <p:cBhvr>
                                        <p:cTn id="29" dur="5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B6EEF"/>
        </a:solidFill>
        <a:effectLst/>
      </p:bgPr>
    </p:bg>
    <p:spTree>
      <p:nvGrpSpPr>
        <p:cNvPr id="1" name=""/>
        <p:cNvGrpSpPr/>
        <p:nvPr/>
      </p:nvGrpSpPr>
      <p:grpSpPr>
        <a:xfrm>
          <a:off x="0" y="0"/>
          <a:ext cx="0" cy="0"/>
          <a:chOff x="0" y="0"/>
          <a:chExt cx="0" cy="0"/>
        </a:xfrm>
      </p:grpSpPr>
      <p:grpSp>
        <p:nvGrpSpPr>
          <p:cNvPr id="2" name="Group 2"/>
          <p:cNvGrpSpPr/>
          <p:nvPr/>
        </p:nvGrpSpPr>
        <p:grpSpPr>
          <a:xfrm>
            <a:off x="651750" y="651750"/>
            <a:ext cx="16984499" cy="8983499"/>
            <a:chOff x="0" y="0"/>
            <a:chExt cx="22645999" cy="11977999"/>
          </a:xfrm>
        </p:grpSpPr>
        <p:grpSp>
          <p:nvGrpSpPr>
            <p:cNvPr id="3" name="Group 3"/>
            <p:cNvGrpSpPr/>
            <p:nvPr/>
          </p:nvGrpSpPr>
          <p:grpSpPr>
            <a:xfrm>
              <a:off x="0" y="0"/>
              <a:ext cx="22645999" cy="11977999"/>
              <a:chOff x="0" y="0"/>
              <a:chExt cx="5745374" cy="3038863"/>
            </a:xfrm>
          </p:grpSpPr>
          <p:sp>
            <p:nvSpPr>
              <p:cNvPr id="4" name="Freeform 4"/>
              <p:cNvSpPr/>
              <p:nvPr/>
            </p:nvSpPr>
            <p:spPr>
              <a:xfrm>
                <a:off x="0" y="0"/>
                <a:ext cx="5745374" cy="3038863"/>
              </a:xfrm>
              <a:custGeom>
                <a:avLst/>
                <a:gdLst/>
                <a:ahLst/>
                <a:cxnLst/>
                <a:rect l="l" t="t" r="r" b="b"/>
                <a:pathLst>
                  <a:path w="5745374" h="3038863">
                    <a:moveTo>
                      <a:pt x="5620914" y="3038863"/>
                    </a:moveTo>
                    <a:lnTo>
                      <a:pt x="124460" y="3038863"/>
                    </a:lnTo>
                    <a:cubicBezTo>
                      <a:pt x="55880" y="3038863"/>
                      <a:pt x="0" y="2982983"/>
                      <a:pt x="0" y="2914403"/>
                    </a:cubicBezTo>
                    <a:lnTo>
                      <a:pt x="0" y="124460"/>
                    </a:lnTo>
                    <a:cubicBezTo>
                      <a:pt x="0" y="55880"/>
                      <a:pt x="55880" y="0"/>
                      <a:pt x="124460" y="0"/>
                    </a:cubicBezTo>
                    <a:lnTo>
                      <a:pt x="5620914" y="0"/>
                    </a:lnTo>
                    <a:cubicBezTo>
                      <a:pt x="5689494" y="0"/>
                      <a:pt x="5745374" y="55880"/>
                      <a:pt x="5745374" y="124460"/>
                    </a:cubicBezTo>
                    <a:lnTo>
                      <a:pt x="5745374" y="2914403"/>
                    </a:lnTo>
                    <a:cubicBezTo>
                      <a:pt x="5745374" y="2982983"/>
                      <a:pt x="5689494" y="3038863"/>
                      <a:pt x="5620914" y="3038863"/>
                    </a:cubicBezTo>
                    <a:close/>
                  </a:path>
                </a:pathLst>
              </a:custGeom>
              <a:solidFill>
                <a:srgbClr val="FFFFFF"/>
              </a:solidFill>
            </p:spPr>
            <p:txBody>
              <a:bodyPr/>
              <a:lstStyle/>
              <a:p>
                <a:endParaRPr lang="en-US"/>
              </a:p>
            </p:txBody>
          </p:sp>
        </p:grpSp>
        <p:sp>
          <p:nvSpPr>
            <p:cNvPr id="5" name="AutoShape 5"/>
            <p:cNvSpPr/>
            <p:nvPr/>
          </p:nvSpPr>
          <p:spPr>
            <a:xfrm>
              <a:off x="0" y="1266422"/>
              <a:ext cx="22645999" cy="0"/>
            </a:xfrm>
            <a:prstGeom prst="line">
              <a:avLst/>
            </a:prstGeom>
            <a:ln w="12700" cap="rnd">
              <a:solidFill>
                <a:srgbClr val="000000"/>
              </a:solidFill>
              <a:prstDash val="solid"/>
              <a:headEnd type="none" w="sm" len="sm"/>
              <a:tailEnd type="none" w="sm" len="sm"/>
            </a:ln>
          </p:spPr>
          <p:txBody>
            <a:bodyPr/>
            <a:lstStyle/>
            <a:p>
              <a:endParaRPr lang="en-US"/>
            </a:p>
          </p:txBody>
        </p:sp>
        <p:grpSp>
          <p:nvGrpSpPr>
            <p:cNvPr id="6" name="Group 6"/>
            <p:cNvGrpSpPr/>
            <p:nvPr/>
          </p:nvGrpSpPr>
          <p:grpSpPr>
            <a:xfrm rot="-10800000">
              <a:off x="1386781" y="502600"/>
              <a:ext cx="289704" cy="289704"/>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DECED"/>
              </a:solidFill>
            </p:spPr>
            <p:txBody>
              <a:bodyPr/>
              <a:lstStyle/>
              <a:p>
                <a:endParaRPr lang="en-US"/>
              </a:p>
            </p:txBody>
          </p:sp>
        </p:grpSp>
        <p:grpSp>
          <p:nvGrpSpPr>
            <p:cNvPr id="8" name="Group 8"/>
            <p:cNvGrpSpPr/>
            <p:nvPr/>
          </p:nvGrpSpPr>
          <p:grpSpPr>
            <a:xfrm rot="-10800000">
              <a:off x="1039940" y="502600"/>
              <a:ext cx="289704" cy="289704"/>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B6EEF"/>
              </a:solidFill>
            </p:spPr>
            <p:txBody>
              <a:bodyPr/>
              <a:lstStyle/>
              <a:p>
                <a:endParaRPr lang="en-US"/>
              </a:p>
            </p:txBody>
          </p:sp>
        </p:grpSp>
        <p:grpSp>
          <p:nvGrpSpPr>
            <p:cNvPr id="10" name="Group 10"/>
            <p:cNvGrpSpPr/>
            <p:nvPr/>
          </p:nvGrpSpPr>
          <p:grpSpPr>
            <a:xfrm rot="-10800000">
              <a:off x="693100" y="502600"/>
              <a:ext cx="289704" cy="289704"/>
              <a:chOff x="0" y="0"/>
              <a:chExt cx="6350000" cy="6350000"/>
            </a:xfrm>
          </p:grpSpPr>
          <p:sp>
            <p:nvSpPr>
              <p:cNvPr id="11" name="Freeform 1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71717"/>
              </a:solidFill>
            </p:spPr>
            <p:txBody>
              <a:bodyPr/>
              <a:lstStyle/>
              <a:p>
                <a:endParaRPr lang="en-US"/>
              </a:p>
            </p:txBody>
          </p:sp>
        </p:grpSp>
      </p:grpSp>
      <p:sp>
        <p:nvSpPr>
          <p:cNvPr id="12" name="TextBox 11">
            <a:extLst>
              <a:ext uri="{FF2B5EF4-FFF2-40B4-BE49-F238E27FC236}">
                <a16:creationId xmlns:a16="http://schemas.microsoft.com/office/drawing/2014/main" id="{B88197E7-CC89-B8A3-F91B-377C130238EB}"/>
              </a:ext>
            </a:extLst>
          </p:cNvPr>
          <p:cNvSpPr txBox="1"/>
          <p:nvPr/>
        </p:nvSpPr>
        <p:spPr>
          <a:xfrm>
            <a:off x="5875759" y="622708"/>
            <a:ext cx="6536480" cy="1957715"/>
          </a:xfrm>
          <a:prstGeom prst="rect">
            <a:avLst/>
          </a:prstGeom>
          <a:noFill/>
        </p:spPr>
        <p:txBody>
          <a:bodyPr wrap="square" rtlCol="0">
            <a:spAutoFit/>
          </a:bodyPr>
          <a:lstStyle/>
          <a:p>
            <a:pPr algn="ctr">
              <a:lnSpc>
                <a:spcPct val="150000"/>
              </a:lnSpc>
            </a:pPr>
            <a:r>
              <a:rPr lang="x-none" sz="4400" b="1" dirty="0">
                <a:latin typeface="Arial" panose="020B0604020202020204" pitchFamily="34" charset="0"/>
                <a:cs typeface="Arial" panose="020B0604020202020204" pitchFamily="34" charset="0"/>
              </a:rPr>
              <a:t>Bài tập 3 SGK – tr90</a:t>
            </a:r>
          </a:p>
          <a:p>
            <a:pPr algn="ctr">
              <a:lnSpc>
                <a:spcPct val="150000"/>
              </a:lnSpc>
            </a:pPr>
            <a:r>
              <a:rPr lang="x-none" sz="4200" dirty="0">
                <a:latin typeface="Arial" panose="020B0604020202020204" pitchFamily="34" charset="0"/>
                <a:cs typeface="Arial" panose="020B0604020202020204" pitchFamily="34" charset="0"/>
              </a:rPr>
              <a:t>Tìm phân số thích hợp. </a:t>
            </a:r>
          </a:p>
        </p:txBody>
      </p:sp>
      <p:sp>
        <p:nvSpPr>
          <p:cNvPr id="13" name="Freeform 15">
            <a:hlinkClick r:id="" action="ppaction://hlinkshowjump?jump=nextslide"/>
            <a:extLst>
              <a:ext uri="{FF2B5EF4-FFF2-40B4-BE49-F238E27FC236}">
                <a16:creationId xmlns:a16="http://schemas.microsoft.com/office/drawing/2014/main" id="{11CEB6E1-172F-9698-8C20-41D9E1F3B11C}"/>
              </a:ext>
            </a:extLst>
          </p:cNvPr>
          <p:cNvSpPr/>
          <p:nvPr/>
        </p:nvSpPr>
        <p:spPr>
          <a:xfrm>
            <a:off x="11829516" y="4128870"/>
            <a:ext cx="5636712" cy="4114800"/>
          </a:xfrm>
          <a:custGeom>
            <a:avLst/>
            <a:gdLst/>
            <a:ahLst/>
            <a:cxnLst/>
            <a:rect l="l" t="t" r="r" b="b"/>
            <a:pathLst>
              <a:path w="5636712" h="4114800">
                <a:moveTo>
                  <a:pt x="0" y="0"/>
                </a:moveTo>
                <a:lnTo>
                  <a:pt x="5636712" y="0"/>
                </a:lnTo>
                <a:lnTo>
                  <a:pt x="563671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24" name="Group 23">
            <a:extLst>
              <a:ext uri="{FF2B5EF4-FFF2-40B4-BE49-F238E27FC236}">
                <a16:creationId xmlns:a16="http://schemas.microsoft.com/office/drawing/2014/main" id="{7195CECF-73F8-5F71-1BD4-890A43AB1BF5}"/>
              </a:ext>
            </a:extLst>
          </p:cNvPr>
          <p:cNvGrpSpPr/>
          <p:nvPr/>
        </p:nvGrpSpPr>
        <p:grpSpPr>
          <a:xfrm>
            <a:off x="1829600" y="2778530"/>
            <a:ext cx="14874187" cy="2424816"/>
            <a:chOff x="1280212" y="2580423"/>
            <a:chExt cx="14874187" cy="2424816"/>
          </a:xfrm>
        </p:grpSpPr>
        <p:sp>
          <p:nvSpPr>
            <p:cNvPr id="15" name="TextBox 14">
              <a:extLst>
                <a:ext uri="{FF2B5EF4-FFF2-40B4-BE49-F238E27FC236}">
                  <a16:creationId xmlns:a16="http://schemas.microsoft.com/office/drawing/2014/main" id="{414D6454-4535-A53B-D5A0-C62F1AB23338}"/>
                </a:ext>
              </a:extLst>
            </p:cNvPr>
            <p:cNvSpPr txBox="1"/>
            <p:nvPr/>
          </p:nvSpPr>
          <p:spPr>
            <a:xfrm>
              <a:off x="1280212" y="2661248"/>
              <a:ext cx="14874187" cy="1911549"/>
            </a:xfrm>
            <a:prstGeom prst="rect">
              <a:avLst/>
            </a:prstGeom>
            <a:noFill/>
          </p:spPr>
          <p:txBody>
            <a:bodyPr wrap="square">
              <a:spAutoFit/>
            </a:bodyPr>
            <a:lstStyle/>
            <a:p>
              <a:pPr algn="just">
                <a:lnSpc>
                  <a:spcPct val="150000"/>
                </a:lnSpc>
                <a:spcAft>
                  <a:spcPts val="1000"/>
                </a:spcAft>
              </a:pPr>
              <a:r>
                <a:rPr lang="en-US" sz="4200" dirty="0" err="1">
                  <a:effectLst/>
                  <a:latin typeface="Arial" panose="020B0604020202020204" pitchFamily="34" charset="0"/>
                  <a:ea typeface="Calibri" panose="020F0502020204030204" pitchFamily="34" charset="0"/>
                  <a:cs typeface="Arial" panose="020B0604020202020204" pitchFamily="34" charset="0"/>
                </a:rPr>
                <a:t>Mỗi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ô</a:t>
              </a:r>
              <a:r>
                <a:rPr lang="en-US" sz="4200" dirty="0">
                  <a:effectLst/>
                  <a:latin typeface="Arial" panose="020B0604020202020204" pitchFamily="34" charset="0"/>
                  <a:ea typeface="Calibri" panose="020F0502020204030204" pitchFamily="34" charset="0"/>
                  <a:cs typeface="Arial" panose="020B0604020202020204" pitchFamily="34" charset="0"/>
                </a:rPr>
                <a:t> đỗ </a:t>
              </a:r>
              <a:r>
                <a:rPr lang="en-US" sz="4200" dirty="0" err="1">
                  <a:effectLst/>
                  <a:latin typeface="Arial" panose="020B0604020202020204" pitchFamily="34" charset="0"/>
                  <a:ea typeface="Calibri" panose="020F0502020204030204" pitchFamily="34" charset="0"/>
                  <a:cs typeface="Arial" panose="020B0604020202020204" pitchFamily="34" charset="0"/>
                </a:rPr>
                <a:t>xe</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ô</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tô</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có</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dạng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hình</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chữ</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nhật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với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chiều</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dài</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a:effectLst/>
                  <a:latin typeface="Arial" panose="020B0604020202020204" pitchFamily="34" charset="0"/>
                  <a:ea typeface="SimSun" panose="02010600030101010101" pitchFamily="2" charset="-122"/>
                  <a:cs typeface="Arial" panose="020B0604020202020204" pitchFamily="34" charset="0"/>
                </a:rPr>
                <a:t>m </a:t>
              </a:r>
              <a:r>
                <a:rPr lang="en-US" sz="4200" dirty="0" err="1">
                  <a:effectLst/>
                  <a:latin typeface="Arial" panose="020B0604020202020204" pitchFamily="34" charset="0"/>
                  <a:ea typeface="SimSun" panose="02010600030101010101" pitchFamily="2" charset="-122"/>
                  <a:cs typeface="Arial" panose="020B0604020202020204" pitchFamily="34" charset="0"/>
                </a:rPr>
                <a:t>và</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chiều</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rộng</a:t>
              </a:r>
              <a:r>
                <a:rPr lang="en-US" sz="4200" dirty="0">
                  <a:effectLst/>
                  <a:latin typeface="Arial" panose="020B0604020202020204" pitchFamily="34" charset="0"/>
                  <a:ea typeface="SimSun" panose="02010600030101010101" pitchFamily="2" charset="-122"/>
                  <a:cs typeface="Arial" panose="020B0604020202020204" pitchFamily="34" charset="0"/>
                </a:rPr>
                <a:t> 	      m.</a:t>
              </a:r>
              <a:endParaRPr lang="x-none" sz="42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C88F9F56-0565-C488-8403-2DBD97871E91}"/>
                </a:ext>
              </a:extLst>
            </p:cNvPr>
            <p:cNvGrpSpPr/>
            <p:nvPr/>
          </p:nvGrpSpPr>
          <p:grpSpPr>
            <a:xfrm>
              <a:off x="14020800" y="2580423"/>
              <a:ext cx="762000" cy="1461939"/>
              <a:chOff x="12027158" y="4284569"/>
              <a:chExt cx="531200" cy="1461939"/>
            </a:xfrm>
          </p:grpSpPr>
          <p:sp>
            <p:nvSpPr>
              <p:cNvPr id="18" name="TextBox 17">
                <a:extLst>
                  <a:ext uri="{FF2B5EF4-FFF2-40B4-BE49-F238E27FC236}">
                    <a16:creationId xmlns:a16="http://schemas.microsoft.com/office/drawing/2014/main" id="{2815CD3A-5F2E-A4C3-9005-384A0376D3F0}"/>
                  </a:ext>
                </a:extLst>
              </p:cNvPr>
              <p:cNvSpPr txBox="1"/>
              <p:nvPr/>
            </p:nvSpPr>
            <p:spPr>
              <a:xfrm>
                <a:off x="12027158" y="4284569"/>
                <a:ext cx="531200"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11</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a:t>
                </a:r>
              </a:p>
            </p:txBody>
          </p:sp>
          <p:cxnSp>
            <p:nvCxnSpPr>
              <p:cNvPr id="19" name="Straight Connector 18">
                <a:extLst>
                  <a:ext uri="{FF2B5EF4-FFF2-40B4-BE49-F238E27FC236}">
                    <a16:creationId xmlns:a16="http://schemas.microsoft.com/office/drawing/2014/main" id="{6AC35A10-292F-2A8A-8ABF-C7D10E28A4B5}"/>
                  </a:ext>
                </a:extLst>
              </p:cNvPr>
              <p:cNvCxnSpPr>
                <a:cxnSpLocks/>
              </p:cNvCxnSpPr>
              <p:nvPr/>
            </p:nvCxnSpPr>
            <p:spPr>
              <a:xfrm flipH="1">
                <a:off x="12027158" y="5000151"/>
                <a:ext cx="531200" cy="0"/>
              </a:xfrm>
              <a:prstGeom prst="line">
                <a:avLst/>
              </a:prstGeom>
            </p:spPr>
            <p:style>
              <a:lnRef idx="3">
                <a:schemeClr val="dk1"/>
              </a:lnRef>
              <a:fillRef idx="0">
                <a:schemeClr val="dk1"/>
              </a:fillRef>
              <a:effectRef idx="2">
                <a:schemeClr val="dk1"/>
              </a:effectRef>
              <a:fontRef idx="minor">
                <a:schemeClr val="tx1"/>
              </a:fontRef>
            </p:style>
          </p:cxnSp>
        </p:grpSp>
        <p:grpSp>
          <p:nvGrpSpPr>
            <p:cNvPr id="20" name="Group 19">
              <a:extLst>
                <a:ext uri="{FF2B5EF4-FFF2-40B4-BE49-F238E27FC236}">
                  <a16:creationId xmlns:a16="http://schemas.microsoft.com/office/drawing/2014/main" id="{691BAF18-ED27-FBC1-F9BB-3B388BEFE008}"/>
                </a:ext>
              </a:extLst>
            </p:cNvPr>
            <p:cNvGrpSpPr/>
            <p:nvPr/>
          </p:nvGrpSpPr>
          <p:grpSpPr>
            <a:xfrm>
              <a:off x="4107654" y="3543300"/>
              <a:ext cx="762000" cy="1461939"/>
              <a:chOff x="12027158" y="4284569"/>
              <a:chExt cx="531200" cy="1461939"/>
            </a:xfrm>
          </p:grpSpPr>
          <p:sp>
            <p:nvSpPr>
              <p:cNvPr id="21" name="TextBox 20">
                <a:extLst>
                  <a:ext uri="{FF2B5EF4-FFF2-40B4-BE49-F238E27FC236}">
                    <a16:creationId xmlns:a16="http://schemas.microsoft.com/office/drawing/2014/main" id="{6D57A252-F53D-59D0-447B-995EAB12AE74}"/>
                  </a:ext>
                </a:extLst>
              </p:cNvPr>
              <p:cNvSpPr txBox="1"/>
              <p:nvPr/>
            </p:nvSpPr>
            <p:spPr>
              <a:xfrm>
                <a:off x="12027158" y="4284569"/>
                <a:ext cx="531200"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5</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a:t>
                </a:r>
              </a:p>
            </p:txBody>
          </p:sp>
          <p:cxnSp>
            <p:nvCxnSpPr>
              <p:cNvPr id="22" name="Straight Connector 21">
                <a:extLst>
                  <a:ext uri="{FF2B5EF4-FFF2-40B4-BE49-F238E27FC236}">
                    <a16:creationId xmlns:a16="http://schemas.microsoft.com/office/drawing/2014/main" id="{09701BF1-CBB5-62A1-36C9-BF0F5B15248B}"/>
                  </a:ext>
                </a:extLst>
              </p:cNvPr>
              <p:cNvCxnSpPr>
                <a:cxnSpLocks/>
              </p:cNvCxnSpPr>
              <p:nvPr/>
            </p:nvCxnSpPr>
            <p:spPr>
              <a:xfrm flipH="1">
                <a:off x="12027158" y="5000151"/>
                <a:ext cx="531200" cy="0"/>
              </a:xfrm>
              <a:prstGeom prst="line">
                <a:avLst/>
              </a:prstGeom>
            </p:spPr>
            <p:style>
              <a:lnRef idx="3">
                <a:schemeClr val="dk1"/>
              </a:lnRef>
              <a:fillRef idx="0">
                <a:schemeClr val="dk1"/>
              </a:fillRef>
              <a:effectRef idx="2">
                <a:schemeClr val="dk1"/>
              </a:effectRef>
              <a:fontRef idx="minor">
                <a:schemeClr val="tx1"/>
              </a:fontRef>
            </p:style>
          </p:cxnSp>
        </p:grpSp>
      </p:grpSp>
      <p:grpSp>
        <p:nvGrpSpPr>
          <p:cNvPr id="42" name="Group 41">
            <a:extLst>
              <a:ext uri="{FF2B5EF4-FFF2-40B4-BE49-F238E27FC236}">
                <a16:creationId xmlns:a16="http://schemas.microsoft.com/office/drawing/2014/main" id="{22F6F253-529E-E189-9583-89B6AB929194}"/>
              </a:ext>
            </a:extLst>
          </p:cNvPr>
          <p:cNvGrpSpPr/>
          <p:nvPr/>
        </p:nvGrpSpPr>
        <p:grpSpPr>
          <a:xfrm>
            <a:off x="1431704" y="5143499"/>
            <a:ext cx="11522296" cy="3342855"/>
            <a:chOff x="1431704" y="5143499"/>
            <a:chExt cx="11522296" cy="3342855"/>
          </a:xfrm>
        </p:grpSpPr>
        <p:sp>
          <p:nvSpPr>
            <p:cNvPr id="23" name="TextBox 22">
              <a:extLst>
                <a:ext uri="{FF2B5EF4-FFF2-40B4-BE49-F238E27FC236}">
                  <a16:creationId xmlns:a16="http://schemas.microsoft.com/office/drawing/2014/main" id="{46831FC3-B83F-49AD-F80B-01FC872E6536}"/>
                </a:ext>
              </a:extLst>
            </p:cNvPr>
            <p:cNvSpPr txBox="1"/>
            <p:nvPr/>
          </p:nvSpPr>
          <p:spPr>
            <a:xfrm>
              <a:off x="1431704" y="5143499"/>
              <a:ext cx="11522296" cy="2847703"/>
            </a:xfrm>
            <a:prstGeom prst="rect">
              <a:avLst/>
            </a:prstGeom>
            <a:noFill/>
          </p:spPr>
          <p:txBody>
            <a:bodyPr wrap="square">
              <a:spAutoFit/>
            </a:bodyPr>
            <a:lstStyle/>
            <a:p>
              <a:pPr algn="just">
                <a:lnSpc>
                  <a:spcPct val="200000"/>
                </a:lnSpc>
                <a:spcAft>
                  <a:spcPts val="1000"/>
                </a:spcAft>
              </a:pPr>
              <a:r>
                <a:rPr lang="en-US" sz="4200" dirty="0">
                  <a:effectLst/>
                  <a:latin typeface="Arial" panose="020B0604020202020204" pitchFamily="34" charset="0"/>
                  <a:ea typeface="Calibri" panose="020F0502020204030204" pitchFamily="34" charset="0"/>
                  <a:cs typeface="Arial" panose="020B0604020202020204" pitchFamily="34" charset="0"/>
                </a:rPr>
                <a:t>a) </a:t>
              </a:r>
              <a:r>
                <a:rPr lang="en-US" sz="4200" dirty="0" err="1">
                  <a:effectLst/>
                  <a:latin typeface="Arial" panose="020B0604020202020204" pitchFamily="34" charset="0"/>
                  <a:ea typeface="Calibri" panose="020F0502020204030204" pitchFamily="34" charset="0"/>
                  <a:cs typeface="Arial" panose="020B0604020202020204" pitchFamily="34" charset="0"/>
                </a:rPr>
                <a:t>Diện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tích</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mỗi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ô</a:t>
              </a:r>
              <a:r>
                <a:rPr lang="en-US" sz="4200" dirty="0">
                  <a:effectLst/>
                  <a:latin typeface="Arial" panose="020B0604020202020204" pitchFamily="34" charset="0"/>
                  <a:ea typeface="Calibri" panose="020F0502020204030204" pitchFamily="34" charset="0"/>
                  <a:cs typeface="Arial" panose="020B0604020202020204" pitchFamily="34" charset="0"/>
                </a:rPr>
                <a:t> đỗ </a:t>
              </a:r>
              <a:r>
                <a:rPr lang="en-US" sz="4200" dirty="0" err="1">
                  <a:effectLst/>
                  <a:latin typeface="Arial" panose="020B0604020202020204" pitchFamily="34" charset="0"/>
                  <a:ea typeface="Calibri" panose="020F0502020204030204" pitchFamily="34" charset="0"/>
                  <a:cs typeface="Arial" panose="020B0604020202020204" pitchFamily="34" charset="0"/>
                </a:rPr>
                <a:t>xe</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đó</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a:latin typeface="Arial" panose="020B0604020202020204" pitchFamily="34" charset="0"/>
                  <a:ea typeface="Calibri" panose="020F0502020204030204" pitchFamily="34" charset="0"/>
                  <a:cs typeface="Arial" panose="020B0604020202020204" pitchFamily="34" charset="0"/>
                </a:rPr>
                <a:t>		m</a:t>
              </a:r>
              <a:r>
                <a:rPr lang="en-US" sz="4200" baseline="30000" dirty="0">
                  <a:latin typeface="Arial" panose="020B0604020202020204" pitchFamily="34" charset="0"/>
                  <a:ea typeface="Calibri" panose="020F0502020204030204" pitchFamily="34" charset="0"/>
                  <a:cs typeface="Arial" panose="020B0604020202020204" pitchFamily="34" charset="0"/>
                </a:rPr>
                <a:t>2</a:t>
              </a:r>
              <a:r>
                <a:rPr lang="en-US" sz="4200" dirty="0">
                  <a:effectLst/>
                  <a:latin typeface="Arial" panose="020B0604020202020204" pitchFamily="34" charset="0"/>
                  <a:ea typeface="SimSun" panose="02010600030101010101" pitchFamily="2" charset="-122"/>
                  <a:cs typeface="Arial" panose="020B0604020202020204" pitchFamily="34" charset="0"/>
                </a:rPr>
                <a:t>.</a:t>
              </a:r>
              <a:endParaRPr lang="x-none"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250000"/>
                </a:lnSpc>
                <a:spcAft>
                  <a:spcPts val="1000"/>
                </a:spcAft>
              </a:pPr>
              <a:r>
                <a:rPr lang="en-US" sz="4200" dirty="0">
                  <a:effectLst/>
                  <a:latin typeface="Arial" panose="020B0604020202020204" pitchFamily="34" charset="0"/>
                  <a:ea typeface="SimSun" panose="02010600030101010101" pitchFamily="2" charset="-122"/>
                  <a:cs typeface="Arial" panose="020B0604020202020204" pitchFamily="34" charset="0"/>
                </a:rPr>
                <a:t>b) </a:t>
              </a:r>
              <a:r>
                <a:rPr lang="en-US" sz="4200" dirty="0" err="1">
                  <a:effectLst/>
                  <a:latin typeface="Arial" panose="020B0604020202020204" pitchFamily="34" charset="0"/>
                  <a:ea typeface="SimSun" panose="02010600030101010101" pitchFamily="2" charset="-122"/>
                  <a:cs typeface="Arial" panose="020B0604020202020204" pitchFamily="34" charset="0"/>
                </a:rPr>
                <a:t>Tổng</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diện</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tích</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của</a:t>
              </a:r>
              <a:r>
                <a:rPr lang="en-US" sz="4200" dirty="0">
                  <a:effectLst/>
                  <a:latin typeface="Arial" panose="020B0604020202020204" pitchFamily="34" charset="0"/>
                  <a:ea typeface="SimSun" panose="02010600030101010101" pitchFamily="2" charset="-122"/>
                  <a:cs typeface="Arial" panose="020B0604020202020204" pitchFamily="34" charset="0"/>
                </a:rPr>
                <a:t> 3 </a:t>
              </a:r>
              <a:r>
                <a:rPr lang="en-US" sz="4200" dirty="0" err="1">
                  <a:effectLst/>
                  <a:latin typeface="Arial" panose="020B0604020202020204" pitchFamily="34" charset="0"/>
                  <a:ea typeface="SimSun" panose="02010600030101010101" pitchFamily="2" charset="-122"/>
                  <a:cs typeface="Arial" panose="020B0604020202020204" pitchFamily="34" charset="0"/>
                </a:rPr>
                <a:t>ô</a:t>
              </a:r>
              <a:r>
                <a:rPr lang="en-US" sz="4200" dirty="0">
                  <a:effectLst/>
                  <a:latin typeface="Arial" panose="020B0604020202020204" pitchFamily="34" charset="0"/>
                  <a:ea typeface="SimSun" panose="02010600030101010101" pitchFamily="2" charset="-122"/>
                  <a:cs typeface="Arial" panose="020B0604020202020204" pitchFamily="34" charset="0"/>
                </a:rPr>
                <a:t> đỗ </a:t>
              </a:r>
              <a:r>
                <a:rPr lang="en-US" sz="4200" dirty="0" err="1">
                  <a:effectLst/>
                  <a:latin typeface="Arial" panose="020B0604020202020204" pitchFamily="34" charset="0"/>
                  <a:ea typeface="SimSun" panose="02010600030101010101" pitchFamily="2" charset="-122"/>
                  <a:cs typeface="Arial" panose="020B0604020202020204" pitchFamily="34" charset="0"/>
                </a:rPr>
                <a:t>xe</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đó</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là</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a:latin typeface="Arial" panose="020B0604020202020204" pitchFamily="34" charset="0"/>
                  <a:ea typeface="SimSun" panose="02010600030101010101" pitchFamily="2" charset="-122"/>
                  <a:cs typeface="Arial" panose="020B0604020202020204" pitchFamily="34" charset="0"/>
                </a:rPr>
                <a:t>	         m</a:t>
              </a:r>
              <a:r>
                <a:rPr lang="en-US" sz="4200" baseline="30000" dirty="0">
                  <a:latin typeface="Arial" panose="020B0604020202020204" pitchFamily="34" charset="0"/>
                  <a:ea typeface="SimSun" panose="02010600030101010101" pitchFamily="2" charset="-122"/>
                  <a:cs typeface="Arial" panose="020B0604020202020204" pitchFamily="34" charset="0"/>
                </a:rPr>
                <a:t>2</a:t>
              </a:r>
              <a:r>
                <a:rPr lang="en-US" sz="4200" dirty="0">
                  <a:effectLst/>
                  <a:latin typeface="Arial" panose="020B0604020202020204" pitchFamily="34" charset="0"/>
                  <a:ea typeface="SimSun" panose="02010600030101010101" pitchFamily="2" charset="-122"/>
                  <a:cs typeface="Arial" panose="020B0604020202020204" pitchFamily="34" charset="0"/>
                </a:rPr>
                <a:t>. </a:t>
              </a:r>
              <a:endParaRPr lang="x-none" sz="4200" dirty="0">
                <a:effectLst/>
                <a:latin typeface="Arial" panose="020B0604020202020204" pitchFamily="34" charset="0"/>
                <a:ea typeface="Calibri" panose="020F0502020204030204" pitchFamily="34" charset="0"/>
                <a:cs typeface="Arial" panose="020B0604020202020204" pitchFamily="34" charset="0"/>
              </a:endParaRPr>
            </a:p>
          </p:txBody>
        </p:sp>
        <p:sp>
          <p:nvSpPr>
            <p:cNvPr id="26" name="Rounded Rectangle 25">
              <a:extLst>
                <a:ext uri="{FF2B5EF4-FFF2-40B4-BE49-F238E27FC236}">
                  <a16:creationId xmlns:a16="http://schemas.microsoft.com/office/drawing/2014/main" id="{B35AA373-F33E-44B5-50E3-403C00A19609}"/>
                </a:ext>
              </a:extLst>
            </p:cNvPr>
            <p:cNvSpPr/>
            <p:nvPr/>
          </p:nvSpPr>
          <p:spPr>
            <a:xfrm>
              <a:off x="8640150" y="5233565"/>
              <a:ext cx="1007698" cy="1590254"/>
            </a:xfrm>
            <a:prstGeom prst="roundRect">
              <a:avLst>
                <a:gd name="adj" fmla="val 5743"/>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x-none" sz="4200" b="1" dirty="0">
                  <a:solidFill>
                    <a:srgbClr val="C00000"/>
                  </a:solidFill>
                  <a:latin typeface="Arial" panose="020B0604020202020204" pitchFamily="34" charset="0"/>
                  <a:cs typeface="Arial" panose="020B0604020202020204" pitchFamily="34" charset="0"/>
                </a:rPr>
                <a:t>? </a:t>
              </a:r>
            </a:p>
          </p:txBody>
        </p:sp>
        <p:sp>
          <p:nvSpPr>
            <p:cNvPr id="35" name="Rounded Rectangle 34">
              <a:extLst>
                <a:ext uri="{FF2B5EF4-FFF2-40B4-BE49-F238E27FC236}">
                  <a16:creationId xmlns:a16="http://schemas.microsoft.com/office/drawing/2014/main" id="{515FF94E-352C-484A-F90C-E5AFC7557F58}"/>
                </a:ext>
              </a:extLst>
            </p:cNvPr>
            <p:cNvSpPr/>
            <p:nvPr/>
          </p:nvSpPr>
          <p:spPr>
            <a:xfrm>
              <a:off x="10363200" y="6896100"/>
              <a:ext cx="1514480" cy="1590254"/>
            </a:xfrm>
            <a:prstGeom prst="roundRect">
              <a:avLst>
                <a:gd name="adj" fmla="val 5743"/>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x-none" sz="4200" b="1" dirty="0">
                  <a:solidFill>
                    <a:srgbClr val="C00000"/>
                  </a:solidFill>
                  <a:latin typeface="Arial" panose="020B0604020202020204" pitchFamily="34" charset="0"/>
                  <a:cs typeface="Arial" panose="020B0604020202020204" pitchFamily="34" charset="0"/>
                </a:rPr>
                <a:t> ?</a:t>
              </a:r>
            </a:p>
          </p:txBody>
        </p:sp>
      </p:grpSp>
      <p:grpSp>
        <p:nvGrpSpPr>
          <p:cNvPr id="36" name="Group 35">
            <a:extLst>
              <a:ext uri="{FF2B5EF4-FFF2-40B4-BE49-F238E27FC236}">
                <a16:creationId xmlns:a16="http://schemas.microsoft.com/office/drawing/2014/main" id="{328FFF66-523A-C7EE-FE70-CEC1E382053A}"/>
              </a:ext>
            </a:extLst>
          </p:cNvPr>
          <p:cNvGrpSpPr/>
          <p:nvPr/>
        </p:nvGrpSpPr>
        <p:grpSpPr>
          <a:xfrm>
            <a:off x="10497587" y="6960257"/>
            <a:ext cx="1245706" cy="1461939"/>
            <a:chOff x="12016596" y="4240201"/>
            <a:chExt cx="543328" cy="1461939"/>
          </a:xfrm>
          <a:solidFill>
            <a:schemeClr val="bg1"/>
          </a:solidFill>
        </p:grpSpPr>
        <p:sp>
          <p:nvSpPr>
            <p:cNvPr id="37" name="TextBox 36">
              <a:extLst>
                <a:ext uri="{FF2B5EF4-FFF2-40B4-BE49-F238E27FC236}">
                  <a16:creationId xmlns:a16="http://schemas.microsoft.com/office/drawing/2014/main" id="{9B000C2B-C8F8-02F4-667B-2232696C2F26}"/>
                </a:ext>
              </a:extLst>
            </p:cNvPr>
            <p:cNvSpPr txBox="1"/>
            <p:nvPr/>
          </p:nvSpPr>
          <p:spPr>
            <a:xfrm>
              <a:off x="12016596" y="4240201"/>
              <a:ext cx="535851" cy="1461939"/>
            </a:xfrm>
            <a:prstGeom prst="rect">
              <a:avLst/>
            </a:prstGeom>
            <a:grp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165</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4</a:t>
              </a:r>
            </a:p>
          </p:txBody>
        </p:sp>
        <p:cxnSp>
          <p:nvCxnSpPr>
            <p:cNvPr id="38" name="Straight Connector 37">
              <a:extLst>
                <a:ext uri="{FF2B5EF4-FFF2-40B4-BE49-F238E27FC236}">
                  <a16:creationId xmlns:a16="http://schemas.microsoft.com/office/drawing/2014/main" id="{F67F371D-0E62-C7F2-E122-2DA0ADD08AB6}"/>
                </a:ext>
              </a:extLst>
            </p:cNvPr>
            <p:cNvCxnSpPr>
              <a:cxnSpLocks/>
            </p:cNvCxnSpPr>
            <p:nvPr/>
          </p:nvCxnSpPr>
          <p:spPr>
            <a:xfrm flipH="1">
              <a:off x="12028724" y="4971170"/>
              <a:ext cx="531200" cy="0"/>
            </a:xfrm>
            <a:prstGeom prst="line">
              <a:avLst/>
            </a:prstGeom>
            <a:grpFill/>
          </p:spPr>
          <p:style>
            <a:lnRef idx="3">
              <a:schemeClr val="dk1"/>
            </a:lnRef>
            <a:fillRef idx="0">
              <a:schemeClr val="dk1"/>
            </a:fillRef>
            <a:effectRef idx="2">
              <a:schemeClr val="dk1"/>
            </a:effectRef>
            <a:fontRef idx="minor">
              <a:schemeClr val="tx1"/>
            </a:fontRef>
          </p:style>
        </p:cxnSp>
      </p:grpSp>
      <p:grpSp>
        <p:nvGrpSpPr>
          <p:cNvPr id="39" name="Group 38">
            <a:extLst>
              <a:ext uri="{FF2B5EF4-FFF2-40B4-BE49-F238E27FC236}">
                <a16:creationId xmlns:a16="http://schemas.microsoft.com/office/drawing/2014/main" id="{43CCB0C8-BC3C-CA0E-7FC6-667A056A273C}"/>
              </a:ext>
            </a:extLst>
          </p:cNvPr>
          <p:cNvGrpSpPr/>
          <p:nvPr/>
        </p:nvGrpSpPr>
        <p:grpSpPr>
          <a:xfrm>
            <a:off x="8729568" y="5259988"/>
            <a:ext cx="828862" cy="1461939"/>
            <a:chOff x="12016596" y="4240201"/>
            <a:chExt cx="543328" cy="1461939"/>
          </a:xfrm>
          <a:solidFill>
            <a:schemeClr val="bg1"/>
          </a:solidFill>
        </p:grpSpPr>
        <p:sp>
          <p:nvSpPr>
            <p:cNvPr id="40" name="TextBox 39">
              <a:extLst>
                <a:ext uri="{FF2B5EF4-FFF2-40B4-BE49-F238E27FC236}">
                  <a16:creationId xmlns:a16="http://schemas.microsoft.com/office/drawing/2014/main" id="{42EEA63F-0396-DA14-5BEF-9D8A04B556B3}"/>
                </a:ext>
              </a:extLst>
            </p:cNvPr>
            <p:cNvSpPr txBox="1"/>
            <p:nvPr/>
          </p:nvSpPr>
          <p:spPr>
            <a:xfrm>
              <a:off x="12016596" y="4240201"/>
              <a:ext cx="535851" cy="1461939"/>
            </a:xfrm>
            <a:prstGeom prst="rect">
              <a:avLst/>
            </a:prstGeom>
            <a:grp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55</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4</a:t>
              </a:r>
            </a:p>
          </p:txBody>
        </p:sp>
        <p:cxnSp>
          <p:nvCxnSpPr>
            <p:cNvPr id="41" name="Straight Connector 40">
              <a:extLst>
                <a:ext uri="{FF2B5EF4-FFF2-40B4-BE49-F238E27FC236}">
                  <a16:creationId xmlns:a16="http://schemas.microsoft.com/office/drawing/2014/main" id="{9B42DB77-B0E9-DC1D-053C-45DA7B5136A0}"/>
                </a:ext>
              </a:extLst>
            </p:cNvPr>
            <p:cNvCxnSpPr>
              <a:cxnSpLocks/>
            </p:cNvCxnSpPr>
            <p:nvPr/>
          </p:nvCxnSpPr>
          <p:spPr>
            <a:xfrm flipH="1">
              <a:off x="12028724" y="4971170"/>
              <a:ext cx="531200" cy="0"/>
            </a:xfrm>
            <a:prstGeom prst="line">
              <a:avLst/>
            </a:prstGeom>
            <a:grpFill/>
          </p:spPr>
          <p:style>
            <a:lnRef idx="3">
              <a:schemeClr val="dk1"/>
            </a:lnRef>
            <a:fillRef idx="0">
              <a:schemeClr val="dk1"/>
            </a:fillRef>
            <a:effectRef idx="2">
              <a:schemeClr val="dk1"/>
            </a:effectRef>
            <a:fontRef idx="minor">
              <a:schemeClr val="tx1"/>
            </a:fontRef>
          </p:style>
        </p:cxnSp>
      </p:grpSp>
      <p:sp>
        <p:nvSpPr>
          <p:cNvPr id="43" name="Right Arrow 42">
            <a:hlinkClick r:id="rId5" action="ppaction://hlinksldjump"/>
            <a:extLst>
              <a:ext uri="{FF2B5EF4-FFF2-40B4-BE49-F238E27FC236}">
                <a16:creationId xmlns:a16="http://schemas.microsoft.com/office/drawing/2014/main" id="{9E7FC797-B46B-97F1-18FD-C404118A04A3}"/>
              </a:ext>
            </a:extLst>
          </p:cNvPr>
          <p:cNvSpPr/>
          <p:nvPr/>
        </p:nvSpPr>
        <p:spPr>
          <a:xfrm>
            <a:off x="16017987" y="8272712"/>
            <a:ext cx="1371600" cy="11430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174147253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dissolve">
                                      <p:cBhvr>
                                        <p:cTn id="12" dur="500"/>
                                        <p:tgtEl>
                                          <p:spTgt spid="24"/>
                                        </p:tgtEl>
                                      </p:cBhvr>
                                    </p:animEffect>
                                  </p:childTnLst>
                                </p:cTn>
                              </p:par>
                              <p:par>
                                <p:cTn id="13" presetID="9"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dissolve">
                                      <p:cBhvr>
                                        <p:cTn id="15" dur="500"/>
                                        <p:tgtEl>
                                          <p:spTgt spid="13"/>
                                        </p:tgtEl>
                                      </p:cBhvr>
                                    </p:animEffect>
                                  </p:childTnLst>
                                </p:cTn>
                              </p:par>
                              <p:par>
                                <p:cTn id="16" presetID="9" presetClass="entr" presetSubtype="0" fill="hold"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dissolve">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dissolve">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dissolve">
                                      <p:cBhvr>
                                        <p:cTn id="2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B6EEF"/>
        </a:solidFill>
        <a:effectLst/>
      </p:bgPr>
    </p:bg>
    <p:spTree>
      <p:nvGrpSpPr>
        <p:cNvPr id="1" name=""/>
        <p:cNvGrpSpPr/>
        <p:nvPr/>
      </p:nvGrpSpPr>
      <p:grpSpPr>
        <a:xfrm>
          <a:off x="0" y="0"/>
          <a:ext cx="0" cy="0"/>
          <a:chOff x="0" y="0"/>
          <a:chExt cx="0" cy="0"/>
        </a:xfrm>
      </p:grpSpPr>
      <p:grpSp>
        <p:nvGrpSpPr>
          <p:cNvPr id="2" name="Group 2"/>
          <p:cNvGrpSpPr/>
          <p:nvPr/>
        </p:nvGrpSpPr>
        <p:grpSpPr>
          <a:xfrm>
            <a:off x="651750" y="651750"/>
            <a:ext cx="16984499" cy="8983499"/>
            <a:chOff x="0" y="0"/>
            <a:chExt cx="22645999" cy="11977999"/>
          </a:xfrm>
        </p:grpSpPr>
        <p:grpSp>
          <p:nvGrpSpPr>
            <p:cNvPr id="3" name="Group 3"/>
            <p:cNvGrpSpPr/>
            <p:nvPr/>
          </p:nvGrpSpPr>
          <p:grpSpPr>
            <a:xfrm>
              <a:off x="0" y="0"/>
              <a:ext cx="22645999" cy="11977999"/>
              <a:chOff x="0" y="0"/>
              <a:chExt cx="5745374" cy="3038863"/>
            </a:xfrm>
          </p:grpSpPr>
          <p:sp>
            <p:nvSpPr>
              <p:cNvPr id="4" name="Freeform 4"/>
              <p:cNvSpPr/>
              <p:nvPr/>
            </p:nvSpPr>
            <p:spPr>
              <a:xfrm>
                <a:off x="0" y="0"/>
                <a:ext cx="5745374" cy="3038863"/>
              </a:xfrm>
              <a:custGeom>
                <a:avLst/>
                <a:gdLst/>
                <a:ahLst/>
                <a:cxnLst/>
                <a:rect l="l" t="t" r="r" b="b"/>
                <a:pathLst>
                  <a:path w="5745374" h="3038863">
                    <a:moveTo>
                      <a:pt x="5620914" y="3038863"/>
                    </a:moveTo>
                    <a:lnTo>
                      <a:pt x="124460" y="3038863"/>
                    </a:lnTo>
                    <a:cubicBezTo>
                      <a:pt x="55880" y="3038863"/>
                      <a:pt x="0" y="2982983"/>
                      <a:pt x="0" y="2914403"/>
                    </a:cubicBezTo>
                    <a:lnTo>
                      <a:pt x="0" y="124460"/>
                    </a:lnTo>
                    <a:cubicBezTo>
                      <a:pt x="0" y="55880"/>
                      <a:pt x="55880" y="0"/>
                      <a:pt x="124460" y="0"/>
                    </a:cubicBezTo>
                    <a:lnTo>
                      <a:pt x="5620914" y="0"/>
                    </a:lnTo>
                    <a:cubicBezTo>
                      <a:pt x="5689494" y="0"/>
                      <a:pt x="5745374" y="55880"/>
                      <a:pt x="5745374" y="124460"/>
                    </a:cubicBezTo>
                    <a:lnTo>
                      <a:pt x="5745374" y="2914403"/>
                    </a:lnTo>
                    <a:cubicBezTo>
                      <a:pt x="5745374" y="2982983"/>
                      <a:pt x="5689494" y="3038863"/>
                      <a:pt x="5620914" y="3038863"/>
                    </a:cubicBezTo>
                    <a:close/>
                  </a:path>
                </a:pathLst>
              </a:custGeom>
              <a:solidFill>
                <a:srgbClr val="FFFFFF"/>
              </a:solidFill>
            </p:spPr>
            <p:txBody>
              <a:bodyPr/>
              <a:lstStyle/>
              <a:p>
                <a:endParaRPr lang="en-US"/>
              </a:p>
            </p:txBody>
          </p:sp>
        </p:grpSp>
        <p:sp>
          <p:nvSpPr>
            <p:cNvPr id="5" name="AutoShape 5"/>
            <p:cNvSpPr/>
            <p:nvPr/>
          </p:nvSpPr>
          <p:spPr>
            <a:xfrm>
              <a:off x="0" y="1266422"/>
              <a:ext cx="22645999" cy="0"/>
            </a:xfrm>
            <a:prstGeom prst="line">
              <a:avLst/>
            </a:prstGeom>
            <a:ln w="12700" cap="rnd">
              <a:solidFill>
                <a:srgbClr val="000000"/>
              </a:solidFill>
              <a:prstDash val="solid"/>
              <a:headEnd type="none" w="sm" len="sm"/>
              <a:tailEnd type="none" w="sm" len="sm"/>
            </a:ln>
          </p:spPr>
          <p:txBody>
            <a:bodyPr/>
            <a:lstStyle/>
            <a:p>
              <a:endParaRPr lang="en-US"/>
            </a:p>
          </p:txBody>
        </p:sp>
        <p:grpSp>
          <p:nvGrpSpPr>
            <p:cNvPr id="6" name="Group 6"/>
            <p:cNvGrpSpPr/>
            <p:nvPr/>
          </p:nvGrpSpPr>
          <p:grpSpPr>
            <a:xfrm rot="-10800000">
              <a:off x="1386781" y="502600"/>
              <a:ext cx="289704" cy="289704"/>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DECED"/>
              </a:solidFill>
            </p:spPr>
            <p:txBody>
              <a:bodyPr/>
              <a:lstStyle/>
              <a:p>
                <a:endParaRPr lang="en-US"/>
              </a:p>
            </p:txBody>
          </p:sp>
        </p:grpSp>
        <p:grpSp>
          <p:nvGrpSpPr>
            <p:cNvPr id="8" name="Group 8"/>
            <p:cNvGrpSpPr/>
            <p:nvPr/>
          </p:nvGrpSpPr>
          <p:grpSpPr>
            <a:xfrm rot="-10800000">
              <a:off x="1039940" y="502600"/>
              <a:ext cx="289704" cy="289704"/>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B6EEF"/>
              </a:solidFill>
            </p:spPr>
            <p:txBody>
              <a:bodyPr/>
              <a:lstStyle/>
              <a:p>
                <a:endParaRPr lang="en-US"/>
              </a:p>
            </p:txBody>
          </p:sp>
        </p:grpSp>
        <p:grpSp>
          <p:nvGrpSpPr>
            <p:cNvPr id="10" name="Group 10"/>
            <p:cNvGrpSpPr/>
            <p:nvPr/>
          </p:nvGrpSpPr>
          <p:grpSpPr>
            <a:xfrm rot="-10800000">
              <a:off x="693100" y="502600"/>
              <a:ext cx="289704" cy="289704"/>
              <a:chOff x="0" y="0"/>
              <a:chExt cx="6350000" cy="6350000"/>
            </a:xfrm>
          </p:grpSpPr>
          <p:sp>
            <p:nvSpPr>
              <p:cNvPr id="11" name="Freeform 1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71717"/>
              </a:solidFill>
            </p:spPr>
            <p:txBody>
              <a:bodyPr/>
              <a:lstStyle/>
              <a:p>
                <a:endParaRPr lang="en-US"/>
              </a:p>
            </p:txBody>
          </p:sp>
        </p:grpSp>
      </p:grpSp>
      <p:sp>
        <p:nvSpPr>
          <p:cNvPr id="18" name="TextBox 17">
            <a:extLst>
              <a:ext uri="{FF2B5EF4-FFF2-40B4-BE49-F238E27FC236}">
                <a16:creationId xmlns:a16="http://schemas.microsoft.com/office/drawing/2014/main" id="{22E7D716-1DB3-5A6B-DE4F-B051C682FC61}"/>
              </a:ext>
            </a:extLst>
          </p:cNvPr>
          <p:cNvSpPr txBox="1"/>
          <p:nvPr/>
        </p:nvSpPr>
        <p:spPr>
          <a:xfrm>
            <a:off x="1767253" y="2296029"/>
            <a:ext cx="9677400" cy="4235262"/>
          </a:xfrm>
          <a:prstGeom prst="rect">
            <a:avLst/>
          </a:prstGeom>
          <a:noFill/>
        </p:spPr>
        <p:txBody>
          <a:bodyPr wrap="square">
            <a:spAutoFit/>
          </a:bodyPr>
          <a:lstStyle/>
          <a:p>
            <a:pPr marL="742950" indent="-742950" algn="just">
              <a:lnSpc>
                <a:spcPct val="150000"/>
              </a:lnSpc>
              <a:spcAft>
                <a:spcPts val="1000"/>
              </a:spcAft>
              <a:buAutoNum type="alphaLcParenR"/>
            </a:pPr>
            <a:r>
              <a:rPr lang="en-US" sz="4200" dirty="0" err="1">
                <a:effectLst/>
                <a:latin typeface="Arial" panose="020B0604020202020204" pitchFamily="34" charset="0"/>
                <a:ea typeface="Calibri" panose="020F0502020204030204" pitchFamily="34" charset="0"/>
                <a:cs typeface="Arial" panose="020B0604020202020204" pitchFamily="34" charset="0"/>
              </a:rPr>
              <a:t>Diện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tích</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mỗi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ô</a:t>
            </a:r>
            <a:r>
              <a:rPr lang="en-US" sz="4200" dirty="0">
                <a:effectLst/>
                <a:latin typeface="Arial" panose="020B0604020202020204" pitchFamily="34" charset="0"/>
                <a:ea typeface="Calibri" panose="020F0502020204030204" pitchFamily="34" charset="0"/>
                <a:cs typeface="Arial" panose="020B0604020202020204" pitchFamily="34" charset="0"/>
              </a:rPr>
              <a:t> đỗ </a:t>
            </a:r>
            <a:r>
              <a:rPr lang="en-US" sz="4200" dirty="0" err="1">
                <a:effectLst/>
                <a:latin typeface="Arial" panose="020B0604020202020204" pitchFamily="34" charset="0"/>
                <a:ea typeface="Calibri" panose="020F0502020204030204" pitchFamily="34" charset="0"/>
                <a:cs typeface="Arial" panose="020B0604020202020204" pitchFamily="34" charset="0"/>
              </a:rPr>
              <a:t>xe</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đó</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là</a:t>
            </a:r>
            <a:r>
              <a:rPr lang="en-US" sz="4200" dirty="0">
                <a:effectLst/>
                <a:latin typeface="Arial" panose="020B0604020202020204" pitchFamily="34" charset="0"/>
                <a:ea typeface="Calibri" panose="020F0502020204030204" pitchFamily="34" charset="0"/>
                <a:cs typeface="Arial" panose="020B0604020202020204" pitchFamily="34" charset="0"/>
              </a:rPr>
              <a:t>: </a:t>
            </a:r>
            <a:endParaRPr lang="en-US" sz="42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1000"/>
              </a:spcAft>
            </a:pPr>
            <a:endParaRPr lang="x-none"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1000"/>
              </a:spcAft>
            </a:pPr>
            <a:endParaRPr lang="en-US" sz="4200" dirty="0">
              <a:effectLst/>
              <a:latin typeface="Arial" panose="020B0604020202020204" pitchFamily="34" charset="0"/>
              <a:ea typeface="SimSun" panose="02010600030101010101" pitchFamily="2" charset="-122"/>
              <a:cs typeface="Arial" panose="020B0604020202020204" pitchFamily="34" charset="0"/>
            </a:endParaRPr>
          </a:p>
          <a:p>
            <a:pPr algn="just">
              <a:lnSpc>
                <a:spcPct val="150000"/>
              </a:lnSpc>
              <a:spcAft>
                <a:spcPts val="1000"/>
              </a:spcAft>
            </a:pPr>
            <a:r>
              <a:rPr lang="en-US" sz="4200" dirty="0">
                <a:effectLst/>
                <a:latin typeface="Arial" panose="020B0604020202020204" pitchFamily="34" charset="0"/>
                <a:ea typeface="SimSun" panose="02010600030101010101" pitchFamily="2" charset="-122"/>
                <a:cs typeface="Arial" panose="020B0604020202020204" pitchFamily="34" charset="0"/>
              </a:rPr>
              <a:t>b) </a:t>
            </a:r>
            <a:r>
              <a:rPr lang="en-US" sz="4200" dirty="0" err="1">
                <a:effectLst/>
                <a:latin typeface="Arial" panose="020B0604020202020204" pitchFamily="34" charset="0"/>
                <a:ea typeface="SimSun" panose="02010600030101010101" pitchFamily="2" charset="-122"/>
                <a:cs typeface="Arial" panose="020B0604020202020204" pitchFamily="34" charset="0"/>
              </a:rPr>
              <a:t>Tổng</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diện</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tích</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của</a:t>
            </a:r>
            <a:r>
              <a:rPr lang="en-US" sz="4200" dirty="0">
                <a:effectLst/>
                <a:latin typeface="Arial" panose="020B0604020202020204" pitchFamily="34" charset="0"/>
                <a:ea typeface="SimSun" panose="02010600030101010101" pitchFamily="2" charset="-122"/>
                <a:cs typeface="Arial" panose="020B0604020202020204" pitchFamily="34" charset="0"/>
              </a:rPr>
              <a:t> 3 </a:t>
            </a:r>
            <a:r>
              <a:rPr lang="en-US" sz="4200" dirty="0" err="1">
                <a:effectLst/>
                <a:latin typeface="Arial" panose="020B0604020202020204" pitchFamily="34" charset="0"/>
                <a:ea typeface="SimSun" panose="02010600030101010101" pitchFamily="2" charset="-122"/>
                <a:cs typeface="Arial" panose="020B0604020202020204" pitchFamily="34" charset="0"/>
              </a:rPr>
              <a:t>ô</a:t>
            </a:r>
            <a:r>
              <a:rPr lang="en-US" sz="4200" dirty="0">
                <a:effectLst/>
                <a:latin typeface="Arial" panose="020B0604020202020204" pitchFamily="34" charset="0"/>
                <a:ea typeface="SimSun" panose="02010600030101010101" pitchFamily="2" charset="-122"/>
                <a:cs typeface="Arial" panose="020B0604020202020204" pitchFamily="34" charset="0"/>
              </a:rPr>
              <a:t> đỗ </a:t>
            </a:r>
            <a:r>
              <a:rPr lang="en-US" sz="4200" dirty="0" err="1">
                <a:effectLst/>
                <a:latin typeface="Arial" panose="020B0604020202020204" pitchFamily="34" charset="0"/>
                <a:ea typeface="SimSun" panose="02010600030101010101" pitchFamily="2" charset="-122"/>
                <a:cs typeface="Arial" panose="020B0604020202020204" pitchFamily="34" charset="0"/>
              </a:rPr>
              <a:t>xe</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đó</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là</a:t>
            </a:r>
            <a:r>
              <a:rPr lang="en-US" sz="4200" dirty="0">
                <a:effectLst/>
                <a:latin typeface="Arial" panose="020B0604020202020204" pitchFamily="34" charset="0"/>
                <a:ea typeface="SimSun" panose="02010600030101010101" pitchFamily="2" charset="-122"/>
                <a:cs typeface="Arial" panose="020B0604020202020204" pitchFamily="34" charset="0"/>
              </a:rPr>
              <a:t>:</a:t>
            </a:r>
            <a:endParaRPr lang="x-none" sz="4200" dirty="0">
              <a:effectLst/>
              <a:latin typeface="Arial" panose="020B0604020202020204" pitchFamily="34" charset="0"/>
              <a:ea typeface="Calibri" panose="020F0502020204030204" pitchFamily="34" charset="0"/>
              <a:cs typeface="Arial" panose="020B0604020202020204" pitchFamily="34" charset="0"/>
            </a:endParaRPr>
          </a:p>
        </p:txBody>
      </p:sp>
      <p:sp>
        <p:nvSpPr>
          <p:cNvPr id="19" name="Freeform 15">
            <a:extLst>
              <a:ext uri="{FF2B5EF4-FFF2-40B4-BE49-F238E27FC236}">
                <a16:creationId xmlns:a16="http://schemas.microsoft.com/office/drawing/2014/main" id="{BC3969F4-09E5-786E-8719-9F6A0AB2079F}"/>
              </a:ext>
            </a:extLst>
          </p:cNvPr>
          <p:cNvSpPr/>
          <p:nvPr/>
        </p:nvSpPr>
        <p:spPr>
          <a:xfrm>
            <a:off x="10831732" y="3059081"/>
            <a:ext cx="6231147" cy="4548738"/>
          </a:xfrm>
          <a:custGeom>
            <a:avLst/>
            <a:gdLst/>
            <a:ahLst/>
            <a:cxnLst/>
            <a:rect l="l" t="t" r="r" b="b"/>
            <a:pathLst>
              <a:path w="5636712" h="4114800">
                <a:moveTo>
                  <a:pt x="0" y="0"/>
                </a:moveTo>
                <a:lnTo>
                  <a:pt x="5636712" y="0"/>
                </a:lnTo>
                <a:lnTo>
                  <a:pt x="563671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8" name="Group 37">
            <a:extLst>
              <a:ext uri="{FF2B5EF4-FFF2-40B4-BE49-F238E27FC236}">
                <a16:creationId xmlns:a16="http://schemas.microsoft.com/office/drawing/2014/main" id="{A32C00E8-5E93-2677-1C4E-1781C51F85BC}"/>
              </a:ext>
            </a:extLst>
          </p:cNvPr>
          <p:cNvGrpSpPr/>
          <p:nvPr/>
        </p:nvGrpSpPr>
        <p:grpSpPr>
          <a:xfrm>
            <a:off x="2672583" y="3624060"/>
            <a:ext cx="2007065" cy="1461939"/>
            <a:chOff x="6181543" y="8009548"/>
            <a:chExt cx="2007065" cy="1461939"/>
          </a:xfrm>
        </p:grpSpPr>
        <p:grpSp>
          <p:nvGrpSpPr>
            <p:cNvPr id="21" name="Group 20">
              <a:extLst>
                <a:ext uri="{FF2B5EF4-FFF2-40B4-BE49-F238E27FC236}">
                  <a16:creationId xmlns:a16="http://schemas.microsoft.com/office/drawing/2014/main" id="{86A91CB0-1DFD-0523-C2F7-21E2D819601F}"/>
                </a:ext>
              </a:extLst>
            </p:cNvPr>
            <p:cNvGrpSpPr/>
            <p:nvPr/>
          </p:nvGrpSpPr>
          <p:grpSpPr>
            <a:xfrm>
              <a:off x="6181543" y="8009548"/>
              <a:ext cx="787794" cy="1461939"/>
              <a:chOff x="12048141" y="4284568"/>
              <a:chExt cx="531200" cy="1461939"/>
            </a:xfrm>
          </p:grpSpPr>
          <p:sp>
            <p:nvSpPr>
              <p:cNvPr id="27" name="TextBox 26">
                <a:extLst>
                  <a:ext uri="{FF2B5EF4-FFF2-40B4-BE49-F238E27FC236}">
                    <a16:creationId xmlns:a16="http://schemas.microsoft.com/office/drawing/2014/main" id="{A7CE91E3-42B5-4A39-841C-8FF6F54867EF}"/>
                  </a:ext>
                </a:extLst>
              </p:cNvPr>
              <p:cNvSpPr txBox="1"/>
              <p:nvPr/>
            </p:nvSpPr>
            <p:spPr>
              <a:xfrm>
                <a:off x="12048141" y="4284568"/>
                <a:ext cx="518961"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11</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a:t>
                </a:r>
              </a:p>
            </p:txBody>
          </p:sp>
          <p:cxnSp>
            <p:nvCxnSpPr>
              <p:cNvPr id="28" name="Straight Connector 27">
                <a:extLst>
                  <a:ext uri="{FF2B5EF4-FFF2-40B4-BE49-F238E27FC236}">
                    <a16:creationId xmlns:a16="http://schemas.microsoft.com/office/drawing/2014/main" id="{727E195B-9BE6-8467-701C-89DCA231A739}"/>
                  </a:ext>
                </a:extLst>
              </p:cNvPr>
              <p:cNvCxnSpPr>
                <a:cxnSpLocks/>
              </p:cNvCxnSpPr>
              <p:nvPr/>
            </p:nvCxnSpPr>
            <p:spPr>
              <a:xfrm flipH="1">
                <a:off x="12048141" y="5000150"/>
                <a:ext cx="531200" cy="0"/>
              </a:xfrm>
              <a:prstGeom prst="line">
                <a:avLst/>
              </a:prstGeom>
            </p:spPr>
            <p:style>
              <a:lnRef idx="3">
                <a:schemeClr val="dk1"/>
              </a:lnRef>
              <a:fillRef idx="0">
                <a:schemeClr val="dk1"/>
              </a:fillRef>
              <a:effectRef idx="2">
                <a:schemeClr val="dk1"/>
              </a:effectRef>
              <a:fontRef idx="minor">
                <a:schemeClr val="tx1"/>
              </a:fontRef>
            </p:style>
          </p:cxnSp>
        </p:grpSp>
        <p:grpSp>
          <p:nvGrpSpPr>
            <p:cNvPr id="22" name="Group 21">
              <a:extLst>
                <a:ext uri="{FF2B5EF4-FFF2-40B4-BE49-F238E27FC236}">
                  <a16:creationId xmlns:a16="http://schemas.microsoft.com/office/drawing/2014/main" id="{42C92546-D5DE-8E80-999A-A953379408C4}"/>
                </a:ext>
              </a:extLst>
            </p:cNvPr>
            <p:cNvGrpSpPr/>
            <p:nvPr/>
          </p:nvGrpSpPr>
          <p:grpSpPr>
            <a:xfrm>
              <a:off x="7496128" y="8009548"/>
              <a:ext cx="692480" cy="1461939"/>
              <a:chOff x="12027158" y="4284568"/>
              <a:chExt cx="531200" cy="1461939"/>
            </a:xfrm>
          </p:grpSpPr>
          <p:sp>
            <p:nvSpPr>
              <p:cNvPr id="25" name="TextBox 24">
                <a:extLst>
                  <a:ext uri="{FF2B5EF4-FFF2-40B4-BE49-F238E27FC236}">
                    <a16:creationId xmlns:a16="http://schemas.microsoft.com/office/drawing/2014/main" id="{10B03F06-F7B5-B764-5E26-7BE82F3E8387}"/>
                  </a:ext>
                </a:extLst>
              </p:cNvPr>
              <p:cNvSpPr txBox="1"/>
              <p:nvPr/>
            </p:nvSpPr>
            <p:spPr>
              <a:xfrm>
                <a:off x="12027159" y="4284568"/>
                <a:ext cx="527727"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5</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a:t>
                </a:r>
              </a:p>
            </p:txBody>
          </p:sp>
          <p:cxnSp>
            <p:nvCxnSpPr>
              <p:cNvPr id="26" name="Straight Connector 25">
                <a:extLst>
                  <a:ext uri="{FF2B5EF4-FFF2-40B4-BE49-F238E27FC236}">
                    <a16:creationId xmlns:a16="http://schemas.microsoft.com/office/drawing/2014/main" id="{85CCB87C-DE92-249A-9A07-00524C650882}"/>
                  </a:ext>
                </a:extLst>
              </p:cNvPr>
              <p:cNvCxnSpPr>
                <a:cxnSpLocks/>
              </p:cNvCxnSpPr>
              <p:nvPr/>
            </p:nvCxnSpPr>
            <p:spPr>
              <a:xfrm flipH="1">
                <a:off x="12027158" y="5000151"/>
                <a:ext cx="531200" cy="0"/>
              </a:xfrm>
              <a:prstGeom prst="line">
                <a:avLst/>
              </a:prstGeom>
            </p:spPr>
            <p:style>
              <a:lnRef idx="3">
                <a:schemeClr val="dk1"/>
              </a:lnRef>
              <a:fillRef idx="0">
                <a:schemeClr val="dk1"/>
              </a:fillRef>
              <a:effectRef idx="2">
                <a:schemeClr val="dk1"/>
              </a:effectRef>
              <a:fontRef idx="minor">
                <a:schemeClr val="tx1"/>
              </a:fontRef>
            </p:style>
          </p:cxnSp>
        </p:grpSp>
        <p:sp>
          <p:nvSpPr>
            <p:cNvPr id="23" name="TextBox 22">
              <a:extLst>
                <a:ext uri="{FF2B5EF4-FFF2-40B4-BE49-F238E27FC236}">
                  <a16:creationId xmlns:a16="http://schemas.microsoft.com/office/drawing/2014/main" id="{2D80A4A9-B518-3BC9-01F5-7FFB24427B24}"/>
                </a:ext>
              </a:extLst>
            </p:cNvPr>
            <p:cNvSpPr txBox="1"/>
            <p:nvPr/>
          </p:nvSpPr>
          <p:spPr>
            <a:xfrm>
              <a:off x="7032112" y="8316098"/>
              <a:ext cx="412710"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x</a:t>
              </a:r>
            </a:p>
          </p:txBody>
        </p:sp>
      </p:grpSp>
      <p:grpSp>
        <p:nvGrpSpPr>
          <p:cNvPr id="39" name="Group 38">
            <a:extLst>
              <a:ext uri="{FF2B5EF4-FFF2-40B4-BE49-F238E27FC236}">
                <a16:creationId xmlns:a16="http://schemas.microsoft.com/office/drawing/2014/main" id="{E9B639DB-D4F4-91D3-D74E-9AB1063EA3C9}"/>
              </a:ext>
            </a:extLst>
          </p:cNvPr>
          <p:cNvGrpSpPr/>
          <p:nvPr/>
        </p:nvGrpSpPr>
        <p:grpSpPr>
          <a:xfrm>
            <a:off x="4669439" y="3624060"/>
            <a:ext cx="2211874" cy="1461939"/>
            <a:chOff x="8178399" y="8009548"/>
            <a:chExt cx="2211874" cy="1461939"/>
          </a:xfrm>
        </p:grpSpPr>
        <p:grpSp>
          <p:nvGrpSpPr>
            <p:cNvPr id="30" name="Group 29">
              <a:extLst>
                <a:ext uri="{FF2B5EF4-FFF2-40B4-BE49-F238E27FC236}">
                  <a16:creationId xmlns:a16="http://schemas.microsoft.com/office/drawing/2014/main" id="{3C072C46-74D6-E5E1-E085-E4124FBFCFC4}"/>
                </a:ext>
              </a:extLst>
            </p:cNvPr>
            <p:cNvGrpSpPr/>
            <p:nvPr/>
          </p:nvGrpSpPr>
          <p:grpSpPr>
            <a:xfrm>
              <a:off x="8710873" y="8009548"/>
              <a:ext cx="1679400" cy="1461939"/>
              <a:chOff x="12048141" y="4284568"/>
              <a:chExt cx="531200" cy="1461939"/>
            </a:xfrm>
          </p:grpSpPr>
          <p:sp>
            <p:nvSpPr>
              <p:cNvPr id="36" name="TextBox 35">
                <a:extLst>
                  <a:ext uri="{FF2B5EF4-FFF2-40B4-BE49-F238E27FC236}">
                    <a16:creationId xmlns:a16="http://schemas.microsoft.com/office/drawing/2014/main" id="{16678E2E-CF3B-A60F-7200-9776A54813D3}"/>
                  </a:ext>
                </a:extLst>
              </p:cNvPr>
              <p:cNvSpPr txBox="1"/>
              <p:nvPr/>
            </p:nvSpPr>
            <p:spPr>
              <a:xfrm>
                <a:off x="12048141" y="4284568"/>
                <a:ext cx="518961"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11 x 5</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 x 2</a:t>
                </a:r>
              </a:p>
            </p:txBody>
          </p:sp>
          <p:cxnSp>
            <p:nvCxnSpPr>
              <p:cNvPr id="37" name="Straight Connector 36">
                <a:extLst>
                  <a:ext uri="{FF2B5EF4-FFF2-40B4-BE49-F238E27FC236}">
                    <a16:creationId xmlns:a16="http://schemas.microsoft.com/office/drawing/2014/main" id="{C61A2B21-C06B-D3E2-ACEF-EE6223BCC3CB}"/>
                  </a:ext>
                </a:extLst>
              </p:cNvPr>
              <p:cNvCxnSpPr>
                <a:cxnSpLocks/>
              </p:cNvCxnSpPr>
              <p:nvPr/>
            </p:nvCxnSpPr>
            <p:spPr>
              <a:xfrm flipH="1">
                <a:off x="12048141" y="5000150"/>
                <a:ext cx="531200" cy="0"/>
              </a:xfrm>
              <a:prstGeom prst="line">
                <a:avLst/>
              </a:prstGeom>
            </p:spPr>
            <p:style>
              <a:lnRef idx="3">
                <a:schemeClr val="dk1"/>
              </a:lnRef>
              <a:fillRef idx="0">
                <a:schemeClr val="dk1"/>
              </a:fillRef>
              <a:effectRef idx="2">
                <a:schemeClr val="dk1"/>
              </a:effectRef>
              <a:fontRef idx="minor">
                <a:schemeClr val="tx1"/>
              </a:fontRef>
            </p:style>
          </p:cxnSp>
        </p:grpSp>
        <p:sp>
          <p:nvSpPr>
            <p:cNvPr id="33" name="TextBox 32">
              <a:extLst>
                <a:ext uri="{FF2B5EF4-FFF2-40B4-BE49-F238E27FC236}">
                  <a16:creationId xmlns:a16="http://schemas.microsoft.com/office/drawing/2014/main" id="{5976C8E4-7C2D-480C-E788-FEC03DB4D07B}"/>
                </a:ext>
              </a:extLst>
            </p:cNvPr>
            <p:cNvSpPr txBox="1"/>
            <p:nvPr/>
          </p:nvSpPr>
          <p:spPr>
            <a:xfrm>
              <a:off x="8178399" y="8344157"/>
              <a:ext cx="497747"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a:t>
              </a:r>
            </a:p>
          </p:txBody>
        </p:sp>
      </p:grpSp>
      <p:grpSp>
        <p:nvGrpSpPr>
          <p:cNvPr id="42" name="Group 41">
            <a:extLst>
              <a:ext uri="{FF2B5EF4-FFF2-40B4-BE49-F238E27FC236}">
                <a16:creationId xmlns:a16="http://schemas.microsoft.com/office/drawing/2014/main" id="{41A9C142-E5AA-8B21-3350-10BA6F4AB11F}"/>
              </a:ext>
            </a:extLst>
          </p:cNvPr>
          <p:cNvGrpSpPr/>
          <p:nvPr/>
        </p:nvGrpSpPr>
        <p:grpSpPr>
          <a:xfrm>
            <a:off x="6920822" y="3624060"/>
            <a:ext cx="2223178" cy="1461939"/>
            <a:chOff x="10429782" y="8009548"/>
            <a:chExt cx="2223178" cy="1461939"/>
          </a:xfrm>
        </p:grpSpPr>
        <p:grpSp>
          <p:nvGrpSpPr>
            <p:cNvPr id="40" name="Group 39">
              <a:extLst>
                <a:ext uri="{FF2B5EF4-FFF2-40B4-BE49-F238E27FC236}">
                  <a16:creationId xmlns:a16="http://schemas.microsoft.com/office/drawing/2014/main" id="{5E9D6D4B-7DDB-1903-A3AB-B194B40B32FC}"/>
                </a:ext>
              </a:extLst>
            </p:cNvPr>
            <p:cNvGrpSpPr/>
            <p:nvPr/>
          </p:nvGrpSpPr>
          <p:grpSpPr>
            <a:xfrm>
              <a:off x="10429782" y="8009548"/>
              <a:ext cx="1339948" cy="1461939"/>
              <a:chOff x="10429782" y="8009548"/>
              <a:chExt cx="1339948" cy="1461939"/>
            </a:xfrm>
          </p:grpSpPr>
          <p:grpSp>
            <p:nvGrpSpPr>
              <p:cNvPr id="31" name="Group 30">
                <a:extLst>
                  <a:ext uri="{FF2B5EF4-FFF2-40B4-BE49-F238E27FC236}">
                    <a16:creationId xmlns:a16="http://schemas.microsoft.com/office/drawing/2014/main" id="{C7DE9EDE-3550-1629-8B3D-4688B4BCA733}"/>
                  </a:ext>
                </a:extLst>
              </p:cNvPr>
              <p:cNvGrpSpPr/>
              <p:nvPr/>
            </p:nvGrpSpPr>
            <p:grpSpPr>
              <a:xfrm>
                <a:off x="10873842" y="8009548"/>
                <a:ext cx="895888" cy="1461939"/>
                <a:chOff x="12027158" y="4284568"/>
                <a:chExt cx="531200" cy="1461939"/>
              </a:xfrm>
            </p:grpSpPr>
            <p:sp>
              <p:nvSpPr>
                <p:cNvPr id="34" name="TextBox 33">
                  <a:extLst>
                    <a:ext uri="{FF2B5EF4-FFF2-40B4-BE49-F238E27FC236}">
                      <a16:creationId xmlns:a16="http://schemas.microsoft.com/office/drawing/2014/main" id="{FEDA0B62-CCFB-C393-99DF-19222C9F5B4B}"/>
                    </a:ext>
                  </a:extLst>
                </p:cNvPr>
                <p:cNvSpPr txBox="1"/>
                <p:nvPr/>
              </p:nvSpPr>
              <p:spPr>
                <a:xfrm>
                  <a:off x="12027159" y="4284568"/>
                  <a:ext cx="527727"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55</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4</a:t>
                  </a:r>
                </a:p>
              </p:txBody>
            </p:sp>
            <p:cxnSp>
              <p:nvCxnSpPr>
                <p:cNvPr id="35" name="Straight Connector 34">
                  <a:extLst>
                    <a:ext uri="{FF2B5EF4-FFF2-40B4-BE49-F238E27FC236}">
                      <a16:creationId xmlns:a16="http://schemas.microsoft.com/office/drawing/2014/main" id="{932A85AC-B148-9AA4-FFC7-97FA52207524}"/>
                    </a:ext>
                  </a:extLst>
                </p:cNvPr>
                <p:cNvCxnSpPr>
                  <a:cxnSpLocks/>
                </p:cNvCxnSpPr>
                <p:nvPr/>
              </p:nvCxnSpPr>
              <p:spPr>
                <a:xfrm flipH="1">
                  <a:off x="12027158" y="5000151"/>
                  <a:ext cx="531200" cy="0"/>
                </a:xfrm>
                <a:prstGeom prst="line">
                  <a:avLst/>
                </a:prstGeom>
              </p:spPr>
              <p:style>
                <a:lnRef idx="3">
                  <a:schemeClr val="dk1"/>
                </a:lnRef>
                <a:fillRef idx="0">
                  <a:schemeClr val="dk1"/>
                </a:fillRef>
                <a:effectRef idx="2">
                  <a:schemeClr val="dk1"/>
                </a:effectRef>
                <a:fontRef idx="minor">
                  <a:schemeClr val="tx1"/>
                </a:fontRef>
              </p:style>
            </p:cxnSp>
          </p:grpSp>
          <p:sp>
            <p:nvSpPr>
              <p:cNvPr id="32" name="TextBox 31">
                <a:extLst>
                  <a:ext uri="{FF2B5EF4-FFF2-40B4-BE49-F238E27FC236}">
                    <a16:creationId xmlns:a16="http://schemas.microsoft.com/office/drawing/2014/main" id="{43ACE77D-B6CA-4DEB-146A-592667546815}"/>
                  </a:ext>
                </a:extLst>
              </p:cNvPr>
              <p:cNvSpPr txBox="1"/>
              <p:nvPr/>
            </p:nvSpPr>
            <p:spPr>
              <a:xfrm>
                <a:off x="10429782" y="8350908"/>
                <a:ext cx="412710"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a:t>
                </a:r>
              </a:p>
            </p:txBody>
          </p:sp>
        </p:grpSp>
        <p:sp>
          <p:nvSpPr>
            <p:cNvPr id="41" name="TextBox 40">
              <a:extLst>
                <a:ext uri="{FF2B5EF4-FFF2-40B4-BE49-F238E27FC236}">
                  <a16:creationId xmlns:a16="http://schemas.microsoft.com/office/drawing/2014/main" id="{217B81FA-72C3-5D0F-F400-DEE891D9F59C}"/>
                </a:ext>
              </a:extLst>
            </p:cNvPr>
            <p:cNvSpPr txBox="1"/>
            <p:nvPr/>
          </p:nvSpPr>
          <p:spPr>
            <a:xfrm>
              <a:off x="11762929" y="8316102"/>
              <a:ext cx="890031"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m</a:t>
              </a:r>
              <a:r>
                <a:rPr lang="en-US" sz="4200" baseline="30000" dirty="0">
                  <a:latin typeface="Arial" panose="020B0604020202020204" pitchFamily="34" charset="0"/>
                  <a:ea typeface="Calibri" panose="020F0502020204030204" pitchFamily="34" charset="0"/>
                  <a:cs typeface="Arial" panose="020B0604020202020204" pitchFamily="34" charset="0"/>
                </a:rPr>
                <a:t>2</a:t>
              </a:r>
              <a:endParaRPr lang="en-US" sz="4200" dirty="0">
                <a:latin typeface="Arial" panose="020B0604020202020204" pitchFamily="34" charset="0"/>
                <a:ea typeface="Calibri" panose="020F0502020204030204" pitchFamily="34" charset="0"/>
                <a:cs typeface="Arial" panose="020B0604020202020204" pitchFamily="34" charset="0"/>
              </a:endParaRPr>
            </a:p>
          </p:txBody>
        </p:sp>
      </p:grpSp>
      <p:grpSp>
        <p:nvGrpSpPr>
          <p:cNvPr id="59" name="Group 58">
            <a:extLst>
              <a:ext uri="{FF2B5EF4-FFF2-40B4-BE49-F238E27FC236}">
                <a16:creationId xmlns:a16="http://schemas.microsoft.com/office/drawing/2014/main" id="{8EAAF6C2-1179-3491-6F91-1C6F6FF3F625}"/>
              </a:ext>
            </a:extLst>
          </p:cNvPr>
          <p:cNvGrpSpPr/>
          <p:nvPr/>
        </p:nvGrpSpPr>
        <p:grpSpPr>
          <a:xfrm>
            <a:off x="4287388" y="7025169"/>
            <a:ext cx="2341744" cy="1461939"/>
            <a:chOff x="2725735" y="7363987"/>
            <a:chExt cx="2341744" cy="1461939"/>
          </a:xfrm>
        </p:grpSpPr>
        <p:sp>
          <p:nvSpPr>
            <p:cNvPr id="44" name="TextBox 43">
              <a:extLst>
                <a:ext uri="{FF2B5EF4-FFF2-40B4-BE49-F238E27FC236}">
                  <a16:creationId xmlns:a16="http://schemas.microsoft.com/office/drawing/2014/main" id="{CF6BB0BC-4D52-189C-4A7D-9B2023F5C8DD}"/>
                </a:ext>
              </a:extLst>
            </p:cNvPr>
            <p:cNvSpPr txBox="1"/>
            <p:nvPr/>
          </p:nvSpPr>
          <p:spPr>
            <a:xfrm>
              <a:off x="2725735" y="7730612"/>
              <a:ext cx="370129" cy="733676"/>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a:t>
              </a:r>
            </a:p>
          </p:txBody>
        </p:sp>
        <p:grpSp>
          <p:nvGrpSpPr>
            <p:cNvPr id="45" name="Group 44">
              <a:extLst>
                <a:ext uri="{FF2B5EF4-FFF2-40B4-BE49-F238E27FC236}">
                  <a16:creationId xmlns:a16="http://schemas.microsoft.com/office/drawing/2014/main" id="{83C1F0B9-BA20-3CEA-4F4B-06DAC30B8BE3}"/>
                </a:ext>
              </a:extLst>
            </p:cNvPr>
            <p:cNvGrpSpPr/>
            <p:nvPr/>
          </p:nvGrpSpPr>
          <p:grpSpPr>
            <a:xfrm>
              <a:off x="3150404" y="7363987"/>
              <a:ext cx="1917075" cy="1461939"/>
              <a:chOff x="12027158" y="4269180"/>
              <a:chExt cx="531200" cy="1461939"/>
            </a:xfrm>
          </p:grpSpPr>
          <p:sp>
            <p:nvSpPr>
              <p:cNvPr id="50" name="TextBox 49">
                <a:extLst>
                  <a:ext uri="{FF2B5EF4-FFF2-40B4-BE49-F238E27FC236}">
                    <a16:creationId xmlns:a16="http://schemas.microsoft.com/office/drawing/2014/main" id="{6563BDE5-82EC-D63B-6E81-42C25C1225F0}"/>
                  </a:ext>
                </a:extLst>
              </p:cNvPr>
              <p:cNvSpPr txBox="1"/>
              <p:nvPr/>
            </p:nvSpPr>
            <p:spPr>
              <a:xfrm>
                <a:off x="12029108" y="4269180"/>
                <a:ext cx="527698"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3 x 55</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4</a:t>
                </a:r>
              </a:p>
            </p:txBody>
          </p:sp>
          <p:cxnSp>
            <p:nvCxnSpPr>
              <p:cNvPr id="51" name="Straight Connector 50">
                <a:extLst>
                  <a:ext uri="{FF2B5EF4-FFF2-40B4-BE49-F238E27FC236}">
                    <a16:creationId xmlns:a16="http://schemas.microsoft.com/office/drawing/2014/main" id="{82DD9856-A179-0ABB-50F4-44AF9E4314FB}"/>
                  </a:ext>
                </a:extLst>
              </p:cNvPr>
              <p:cNvCxnSpPr>
                <a:cxnSpLocks/>
              </p:cNvCxnSpPr>
              <p:nvPr/>
            </p:nvCxnSpPr>
            <p:spPr>
              <a:xfrm flipH="1">
                <a:off x="12027158" y="5000151"/>
                <a:ext cx="531200" cy="0"/>
              </a:xfrm>
              <a:prstGeom prst="line">
                <a:avLst/>
              </a:prstGeom>
            </p:spPr>
            <p:style>
              <a:lnRef idx="3">
                <a:schemeClr val="dk1"/>
              </a:lnRef>
              <a:fillRef idx="0">
                <a:schemeClr val="dk1"/>
              </a:fillRef>
              <a:effectRef idx="2">
                <a:schemeClr val="dk1"/>
              </a:effectRef>
              <a:fontRef idx="minor">
                <a:schemeClr val="tx1"/>
              </a:fontRef>
            </p:style>
          </p:cxnSp>
        </p:grpSp>
      </p:grpSp>
      <p:grpSp>
        <p:nvGrpSpPr>
          <p:cNvPr id="60" name="Group 59">
            <a:extLst>
              <a:ext uri="{FF2B5EF4-FFF2-40B4-BE49-F238E27FC236}">
                <a16:creationId xmlns:a16="http://schemas.microsoft.com/office/drawing/2014/main" id="{2874C344-E79E-7229-1D7F-A1F80A3ABF36}"/>
              </a:ext>
            </a:extLst>
          </p:cNvPr>
          <p:cNvGrpSpPr/>
          <p:nvPr/>
        </p:nvGrpSpPr>
        <p:grpSpPr>
          <a:xfrm>
            <a:off x="2286730" y="7025169"/>
            <a:ext cx="1934760" cy="1461939"/>
            <a:chOff x="725077" y="7363987"/>
            <a:chExt cx="1934760" cy="1461939"/>
          </a:xfrm>
        </p:grpSpPr>
        <p:grpSp>
          <p:nvGrpSpPr>
            <p:cNvPr id="53" name="Group 52">
              <a:extLst>
                <a:ext uri="{FF2B5EF4-FFF2-40B4-BE49-F238E27FC236}">
                  <a16:creationId xmlns:a16="http://schemas.microsoft.com/office/drawing/2014/main" id="{77F10F82-DE8B-74B3-27FB-A31C534A4903}"/>
                </a:ext>
              </a:extLst>
            </p:cNvPr>
            <p:cNvGrpSpPr/>
            <p:nvPr/>
          </p:nvGrpSpPr>
          <p:grpSpPr>
            <a:xfrm>
              <a:off x="1769806" y="7363987"/>
              <a:ext cx="890031" cy="1461939"/>
              <a:chOff x="12048141" y="4284568"/>
              <a:chExt cx="531200" cy="1461939"/>
            </a:xfrm>
          </p:grpSpPr>
          <p:sp>
            <p:nvSpPr>
              <p:cNvPr id="55" name="TextBox 54">
                <a:extLst>
                  <a:ext uri="{FF2B5EF4-FFF2-40B4-BE49-F238E27FC236}">
                    <a16:creationId xmlns:a16="http://schemas.microsoft.com/office/drawing/2014/main" id="{A75045E3-5874-E030-4A0F-3DCEB7E7D9B2}"/>
                  </a:ext>
                </a:extLst>
              </p:cNvPr>
              <p:cNvSpPr txBox="1"/>
              <p:nvPr/>
            </p:nvSpPr>
            <p:spPr>
              <a:xfrm>
                <a:off x="12048141" y="4284568"/>
                <a:ext cx="518961"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55</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4</a:t>
                </a:r>
              </a:p>
            </p:txBody>
          </p:sp>
          <p:cxnSp>
            <p:nvCxnSpPr>
              <p:cNvPr id="56" name="Straight Connector 55">
                <a:extLst>
                  <a:ext uri="{FF2B5EF4-FFF2-40B4-BE49-F238E27FC236}">
                    <a16:creationId xmlns:a16="http://schemas.microsoft.com/office/drawing/2014/main" id="{9E8DE179-43CE-C722-9FDC-9B6B37809611}"/>
                  </a:ext>
                </a:extLst>
              </p:cNvPr>
              <p:cNvCxnSpPr>
                <a:cxnSpLocks/>
              </p:cNvCxnSpPr>
              <p:nvPr/>
            </p:nvCxnSpPr>
            <p:spPr>
              <a:xfrm flipH="1">
                <a:off x="12048141" y="5000150"/>
                <a:ext cx="531200" cy="0"/>
              </a:xfrm>
              <a:prstGeom prst="line">
                <a:avLst/>
              </a:prstGeom>
            </p:spPr>
            <p:style>
              <a:lnRef idx="3">
                <a:schemeClr val="dk1"/>
              </a:lnRef>
              <a:fillRef idx="0">
                <a:schemeClr val="dk1"/>
              </a:fillRef>
              <a:effectRef idx="2">
                <a:schemeClr val="dk1"/>
              </a:effectRef>
              <a:fontRef idx="minor">
                <a:schemeClr val="tx1"/>
              </a:fontRef>
            </p:style>
          </p:cxnSp>
        </p:grpSp>
        <p:sp>
          <p:nvSpPr>
            <p:cNvPr id="54" name="TextBox 53">
              <a:extLst>
                <a:ext uri="{FF2B5EF4-FFF2-40B4-BE49-F238E27FC236}">
                  <a16:creationId xmlns:a16="http://schemas.microsoft.com/office/drawing/2014/main" id="{F998C0D0-3D9B-8F0B-6980-42C297D81690}"/>
                </a:ext>
              </a:extLst>
            </p:cNvPr>
            <p:cNvSpPr txBox="1"/>
            <p:nvPr/>
          </p:nvSpPr>
          <p:spPr>
            <a:xfrm>
              <a:off x="725077" y="7725624"/>
              <a:ext cx="978831"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3 x </a:t>
              </a:r>
            </a:p>
          </p:txBody>
        </p:sp>
      </p:grpSp>
      <p:grpSp>
        <p:nvGrpSpPr>
          <p:cNvPr id="58" name="Group 57">
            <a:extLst>
              <a:ext uri="{FF2B5EF4-FFF2-40B4-BE49-F238E27FC236}">
                <a16:creationId xmlns:a16="http://schemas.microsoft.com/office/drawing/2014/main" id="{8DC12E4C-E0BA-70DE-730A-985457E33741}"/>
              </a:ext>
            </a:extLst>
          </p:cNvPr>
          <p:cNvGrpSpPr/>
          <p:nvPr/>
        </p:nvGrpSpPr>
        <p:grpSpPr>
          <a:xfrm>
            <a:off x="6678503" y="7025169"/>
            <a:ext cx="2465497" cy="1461939"/>
            <a:chOff x="5116850" y="7363987"/>
            <a:chExt cx="2465497" cy="1461939"/>
          </a:xfrm>
        </p:grpSpPr>
        <p:sp>
          <p:nvSpPr>
            <p:cNvPr id="46" name="TextBox 45">
              <a:extLst>
                <a:ext uri="{FF2B5EF4-FFF2-40B4-BE49-F238E27FC236}">
                  <a16:creationId xmlns:a16="http://schemas.microsoft.com/office/drawing/2014/main" id="{C72CA516-3C9D-CCD0-1231-F2B4F81F5309}"/>
                </a:ext>
              </a:extLst>
            </p:cNvPr>
            <p:cNvSpPr txBox="1"/>
            <p:nvPr/>
          </p:nvSpPr>
          <p:spPr>
            <a:xfrm>
              <a:off x="5116850" y="7725624"/>
              <a:ext cx="363140"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a:t>
              </a:r>
            </a:p>
          </p:txBody>
        </p:sp>
        <p:grpSp>
          <p:nvGrpSpPr>
            <p:cNvPr id="47" name="Group 46">
              <a:extLst>
                <a:ext uri="{FF2B5EF4-FFF2-40B4-BE49-F238E27FC236}">
                  <a16:creationId xmlns:a16="http://schemas.microsoft.com/office/drawing/2014/main" id="{E65D044E-DA90-88E7-B08A-46EFCFF52051}"/>
                </a:ext>
              </a:extLst>
            </p:cNvPr>
            <p:cNvGrpSpPr/>
            <p:nvPr/>
          </p:nvGrpSpPr>
          <p:grpSpPr>
            <a:xfrm>
              <a:off x="5596121" y="7363987"/>
              <a:ext cx="1097141" cy="1461939"/>
              <a:chOff x="12027158" y="4284569"/>
              <a:chExt cx="531200" cy="1461939"/>
            </a:xfrm>
          </p:grpSpPr>
          <p:sp>
            <p:nvSpPr>
              <p:cNvPr id="48" name="TextBox 47">
                <a:extLst>
                  <a:ext uri="{FF2B5EF4-FFF2-40B4-BE49-F238E27FC236}">
                    <a16:creationId xmlns:a16="http://schemas.microsoft.com/office/drawing/2014/main" id="{8A815267-8F0C-0075-366C-2F73C0A1458C}"/>
                  </a:ext>
                </a:extLst>
              </p:cNvPr>
              <p:cNvSpPr txBox="1"/>
              <p:nvPr/>
            </p:nvSpPr>
            <p:spPr>
              <a:xfrm>
                <a:off x="12027158" y="4284569"/>
                <a:ext cx="531200"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165</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4</a:t>
                </a:r>
              </a:p>
            </p:txBody>
          </p:sp>
          <p:cxnSp>
            <p:nvCxnSpPr>
              <p:cNvPr id="49" name="Straight Connector 48">
                <a:extLst>
                  <a:ext uri="{FF2B5EF4-FFF2-40B4-BE49-F238E27FC236}">
                    <a16:creationId xmlns:a16="http://schemas.microsoft.com/office/drawing/2014/main" id="{89146A80-53BD-CC63-4697-9B3598DC42A1}"/>
                  </a:ext>
                </a:extLst>
              </p:cNvPr>
              <p:cNvCxnSpPr>
                <a:cxnSpLocks/>
              </p:cNvCxnSpPr>
              <p:nvPr/>
            </p:nvCxnSpPr>
            <p:spPr>
              <a:xfrm flipH="1">
                <a:off x="12027158" y="5000151"/>
                <a:ext cx="531200" cy="0"/>
              </a:xfrm>
              <a:prstGeom prst="line">
                <a:avLst/>
              </a:prstGeom>
            </p:spPr>
            <p:style>
              <a:lnRef idx="3">
                <a:schemeClr val="dk1"/>
              </a:lnRef>
              <a:fillRef idx="0">
                <a:schemeClr val="dk1"/>
              </a:fillRef>
              <a:effectRef idx="2">
                <a:schemeClr val="dk1"/>
              </a:effectRef>
              <a:fontRef idx="minor">
                <a:schemeClr val="tx1"/>
              </a:fontRef>
            </p:style>
          </p:cxnSp>
        </p:grpSp>
        <p:sp>
          <p:nvSpPr>
            <p:cNvPr id="57" name="TextBox 56">
              <a:extLst>
                <a:ext uri="{FF2B5EF4-FFF2-40B4-BE49-F238E27FC236}">
                  <a16:creationId xmlns:a16="http://schemas.microsoft.com/office/drawing/2014/main" id="{25E55374-2E01-337D-8C4B-84E19452FDB8}"/>
                </a:ext>
              </a:extLst>
            </p:cNvPr>
            <p:cNvSpPr txBox="1"/>
            <p:nvPr/>
          </p:nvSpPr>
          <p:spPr>
            <a:xfrm>
              <a:off x="6692316" y="7725624"/>
              <a:ext cx="890031"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m</a:t>
              </a:r>
              <a:r>
                <a:rPr lang="en-US" sz="4200" baseline="30000" dirty="0">
                  <a:latin typeface="Arial" panose="020B0604020202020204" pitchFamily="34" charset="0"/>
                  <a:ea typeface="Calibri" panose="020F0502020204030204" pitchFamily="34" charset="0"/>
                  <a:cs typeface="Arial" panose="020B0604020202020204" pitchFamily="34" charset="0"/>
                </a:rPr>
                <a:t>2</a:t>
              </a:r>
              <a:endParaRPr lang="en-US" sz="4200" dirty="0">
                <a:latin typeface="Arial" panose="020B0604020202020204" pitchFamily="34" charset="0"/>
                <a:ea typeface="Calibri" panose="020F0502020204030204" pitchFamily="34" charset="0"/>
                <a:cs typeface="Arial" panose="020B0604020202020204" pitchFamily="34" charset="0"/>
              </a:endParaRPr>
            </a:p>
          </p:txBody>
        </p:sp>
      </p:grpSp>
      <p:sp>
        <p:nvSpPr>
          <p:cNvPr id="61" name="TextBox 60">
            <a:extLst>
              <a:ext uri="{FF2B5EF4-FFF2-40B4-BE49-F238E27FC236}">
                <a16:creationId xmlns:a16="http://schemas.microsoft.com/office/drawing/2014/main" id="{163DC278-8E32-E829-30F7-3286AE708216}"/>
              </a:ext>
            </a:extLst>
          </p:cNvPr>
          <p:cNvSpPr txBox="1"/>
          <p:nvPr/>
        </p:nvSpPr>
        <p:spPr>
          <a:xfrm>
            <a:off x="5875759" y="622708"/>
            <a:ext cx="6536480" cy="982448"/>
          </a:xfrm>
          <a:prstGeom prst="rect">
            <a:avLst/>
          </a:prstGeom>
          <a:noFill/>
        </p:spPr>
        <p:txBody>
          <a:bodyPr wrap="square" rtlCol="0">
            <a:spAutoFit/>
          </a:bodyPr>
          <a:lstStyle/>
          <a:p>
            <a:pPr algn="ctr">
              <a:lnSpc>
                <a:spcPct val="150000"/>
              </a:lnSpc>
            </a:pPr>
            <a:r>
              <a:rPr lang="x-none" sz="4400" b="1" dirty="0">
                <a:latin typeface="Arial" panose="020B0604020202020204" pitchFamily="34" charset="0"/>
                <a:cs typeface="Arial" panose="020B0604020202020204" pitchFamily="34" charset="0"/>
              </a:rPr>
              <a:t>Bài tập 3 SGK – tr90</a:t>
            </a:r>
          </a:p>
        </p:txBody>
      </p:sp>
    </p:spTree>
    <p:extLst>
      <p:ext uri="{BB962C8B-B14F-4D97-AF65-F5344CB8AC3E}">
        <p14:creationId xmlns:p14="http://schemas.microsoft.com/office/powerpoint/2010/main" val="4075807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blinds(horizontal)">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linds(horizontal)">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blinds(horizontal)">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blinds(horizontal)">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8">
                                            <p:txEl>
                                              <p:pRg st="3" end="3"/>
                                            </p:txEl>
                                          </p:spTgt>
                                        </p:tgtEl>
                                        <p:attrNameLst>
                                          <p:attrName>style.visibility</p:attrName>
                                        </p:attrNameLst>
                                      </p:cBhvr>
                                      <p:to>
                                        <p:strVal val="visible"/>
                                      </p:to>
                                    </p:set>
                                    <p:animEffect transition="in" filter="blinds(horizontal)">
                                      <p:cBhvr>
                                        <p:cTn id="27" dur="500"/>
                                        <p:tgtEl>
                                          <p:spTgt spid="1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blinds(horizontal)">
                                      <p:cBhvr>
                                        <p:cTn id="32" dur="500"/>
                                        <p:tgtEl>
                                          <p:spTgt spid="60"/>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blinds(horizontal)">
                                      <p:cBhvr>
                                        <p:cTn id="37" dur="500"/>
                                        <p:tgtEl>
                                          <p:spTgt spid="59"/>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58"/>
                                        </p:tgtEl>
                                        <p:attrNameLst>
                                          <p:attrName>style.visibility</p:attrName>
                                        </p:attrNameLst>
                                      </p:cBhvr>
                                      <p:to>
                                        <p:strVal val="visible"/>
                                      </p:to>
                                    </p:set>
                                    <p:animEffect transition="in" filter="blinds(horizontal)">
                                      <p:cBhvr>
                                        <p:cTn id="42"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B6EEF"/>
        </a:solidFill>
        <a:effectLst/>
      </p:bgPr>
    </p:bg>
    <p:spTree>
      <p:nvGrpSpPr>
        <p:cNvPr id="1" name=""/>
        <p:cNvGrpSpPr/>
        <p:nvPr/>
      </p:nvGrpSpPr>
      <p:grpSpPr>
        <a:xfrm>
          <a:off x="0" y="0"/>
          <a:ext cx="0" cy="0"/>
          <a:chOff x="0" y="0"/>
          <a:chExt cx="0" cy="0"/>
        </a:xfrm>
      </p:grpSpPr>
      <p:grpSp>
        <p:nvGrpSpPr>
          <p:cNvPr id="2" name="Group 2"/>
          <p:cNvGrpSpPr/>
          <p:nvPr/>
        </p:nvGrpSpPr>
        <p:grpSpPr>
          <a:xfrm>
            <a:off x="10125909" y="651750"/>
            <a:ext cx="7510340" cy="8983499"/>
            <a:chOff x="0" y="0"/>
            <a:chExt cx="10013787" cy="11977999"/>
          </a:xfrm>
        </p:grpSpPr>
        <p:grpSp>
          <p:nvGrpSpPr>
            <p:cNvPr id="3" name="Group 3"/>
            <p:cNvGrpSpPr/>
            <p:nvPr/>
          </p:nvGrpSpPr>
          <p:grpSpPr>
            <a:xfrm>
              <a:off x="0" y="0"/>
              <a:ext cx="10013787" cy="11977999"/>
              <a:chOff x="0" y="0"/>
              <a:chExt cx="2540535" cy="3038863"/>
            </a:xfrm>
          </p:grpSpPr>
          <p:sp>
            <p:nvSpPr>
              <p:cNvPr id="4" name="Freeform 4"/>
              <p:cNvSpPr/>
              <p:nvPr/>
            </p:nvSpPr>
            <p:spPr>
              <a:xfrm>
                <a:off x="0" y="0"/>
                <a:ext cx="2540535" cy="3038863"/>
              </a:xfrm>
              <a:custGeom>
                <a:avLst/>
                <a:gdLst/>
                <a:ahLst/>
                <a:cxnLst/>
                <a:rect l="l" t="t" r="r" b="b"/>
                <a:pathLst>
                  <a:path w="2540535" h="3038863">
                    <a:moveTo>
                      <a:pt x="2416075" y="3038863"/>
                    </a:moveTo>
                    <a:lnTo>
                      <a:pt x="124460" y="3038863"/>
                    </a:lnTo>
                    <a:cubicBezTo>
                      <a:pt x="55880" y="3038863"/>
                      <a:pt x="0" y="2982983"/>
                      <a:pt x="0" y="2914403"/>
                    </a:cubicBezTo>
                    <a:lnTo>
                      <a:pt x="0" y="124460"/>
                    </a:lnTo>
                    <a:cubicBezTo>
                      <a:pt x="0" y="55880"/>
                      <a:pt x="55880" y="0"/>
                      <a:pt x="124460" y="0"/>
                    </a:cubicBezTo>
                    <a:lnTo>
                      <a:pt x="2416075" y="0"/>
                    </a:lnTo>
                    <a:cubicBezTo>
                      <a:pt x="2484655" y="0"/>
                      <a:pt x="2540535" y="55880"/>
                      <a:pt x="2540535" y="124460"/>
                    </a:cubicBezTo>
                    <a:lnTo>
                      <a:pt x="2540535" y="2914403"/>
                    </a:lnTo>
                    <a:cubicBezTo>
                      <a:pt x="2540535" y="2982983"/>
                      <a:pt x="2484655" y="3038863"/>
                      <a:pt x="2416075" y="3038863"/>
                    </a:cubicBezTo>
                    <a:close/>
                  </a:path>
                </a:pathLst>
              </a:custGeom>
              <a:solidFill>
                <a:srgbClr val="FFFFFF"/>
              </a:solidFill>
            </p:spPr>
            <p:txBody>
              <a:bodyPr/>
              <a:lstStyle/>
              <a:p>
                <a:endParaRPr lang="en-US"/>
              </a:p>
            </p:txBody>
          </p:sp>
        </p:grpSp>
        <p:sp>
          <p:nvSpPr>
            <p:cNvPr id="5" name="AutoShape 5"/>
            <p:cNvSpPr/>
            <p:nvPr/>
          </p:nvSpPr>
          <p:spPr>
            <a:xfrm>
              <a:off x="0" y="1266422"/>
              <a:ext cx="10013787" cy="0"/>
            </a:xfrm>
            <a:prstGeom prst="line">
              <a:avLst/>
            </a:prstGeom>
            <a:ln w="12700" cap="rnd">
              <a:solidFill>
                <a:srgbClr val="000000"/>
              </a:solidFill>
              <a:prstDash val="solid"/>
              <a:headEnd type="none" w="sm" len="sm"/>
              <a:tailEnd type="none" w="sm" len="sm"/>
            </a:ln>
          </p:spPr>
          <p:txBody>
            <a:bodyPr/>
            <a:lstStyle/>
            <a:p>
              <a:endParaRPr lang="en-US"/>
            </a:p>
          </p:txBody>
        </p:sp>
        <p:grpSp>
          <p:nvGrpSpPr>
            <p:cNvPr id="6" name="Group 6"/>
            <p:cNvGrpSpPr/>
            <p:nvPr/>
          </p:nvGrpSpPr>
          <p:grpSpPr>
            <a:xfrm rot="-10800000">
              <a:off x="1386781" y="502600"/>
              <a:ext cx="289704" cy="289704"/>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DECED"/>
              </a:solidFill>
            </p:spPr>
            <p:txBody>
              <a:bodyPr/>
              <a:lstStyle/>
              <a:p>
                <a:endParaRPr lang="en-US"/>
              </a:p>
            </p:txBody>
          </p:sp>
        </p:grpSp>
        <p:grpSp>
          <p:nvGrpSpPr>
            <p:cNvPr id="8" name="Group 8"/>
            <p:cNvGrpSpPr/>
            <p:nvPr/>
          </p:nvGrpSpPr>
          <p:grpSpPr>
            <a:xfrm rot="-10800000">
              <a:off x="1039940" y="502600"/>
              <a:ext cx="289704" cy="289704"/>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B6EEF"/>
              </a:solidFill>
            </p:spPr>
            <p:txBody>
              <a:bodyPr/>
              <a:lstStyle/>
              <a:p>
                <a:endParaRPr lang="en-US"/>
              </a:p>
            </p:txBody>
          </p:sp>
        </p:grpSp>
        <p:grpSp>
          <p:nvGrpSpPr>
            <p:cNvPr id="10" name="Group 10"/>
            <p:cNvGrpSpPr/>
            <p:nvPr/>
          </p:nvGrpSpPr>
          <p:grpSpPr>
            <a:xfrm rot="-10800000">
              <a:off x="693100" y="502600"/>
              <a:ext cx="289704" cy="289704"/>
              <a:chOff x="0" y="0"/>
              <a:chExt cx="6350000" cy="6350000"/>
            </a:xfrm>
          </p:grpSpPr>
          <p:sp>
            <p:nvSpPr>
              <p:cNvPr id="11" name="Freeform 1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71717"/>
              </a:solidFill>
            </p:spPr>
            <p:txBody>
              <a:bodyPr/>
              <a:lstStyle/>
              <a:p>
                <a:endParaRPr lang="en-US"/>
              </a:p>
            </p:txBody>
          </p:sp>
        </p:grpSp>
      </p:grpSp>
      <p:grpSp>
        <p:nvGrpSpPr>
          <p:cNvPr id="12" name="Group 12"/>
          <p:cNvGrpSpPr/>
          <p:nvPr/>
        </p:nvGrpSpPr>
        <p:grpSpPr>
          <a:xfrm>
            <a:off x="651750" y="651750"/>
            <a:ext cx="9097209" cy="8983499"/>
            <a:chOff x="0" y="0"/>
            <a:chExt cx="3077328" cy="3038863"/>
          </a:xfrm>
        </p:grpSpPr>
        <p:sp>
          <p:nvSpPr>
            <p:cNvPr id="13" name="Freeform 13"/>
            <p:cNvSpPr/>
            <p:nvPr/>
          </p:nvSpPr>
          <p:spPr>
            <a:xfrm>
              <a:off x="0" y="0"/>
              <a:ext cx="3077328" cy="3038863"/>
            </a:xfrm>
            <a:custGeom>
              <a:avLst/>
              <a:gdLst/>
              <a:ahLst/>
              <a:cxnLst/>
              <a:rect l="l" t="t" r="r" b="b"/>
              <a:pathLst>
                <a:path w="3077328" h="3038863">
                  <a:moveTo>
                    <a:pt x="2952867" y="3038863"/>
                  </a:moveTo>
                  <a:lnTo>
                    <a:pt x="124460" y="3038863"/>
                  </a:lnTo>
                  <a:cubicBezTo>
                    <a:pt x="55880" y="3038863"/>
                    <a:pt x="0" y="2982983"/>
                    <a:pt x="0" y="2914403"/>
                  </a:cubicBezTo>
                  <a:lnTo>
                    <a:pt x="0" y="124460"/>
                  </a:lnTo>
                  <a:cubicBezTo>
                    <a:pt x="0" y="55880"/>
                    <a:pt x="55880" y="0"/>
                    <a:pt x="124460" y="0"/>
                  </a:cubicBezTo>
                  <a:lnTo>
                    <a:pt x="2952868" y="0"/>
                  </a:lnTo>
                  <a:cubicBezTo>
                    <a:pt x="3021448" y="0"/>
                    <a:pt x="3077328" y="55880"/>
                    <a:pt x="3077328" y="124460"/>
                  </a:cubicBezTo>
                  <a:lnTo>
                    <a:pt x="3077328" y="2914403"/>
                  </a:lnTo>
                  <a:cubicBezTo>
                    <a:pt x="3077328" y="2982983"/>
                    <a:pt x="3021448" y="3038863"/>
                    <a:pt x="2952868" y="3038863"/>
                  </a:cubicBezTo>
                  <a:close/>
                </a:path>
              </a:pathLst>
            </a:custGeom>
            <a:solidFill>
              <a:srgbClr val="FFFFFF"/>
            </a:solidFill>
          </p:spPr>
          <p:txBody>
            <a:bodyPr/>
            <a:lstStyle/>
            <a:p>
              <a:endParaRPr lang="en-US"/>
            </a:p>
          </p:txBody>
        </p:sp>
      </p:grpSp>
      <p:sp>
        <p:nvSpPr>
          <p:cNvPr id="22" name="TextBox 21">
            <a:extLst>
              <a:ext uri="{FF2B5EF4-FFF2-40B4-BE49-F238E27FC236}">
                <a16:creationId xmlns:a16="http://schemas.microsoft.com/office/drawing/2014/main" id="{D26552BA-3C3E-2328-2752-D6EF5A9C9215}"/>
              </a:ext>
            </a:extLst>
          </p:cNvPr>
          <p:cNvSpPr txBox="1"/>
          <p:nvPr/>
        </p:nvSpPr>
        <p:spPr>
          <a:xfrm>
            <a:off x="2102245" y="754754"/>
            <a:ext cx="5621547" cy="982448"/>
          </a:xfrm>
          <a:prstGeom prst="rect">
            <a:avLst/>
          </a:prstGeom>
          <a:noFill/>
        </p:spPr>
        <p:txBody>
          <a:bodyPr wrap="square" rtlCol="0">
            <a:spAutoFit/>
          </a:bodyPr>
          <a:lstStyle/>
          <a:p>
            <a:pPr algn="ctr">
              <a:lnSpc>
                <a:spcPct val="150000"/>
              </a:lnSpc>
            </a:pPr>
            <a:r>
              <a:rPr lang="x-none" sz="4400" b="1" dirty="0">
                <a:latin typeface="Arial" panose="020B0604020202020204" pitchFamily="34" charset="0"/>
                <a:cs typeface="Arial" panose="020B0604020202020204" pitchFamily="34" charset="0"/>
              </a:rPr>
              <a:t>Bài tập 4 SGK – tr90</a:t>
            </a:r>
          </a:p>
        </p:txBody>
      </p:sp>
      <p:sp>
        <p:nvSpPr>
          <p:cNvPr id="23" name="Freeform 16">
            <a:extLst>
              <a:ext uri="{FF2B5EF4-FFF2-40B4-BE49-F238E27FC236}">
                <a16:creationId xmlns:a16="http://schemas.microsoft.com/office/drawing/2014/main" id="{31648F02-4A46-6AF1-E972-67A1C22430A4}"/>
              </a:ext>
            </a:extLst>
          </p:cNvPr>
          <p:cNvSpPr/>
          <p:nvPr/>
        </p:nvSpPr>
        <p:spPr>
          <a:xfrm>
            <a:off x="10515600" y="2551383"/>
            <a:ext cx="7035291" cy="4454917"/>
          </a:xfrm>
          <a:custGeom>
            <a:avLst/>
            <a:gdLst/>
            <a:ahLst/>
            <a:cxnLst/>
            <a:rect l="l" t="t" r="r" b="b"/>
            <a:pathLst>
              <a:path w="3545543" h="5327313">
                <a:moveTo>
                  <a:pt x="0" y="0"/>
                </a:moveTo>
                <a:lnTo>
                  <a:pt x="3545543" y="0"/>
                </a:lnTo>
                <a:lnTo>
                  <a:pt x="3545543" y="5327313"/>
                </a:lnTo>
                <a:lnTo>
                  <a:pt x="0" y="5327313"/>
                </a:lnTo>
                <a:lnTo>
                  <a:pt x="0" y="0"/>
                </a:lnTo>
                <a:close/>
              </a:path>
            </a:pathLst>
          </a:custGeom>
          <a:blipFill>
            <a:blip r:embed="rId3"/>
            <a:stretch>
              <a:fillRect l="-14720" t="-14831" r="-16243" b="-158525"/>
            </a:stretch>
          </a:blipFill>
        </p:spPr>
        <p:txBody>
          <a:bodyPr/>
          <a:lstStyle/>
          <a:p>
            <a:endParaRPr lang="x-none" dirty="0"/>
          </a:p>
        </p:txBody>
      </p:sp>
      <p:sp>
        <p:nvSpPr>
          <p:cNvPr id="24" name="Freeform 21">
            <a:extLst>
              <a:ext uri="{FF2B5EF4-FFF2-40B4-BE49-F238E27FC236}">
                <a16:creationId xmlns:a16="http://schemas.microsoft.com/office/drawing/2014/main" id="{1EC52058-AD99-2388-7C07-9FDF22160BF1}"/>
              </a:ext>
            </a:extLst>
          </p:cNvPr>
          <p:cNvSpPr/>
          <p:nvPr/>
        </p:nvSpPr>
        <p:spPr>
          <a:xfrm>
            <a:off x="9380533" y="5783518"/>
            <a:ext cx="4005479" cy="4345195"/>
          </a:xfrm>
          <a:custGeom>
            <a:avLst/>
            <a:gdLst/>
            <a:ahLst/>
            <a:cxnLst/>
            <a:rect l="l" t="t" r="r" b="b"/>
            <a:pathLst>
              <a:path w="9531076" h="10339431">
                <a:moveTo>
                  <a:pt x="0" y="0"/>
                </a:moveTo>
                <a:lnTo>
                  <a:pt x="9531075" y="0"/>
                </a:lnTo>
                <a:lnTo>
                  <a:pt x="9531075" y="10339431"/>
                </a:lnTo>
                <a:lnTo>
                  <a:pt x="0" y="103394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30" name="Group 29">
            <a:extLst>
              <a:ext uri="{FF2B5EF4-FFF2-40B4-BE49-F238E27FC236}">
                <a16:creationId xmlns:a16="http://schemas.microsoft.com/office/drawing/2014/main" id="{9AABA03E-7F06-0651-B3D1-2148D6CF5CEB}"/>
              </a:ext>
            </a:extLst>
          </p:cNvPr>
          <p:cNvGrpSpPr/>
          <p:nvPr/>
        </p:nvGrpSpPr>
        <p:grpSpPr>
          <a:xfrm>
            <a:off x="1231183" y="1734631"/>
            <a:ext cx="7772400" cy="7647735"/>
            <a:chOff x="1231183" y="1734631"/>
            <a:chExt cx="7772400" cy="7647735"/>
          </a:xfrm>
        </p:grpSpPr>
        <p:sp>
          <p:nvSpPr>
            <p:cNvPr id="26" name="TextBox 25">
              <a:extLst>
                <a:ext uri="{FF2B5EF4-FFF2-40B4-BE49-F238E27FC236}">
                  <a16:creationId xmlns:a16="http://schemas.microsoft.com/office/drawing/2014/main" id="{13065D84-48ED-74C8-7A80-75BAF10B6608}"/>
                </a:ext>
              </a:extLst>
            </p:cNvPr>
            <p:cNvSpPr txBox="1"/>
            <p:nvPr/>
          </p:nvSpPr>
          <p:spPr>
            <a:xfrm>
              <a:off x="1231183" y="1734631"/>
              <a:ext cx="7772400" cy="7647735"/>
            </a:xfrm>
            <a:prstGeom prst="rect">
              <a:avLst/>
            </a:prstGeom>
            <a:noFill/>
          </p:spPr>
          <p:txBody>
            <a:bodyPr wrap="square">
              <a:spAutoFit/>
            </a:bodyPr>
            <a:lstStyle/>
            <a:p>
              <a:pPr algn="just">
                <a:lnSpc>
                  <a:spcPct val="200000"/>
                </a:lnSpc>
              </a:pPr>
              <a:r>
                <a:rPr lang="en-US" sz="4200" dirty="0" err="1">
                  <a:effectLst/>
                  <a:latin typeface="Arial" panose="020B0604020202020204" pitchFamily="34" charset="0"/>
                  <a:ea typeface="Calibri" panose="020F0502020204030204" pitchFamily="34" charset="0"/>
                  <a:cs typeface="Arial" panose="020B0604020202020204" pitchFamily="34" charset="0"/>
                </a:rPr>
                <a:t>Trong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bữa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tiệc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nhà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vua</a:t>
              </a:r>
              <a:r>
                <a:rPr lang="en-US" sz="4200" dirty="0">
                  <a:effectLst/>
                  <a:latin typeface="Arial" panose="020B0604020202020204" pitchFamily="34" charset="0"/>
                  <a:ea typeface="Calibri" panose="020F0502020204030204" pitchFamily="34" charset="0"/>
                  <a:cs typeface="Arial" panose="020B0604020202020204" pitchFamily="34" charset="0"/>
                </a:rPr>
                <a:t> chia bánh </a:t>
              </a:r>
              <a:r>
                <a:rPr lang="en-US" sz="4200" dirty="0" err="1">
                  <a:effectLst/>
                  <a:latin typeface="Arial" panose="020B0604020202020204" pitchFamily="34" charset="0"/>
                  <a:ea typeface="Calibri" panose="020F0502020204030204" pitchFamily="34" charset="0"/>
                  <a:cs typeface="Arial" panose="020B0604020202020204" pitchFamily="34" charset="0"/>
                </a:rPr>
                <a:t>cho</a:t>
              </a:r>
              <a:r>
                <a:rPr lang="en-US" sz="4200" dirty="0">
                  <a:effectLst/>
                  <a:latin typeface="Arial" panose="020B0604020202020204" pitchFamily="34" charset="0"/>
                  <a:ea typeface="Calibri" panose="020F0502020204030204" pitchFamily="34" charset="0"/>
                  <a:cs typeface="Arial" panose="020B0604020202020204" pitchFamily="34" charset="0"/>
                </a:rPr>
                <a:t> 8 </a:t>
              </a:r>
              <a:r>
                <a:rPr lang="en-US" sz="4200" dirty="0" err="1">
                  <a:effectLst/>
                  <a:latin typeface="Arial" panose="020B0604020202020204" pitchFamily="34" charset="0"/>
                  <a:ea typeface="Calibri" panose="020F0502020204030204" pitchFamily="34" charset="0"/>
                  <a:cs typeface="Arial" panose="020B0604020202020204" pitchFamily="34" charset="0"/>
                </a:rPr>
                <a:t>hiệp</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sĩ</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Mỗi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hiệp</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sĩ</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được</a:t>
              </a:r>
              <a:r>
                <a:rPr lang="en-US" sz="4200" dirty="0">
                  <a:effectLst/>
                  <a:latin typeface="Arial" panose="020B0604020202020204" pitchFamily="34" charset="0"/>
                  <a:ea typeface="Calibri" panose="020F0502020204030204" pitchFamily="34" charset="0"/>
                  <a:cs typeface="Arial" panose="020B0604020202020204" pitchFamily="34" charset="0"/>
                </a:rPr>
                <a:t> chia </a:t>
              </a:r>
              <a:r>
                <a:rPr lang="en-US" sz="4200" dirty="0" err="1">
                  <a:effectLst/>
                  <a:latin typeface="Arial" panose="020B0604020202020204" pitchFamily="34" charset="0"/>
                  <a:ea typeface="Calibri" panose="020F0502020204030204" pitchFamily="34" charset="0"/>
                  <a:cs typeface="Arial" panose="020B0604020202020204" pitchFamily="34" charset="0"/>
                </a:rPr>
                <a:t>nửa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cái</a:t>
              </a:r>
              <a:r>
                <a:rPr lang="en-US" sz="4200" dirty="0">
                  <a:effectLst/>
                  <a:latin typeface="Arial" panose="020B0604020202020204" pitchFamily="34" charset="0"/>
                  <a:ea typeface="Calibri" panose="020F0502020204030204" pitchFamily="34" charset="0"/>
                  <a:cs typeface="Arial" panose="020B0604020202020204" pitchFamily="34" charset="0"/>
                </a:rPr>
                <a:t> bánh pi-da </a:t>
              </a:r>
              <a:r>
                <a:rPr lang="en-US" sz="4200" dirty="0" err="1">
                  <a:effectLst/>
                  <a:latin typeface="Arial" panose="020B0604020202020204" pitchFamily="34" charset="0"/>
                  <a:ea typeface="Calibri" panose="020F0502020204030204" pitchFamily="34" charset="0"/>
                  <a:cs typeface="Arial" panose="020B0604020202020204" pitchFamily="34" charset="0"/>
                </a:rPr>
                <a:t>bò</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cái</a:t>
              </a:r>
              <a:r>
                <a:rPr lang="en-US" sz="4200" dirty="0">
                  <a:effectLst/>
                  <a:latin typeface="Arial" panose="020B0604020202020204" pitchFamily="34" charset="0"/>
                  <a:ea typeface="SimSun" panose="02010600030101010101" pitchFamily="2" charset="-122"/>
                  <a:cs typeface="Arial" panose="020B0604020202020204" pitchFamily="34" charset="0"/>
                </a:rPr>
                <a:t> bánh pi-da </a:t>
              </a:r>
              <a:r>
                <a:rPr lang="en-US" sz="4200" dirty="0" err="1">
                  <a:effectLst/>
                  <a:latin typeface="Arial" panose="020B0604020202020204" pitchFamily="34" charset="0"/>
                  <a:ea typeface="SimSun" panose="02010600030101010101" pitchFamily="2" charset="-122"/>
                  <a:cs typeface="Arial" panose="020B0604020202020204" pitchFamily="34" charset="0"/>
                </a:rPr>
                <a:t>gà</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Hỏi</a:t>
              </a:r>
              <a:r>
                <a:rPr lang="en-US" sz="4200" dirty="0">
                  <a:effectLst/>
                  <a:latin typeface="Arial" panose="020B0604020202020204" pitchFamily="34" charset="0"/>
                  <a:ea typeface="SimSun" panose="02010600030101010101" pitchFamily="2" charset="-122"/>
                  <a:cs typeface="Arial" panose="020B0604020202020204" pitchFamily="34" charset="0"/>
                </a:rPr>
                <a:t> 8 </a:t>
              </a:r>
              <a:r>
                <a:rPr lang="en-US" sz="4200" dirty="0" err="1">
                  <a:effectLst/>
                  <a:latin typeface="Arial" panose="020B0604020202020204" pitchFamily="34" charset="0"/>
                  <a:ea typeface="SimSun" panose="02010600030101010101" pitchFamily="2" charset="-122"/>
                  <a:cs typeface="Arial" panose="020B0604020202020204" pitchFamily="34" charset="0"/>
                </a:rPr>
                <a:t>hiệp</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sĩ</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được</a:t>
              </a:r>
              <a:r>
                <a:rPr lang="en-US" sz="4200" dirty="0">
                  <a:effectLst/>
                  <a:latin typeface="Arial" panose="020B0604020202020204" pitchFamily="34" charset="0"/>
                  <a:ea typeface="SimSun" panose="02010600030101010101" pitchFamily="2" charset="-122"/>
                  <a:cs typeface="Arial" panose="020B0604020202020204" pitchFamily="34" charset="0"/>
                </a:rPr>
                <a:t> chia </a:t>
              </a:r>
              <a:r>
                <a:rPr lang="en-US" sz="4200" dirty="0" err="1">
                  <a:effectLst/>
                  <a:latin typeface="Arial" panose="020B0604020202020204" pitchFamily="34" charset="0"/>
                  <a:ea typeface="SimSun" panose="02010600030101010101" pitchFamily="2" charset="-122"/>
                  <a:cs typeface="Arial" panose="020B0604020202020204" pitchFamily="34" charset="0"/>
                </a:rPr>
                <a:t>tất</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cả</a:t>
              </a:r>
              <a:r>
                <a:rPr lang="en-US" sz="4200" dirty="0">
                  <a:effectLst/>
                  <a:latin typeface="Arial" panose="020B0604020202020204" pitchFamily="34" charset="0"/>
                  <a:ea typeface="SimSun" panose="02010600030101010101" pitchFamily="2" charset="-122"/>
                  <a:cs typeface="Arial" panose="020B0604020202020204" pitchFamily="34" charset="0"/>
                </a:rPr>
                <a:t> bao </a:t>
              </a:r>
              <a:r>
                <a:rPr lang="en-US" sz="4200" dirty="0" err="1">
                  <a:effectLst/>
                  <a:latin typeface="Arial" panose="020B0604020202020204" pitchFamily="34" charset="0"/>
                  <a:ea typeface="SimSun" panose="02010600030101010101" pitchFamily="2" charset="-122"/>
                  <a:cs typeface="Arial" panose="020B0604020202020204" pitchFamily="34" charset="0"/>
                </a:rPr>
                <a:t>nhiêu</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cái</a:t>
              </a:r>
              <a:r>
                <a:rPr lang="en-US" sz="4200" dirty="0">
                  <a:effectLst/>
                  <a:latin typeface="Arial" panose="020B0604020202020204" pitchFamily="34" charset="0"/>
                  <a:ea typeface="SimSun" panose="02010600030101010101" pitchFamily="2" charset="-122"/>
                  <a:cs typeface="Arial" panose="020B0604020202020204" pitchFamily="34" charset="0"/>
                </a:rPr>
                <a:t> bánh?”</a:t>
              </a:r>
              <a:r>
                <a:rPr lang="x-none" sz="4200" dirty="0">
                  <a:effectLst/>
                  <a:latin typeface="Arial" panose="020B0604020202020204" pitchFamily="34" charset="0"/>
                  <a:cs typeface="Arial" panose="020B0604020202020204" pitchFamily="34" charset="0"/>
                </a:rPr>
                <a:t> </a:t>
              </a:r>
              <a:endParaRPr lang="x-none" sz="4200" dirty="0">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72A1AAF5-4C86-3BBF-8F4F-DF33F429EF93}"/>
                </a:ext>
              </a:extLst>
            </p:cNvPr>
            <p:cNvGrpSpPr/>
            <p:nvPr/>
          </p:nvGrpSpPr>
          <p:grpSpPr>
            <a:xfrm>
              <a:off x="2844441" y="5787368"/>
              <a:ext cx="634021" cy="1461939"/>
              <a:chOff x="12027158" y="4284569"/>
              <a:chExt cx="531200" cy="1461939"/>
            </a:xfrm>
          </p:grpSpPr>
          <p:sp>
            <p:nvSpPr>
              <p:cNvPr id="28" name="TextBox 27">
                <a:extLst>
                  <a:ext uri="{FF2B5EF4-FFF2-40B4-BE49-F238E27FC236}">
                    <a16:creationId xmlns:a16="http://schemas.microsoft.com/office/drawing/2014/main" id="{912195E0-9F32-7B65-1835-FC515B725AF5}"/>
                  </a:ext>
                </a:extLst>
              </p:cNvPr>
              <p:cNvSpPr txBox="1"/>
              <p:nvPr/>
            </p:nvSpPr>
            <p:spPr>
              <a:xfrm>
                <a:off x="12027158" y="4284569"/>
                <a:ext cx="531200"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8</a:t>
                </a:r>
              </a:p>
            </p:txBody>
          </p:sp>
          <p:cxnSp>
            <p:nvCxnSpPr>
              <p:cNvPr id="29" name="Straight Connector 28">
                <a:extLst>
                  <a:ext uri="{FF2B5EF4-FFF2-40B4-BE49-F238E27FC236}">
                    <a16:creationId xmlns:a16="http://schemas.microsoft.com/office/drawing/2014/main" id="{308398BD-2DED-0D3F-4186-C9C3E0BE2B56}"/>
                  </a:ext>
                </a:extLst>
              </p:cNvPr>
              <p:cNvCxnSpPr>
                <a:cxnSpLocks/>
              </p:cNvCxnSpPr>
              <p:nvPr/>
            </p:nvCxnSpPr>
            <p:spPr>
              <a:xfrm flipH="1">
                <a:off x="12027158" y="5000151"/>
                <a:ext cx="531200" cy="0"/>
              </a:xfrm>
              <a:prstGeom prst="line">
                <a:avLst/>
              </a:prstGeom>
            </p:spPr>
            <p:style>
              <a:lnRef idx="3">
                <a:schemeClr val="dk1"/>
              </a:lnRef>
              <a:fillRef idx="0">
                <a:schemeClr val="dk1"/>
              </a:fillRef>
              <a:effectRef idx="2">
                <a:schemeClr val="dk1"/>
              </a:effectRef>
              <a:fontRef idx="minor">
                <a:schemeClr val="tx1"/>
              </a:fontRef>
            </p:style>
          </p:cxn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linds(horizontal)">
                                      <p:cBhvr>
                                        <p:cTn id="13" dur="500"/>
                                        <p:tgtEl>
                                          <p:spTgt spid="30"/>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dissolve">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B6EEF"/>
        </a:solidFill>
        <a:effectLst/>
      </p:bgPr>
    </p:bg>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F40733BA-08F4-7E0B-1ABD-264C68E119B6}"/>
              </a:ext>
            </a:extLst>
          </p:cNvPr>
          <p:cNvGrpSpPr/>
          <p:nvPr/>
        </p:nvGrpSpPr>
        <p:grpSpPr>
          <a:xfrm>
            <a:off x="9296400" y="717136"/>
            <a:ext cx="8492249" cy="8983499"/>
            <a:chOff x="9144000" y="651750"/>
            <a:chExt cx="8492249" cy="8983499"/>
          </a:xfrm>
        </p:grpSpPr>
        <p:grpSp>
          <p:nvGrpSpPr>
            <p:cNvPr id="3" name="Group 3"/>
            <p:cNvGrpSpPr/>
            <p:nvPr/>
          </p:nvGrpSpPr>
          <p:grpSpPr>
            <a:xfrm>
              <a:off x="9144000" y="651750"/>
              <a:ext cx="8492249" cy="8983499"/>
              <a:chOff x="0" y="0"/>
              <a:chExt cx="2540535" cy="3038863"/>
            </a:xfrm>
          </p:grpSpPr>
          <p:sp>
            <p:nvSpPr>
              <p:cNvPr id="4" name="Freeform 4"/>
              <p:cNvSpPr/>
              <p:nvPr/>
            </p:nvSpPr>
            <p:spPr>
              <a:xfrm>
                <a:off x="0" y="0"/>
                <a:ext cx="2540535" cy="3038863"/>
              </a:xfrm>
              <a:custGeom>
                <a:avLst/>
                <a:gdLst/>
                <a:ahLst/>
                <a:cxnLst/>
                <a:rect l="l" t="t" r="r" b="b"/>
                <a:pathLst>
                  <a:path w="2540535" h="3038863">
                    <a:moveTo>
                      <a:pt x="2416075" y="3038863"/>
                    </a:moveTo>
                    <a:lnTo>
                      <a:pt x="124460" y="3038863"/>
                    </a:lnTo>
                    <a:cubicBezTo>
                      <a:pt x="55880" y="3038863"/>
                      <a:pt x="0" y="2982983"/>
                      <a:pt x="0" y="2914403"/>
                    </a:cubicBezTo>
                    <a:lnTo>
                      <a:pt x="0" y="124460"/>
                    </a:lnTo>
                    <a:cubicBezTo>
                      <a:pt x="0" y="55880"/>
                      <a:pt x="55880" y="0"/>
                      <a:pt x="124460" y="0"/>
                    </a:cubicBezTo>
                    <a:lnTo>
                      <a:pt x="2416075" y="0"/>
                    </a:lnTo>
                    <a:cubicBezTo>
                      <a:pt x="2484655" y="0"/>
                      <a:pt x="2540535" y="55880"/>
                      <a:pt x="2540535" y="124460"/>
                    </a:cubicBezTo>
                    <a:lnTo>
                      <a:pt x="2540535" y="2914403"/>
                    </a:lnTo>
                    <a:cubicBezTo>
                      <a:pt x="2540535" y="2982983"/>
                      <a:pt x="2484655" y="3038863"/>
                      <a:pt x="2416075" y="3038863"/>
                    </a:cubicBezTo>
                    <a:close/>
                  </a:path>
                </a:pathLst>
              </a:custGeom>
              <a:solidFill>
                <a:srgbClr val="FFFFFF"/>
              </a:solidFill>
            </p:spPr>
            <p:txBody>
              <a:bodyPr/>
              <a:lstStyle/>
              <a:p>
                <a:endParaRPr lang="en-US"/>
              </a:p>
            </p:txBody>
          </p:sp>
        </p:grpSp>
        <p:sp>
          <p:nvSpPr>
            <p:cNvPr id="5" name="AutoShape 5"/>
            <p:cNvSpPr/>
            <p:nvPr/>
          </p:nvSpPr>
          <p:spPr>
            <a:xfrm>
              <a:off x="9144000" y="1568813"/>
              <a:ext cx="8492249" cy="32753"/>
            </a:xfrm>
            <a:prstGeom prst="line">
              <a:avLst/>
            </a:prstGeom>
            <a:ln w="12700" cap="rnd">
              <a:solidFill>
                <a:srgbClr val="000000"/>
              </a:solidFill>
              <a:prstDash val="solid"/>
              <a:headEnd type="none" w="sm" len="sm"/>
              <a:tailEnd type="none" w="sm" len="sm"/>
            </a:ln>
          </p:spPr>
          <p:txBody>
            <a:bodyPr/>
            <a:lstStyle/>
            <a:p>
              <a:endParaRPr lang="en-US"/>
            </a:p>
          </p:txBody>
        </p:sp>
        <p:grpSp>
          <p:nvGrpSpPr>
            <p:cNvPr id="6" name="Group 6"/>
            <p:cNvGrpSpPr/>
            <p:nvPr/>
          </p:nvGrpSpPr>
          <p:grpSpPr>
            <a:xfrm rot="10800000">
              <a:off x="10234111" y="1001643"/>
              <a:ext cx="217278" cy="217278"/>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DECED"/>
              </a:solidFill>
            </p:spPr>
            <p:txBody>
              <a:bodyPr/>
              <a:lstStyle/>
              <a:p>
                <a:endParaRPr lang="en-US"/>
              </a:p>
            </p:txBody>
          </p:sp>
        </p:grpSp>
        <p:grpSp>
          <p:nvGrpSpPr>
            <p:cNvPr id="8" name="Group 8"/>
            <p:cNvGrpSpPr/>
            <p:nvPr/>
          </p:nvGrpSpPr>
          <p:grpSpPr>
            <a:xfrm rot="10800000">
              <a:off x="9973980" y="1001643"/>
              <a:ext cx="217278" cy="217278"/>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B6EEF"/>
              </a:solidFill>
            </p:spPr>
            <p:txBody>
              <a:bodyPr/>
              <a:lstStyle/>
              <a:p>
                <a:endParaRPr lang="en-US"/>
              </a:p>
            </p:txBody>
          </p:sp>
        </p:grpSp>
        <p:grpSp>
          <p:nvGrpSpPr>
            <p:cNvPr id="10" name="Group 10"/>
            <p:cNvGrpSpPr/>
            <p:nvPr/>
          </p:nvGrpSpPr>
          <p:grpSpPr>
            <a:xfrm rot="10800000">
              <a:off x="9713850" y="1001643"/>
              <a:ext cx="217278" cy="217278"/>
              <a:chOff x="0" y="0"/>
              <a:chExt cx="6350000" cy="6350000"/>
            </a:xfrm>
          </p:grpSpPr>
          <p:sp>
            <p:nvSpPr>
              <p:cNvPr id="11" name="Freeform 1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71717"/>
              </a:solidFill>
            </p:spPr>
            <p:txBody>
              <a:bodyPr/>
              <a:lstStyle/>
              <a:p>
                <a:endParaRPr lang="en-US"/>
              </a:p>
            </p:txBody>
          </p:sp>
        </p:grpSp>
      </p:grpSp>
      <p:sp>
        <p:nvSpPr>
          <p:cNvPr id="22" name="TextBox 21">
            <a:extLst>
              <a:ext uri="{FF2B5EF4-FFF2-40B4-BE49-F238E27FC236}">
                <a16:creationId xmlns:a16="http://schemas.microsoft.com/office/drawing/2014/main" id="{D26552BA-3C3E-2328-2752-D6EF5A9C9215}"/>
              </a:ext>
            </a:extLst>
          </p:cNvPr>
          <p:cNvSpPr txBox="1"/>
          <p:nvPr/>
        </p:nvSpPr>
        <p:spPr>
          <a:xfrm>
            <a:off x="12032406" y="587920"/>
            <a:ext cx="3003155" cy="982448"/>
          </a:xfrm>
          <a:prstGeom prst="rect">
            <a:avLst/>
          </a:prstGeom>
          <a:noFill/>
        </p:spPr>
        <p:txBody>
          <a:bodyPr wrap="square" rtlCol="0">
            <a:spAutoFit/>
          </a:bodyPr>
          <a:lstStyle/>
          <a:p>
            <a:pPr algn="ctr">
              <a:lnSpc>
                <a:spcPct val="150000"/>
              </a:lnSpc>
            </a:pPr>
            <a:r>
              <a:rPr lang="x-none" sz="4400" b="1" dirty="0">
                <a:latin typeface="Arial" panose="020B0604020202020204" pitchFamily="34" charset="0"/>
                <a:cs typeface="Arial" panose="020B0604020202020204" pitchFamily="34" charset="0"/>
              </a:rPr>
              <a:t>Cách 2: </a:t>
            </a:r>
          </a:p>
        </p:txBody>
      </p:sp>
      <p:grpSp>
        <p:nvGrpSpPr>
          <p:cNvPr id="34" name="Group 33">
            <a:extLst>
              <a:ext uri="{FF2B5EF4-FFF2-40B4-BE49-F238E27FC236}">
                <a16:creationId xmlns:a16="http://schemas.microsoft.com/office/drawing/2014/main" id="{78E92CFB-E5BC-7776-A99A-11DFFB718BFA}"/>
              </a:ext>
            </a:extLst>
          </p:cNvPr>
          <p:cNvGrpSpPr/>
          <p:nvPr/>
        </p:nvGrpSpPr>
        <p:grpSpPr>
          <a:xfrm>
            <a:off x="501169" y="689850"/>
            <a:ext cx="8492249" cy="8983499"/>
            <a:chOff x="9144000" y="651750"/>
            <a:chExt cx="8492249" cy="8983499"/>
          </a:xfrm>
        </p:grpSpPr>
        <p:grpSp>
          <p:nvGrpSpPr>
            <p:cNvPr id="35" name="Group 3">
              <a:extLst>
                <a:ext uri="{FF2B5EF4-FFF2-40B4-BE49-F238E27FC236}">
                  <a16:creationId xmlns:a16="http://schemas.microsoft.com/office/drawing/2014/main" id="{648B6EEE-46D1-AB6D-B834-141F4EC6A028}"/>
                </a:ext>
              </a:extLst>
            </p:cNvPr>
            <p:cNvGrpSpPr/>
            <p:nvPr/>
          </p:nvGrpSpPr>
          <p:grpSpPr>
            <a:xfrm>
              <a:off x="9144000" y="651750"/>
              <a:ext cx="8492249" cy="8983499"/>
              <a:chOff x="0" y="0"/>
              <a:chExt cx="2540535" cy="3038863"/>
            </a:xfrm>
          </p:grpSpPr>
          <p:sp>
            <p:nvSpPr>
              <p:cNvPr id="43" name="Freeform 4">
                <a:extLst>
                  <a:ext uri="{FF2B5EF4-FFF2-40B4-BE49-F238E27FC236}">
                    <a16:creationId xmlns:a16="http://schemas.microsoft.com/office/drawing/2014/main" id="{D1683911-9789-4DA4-2383-20A1F81B60D8}"/>
                  </a:ext>
                </a:extLst>
              </p:cNvPr>
              <p:cNvSpPr/>
              <p:nvPr/>
            </p:nvSpPr>
            <p:spPr>
              <a:xfrm>
                <a:off x="0" y="0"/>
                <a:ext cx="2540535" cy="3038863"/>
              </a:xfrm>
              <a:custGeom>
                <a:avLst/>
                <a:gdLst/>
                <a:ahLst/>
                <a:cxnLst/>
                <a:rect l="l" t="t" r="r" b="b"/>
                <a:pathLst>
                  <a:path w="2540535" h="3038863">
                    <a:moveTo>
                      <a:pt x="2416075" y="3038863"/>
                    </a:moveTo>
                    <a:lnTo>
                      <a:pt x="124460" y="3038863"/>
                    </a:lnTo>
                    <a:cubicBezTo>
                      <a:pt x="55880" y="3038863"/>
                      <a:pt x="0" y="2982983"/>
                      <a:pt x="0" y="2914403"/>
                    </a:cubicBezTo>
                    <a:lnTo>
                      <a:pt x="0" y="124460"/>
                    </a:lnTo>
                    <a:cubicBezTo>
                      <a:pt x="0" y="55880"/>
                      <a:pt x="55880" y="0"/>
                      <a:pt x="124460" y="0"/>
                    </a:cubicBezTo>
                    <a:lnTo>
                      <a:pt x="2416075" y="0"/>
                    </a:lnTo>
                    <a:cubicBezTo>
                      <a:pt x="2484655" y="0"/>
                      <a:pt x="2540535" y="55880"/>
                      <a:pt x="2540535" y="124460"/>
                    </a:cubicBezTo>
                    <a:lnTo>
                      <a:pt x="2540535" y="2914403"/>
                    </a:lnTo>
                    <a:cubicBezTo>
                      <a:pt x="2540535" y="2982983"/>
                      <a:pt x="2484655" y="3038863"/>
                      <a:pt x="2416075" y="3038863"/>
                    </a:cubicBezTo>
                    <a:close/>
                  </a:path>
                </a:pathLst>
              </a:custGeom>
              <a:solidFill>
                <a:srgbClr val="FFFFFF"/>
              </a:solidFill>
            </p:spPr>
            <p:txBody>
              <a:bodyPr/>
              <a:lstStyle/>
              <a:p>
                <a:endParaRPr lang="en-US"/>
              </a:p>
            </p:txBody>
          </p:sp>
        </p:grpSp>
        <p:sp>
          <p:nvSpPr>
            <p:cNvPr id="36" name="AutoShape 5">
              <a:extLst>
                <a:ext uri="{FF2B5EF4-FFF2-40B4-BE49-F238E27FC236}">
                  <a16:creationId xmlns:a16="http://schemas.microsoft.com/office/drawing/2014/main" id="{4B87B602-BE4D-C8FC-6585-835AA49B55FC}"/>
                </a:ext>
              </a:extLst>
            </p:cNvPr>
            <p:cNvSpPr/>
            <p:nvPr/>
          </p:nvSpPr>
          <p:spPr>
            <a:xfrm>
              <a:off x="9144000" y="1568813"/>
              <a:ext cx="8492249" cy="32753"/>
            </a:xfrm>
            <a:prstGeom prst="line">
              <a:avLst/>
            </a:prstGeom>
            <a:ln w="12700" cap="rnd">
              <a:solidFill>
                <a:srgbClr val="000000"/>
              </a:solidFill>
              <a:prstDash val="solid"/>
              <a:headEnd type="none" w="sm" len="sm"/>
              <a:tailEnd type="none" w="sm" len="sm"/>
            </a:ln>
          </p:spPr>
          <p:txBody>
            <a:bodyPr/>
            <a:lstStyle/>
            <a:p>
              <a:endParaRPr lang="en-US"/>
            </a:p>
          </p:txBody>
        </p:sp>
        <p:grpSp>
          <p:nvGrpSpPr>
            <p:cNvPr id="37" name="Group 6">
              <a:extLst>
                <a:ext uri="{FF2B5EF4-FFF2-40B4-BE49-F238E27FC236}">
                  <a16:creationId xmlns:a16="http://schemas.microsoft.com/office/drawing/2014/main" id="{2891384F-B4B6-3F08-2835-7C35478D2230}"/>
                </a:ext>
              </a:extLst>
            </p:cNvPr>
            <p:cNvGrpSpPr/>
            <p:nvPr/>
          </p:nvGrpSpPr>
          <p:grpSpPr>
            <a:xfrm rot="10800000">
              <a:off x="10234111" y="1001643"/>
              <a:ext cx="217278" cy="217278"/>
              <a:chOff x="0" y="0"/>
              <a:chExt cx="6350000" cy="6350000"/>
            </a:xfrm>
          </p:grpSpPr>
          <p:sp>
            <p:nvSpPr>
              <p:cNvPr id="42" name="Freeform 7">
                <a:extLst>
                  <a:ext uri="{FF2B5EF4-FFF2-40B4-BE49-F238E27FC236}">
                    <a16:creationId xmlns:a16="http://schemas.microsoft.com/office/drawing/2014/main" id="{FC513015-9E84-46AB-387D-97A92FB82172}"/>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DECED"/>
              </a:solidFill>
            </p:spPr>
            <p:txBody>
              <a:bodyPr/>
              <a:lstStyle/>
              <a:p>
                <a:endParaRPr lang="en-US"/>
              </a:p>
            </p:txBody>
          </p:sp>
        </p:grpSp>
        <p:grpSp>
          <p:nvGrpSpPr>
            <p:cNvPr id="38" name="Group 8">
              <a:extLst>
                <a:ext uri="{FF2B5EF4-FFF2-40B4-BE49-F238E27FC236}">
                  <a16:creationId xmlns:a16="http://schemas.microsoft.com/office/drawing/2014/main" id="{F1179656-94A1-9437-4054-00B3FFEEDCA3}"/>
                </a:ext>
              </a:extLst>
            </p:cNvPr>
            <p:cNvGrpSpPr/>
            <p:nvPr/>
          </p:nvGrpSpPr>
          <p:grpSpPr>
            <a:xfrm rot="10800000">
              <a:off x="9973980" y="1001643"/>
              <a:ext cx="217278" cy="217278"/>
              <a:chOff x="0" y="0"/>
              <a:chExt cx="6350000" cy="6350000"/>
            </a:xfrm>
          </p:grpSpPr>
          <p:sp>
            <p:nvSpPr>
              <p:cNvPr id="41" name="Freeform 9">
                <a:extLst>
                  <a:ext uri="{FF2B5EF4-FFF2-40B4-BE49-F238E27FC236}">
                    <a16:creationId xmlns:a16="http://schemas.microsoft.com/office/drawing/2014/main" id="{906EC17A-63E2-DA82-0E10-431B0208567F}"/>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B6EEF"/>
              </a:solidFill>
            </p:spPr>
            <p:txBody>
              <a:bodyPr/>
              <a:lstStyle/>
              <a:p>
                <a:endParaRPr lang="en-US"/>
              </a:p>
            </p:txBody>
          </p:sp>
        </p:grpSp>
        <p:grpSp>
          <p:nvGrpSpPr>
            <p:cNvPr id="39" name="Group 10">
              <a:extLst>
                <a:ext uri="{FF2B5EF4-FFF2-40B4-BE49-F238E27FC236}">
                  <a16:creationId xmlns:a16="http://schemas.microsoft.com/office/drawing/2014/main" id="{BB82340A-1EDB-A296-7B67-3A03A151D3E0}"/>
                </a:ext>
              </a:extLst>
            </p:cNvPr>
            <p:cNvGrpSpPr/>
            <p:nvPr/>
          </p:nvGrpSpPr>
          <p:grpSpPr>
            <a:xfrm rot="10800000">
              <a:off x="9713850" y="1001643"/>
              <a:ext cx="217278" cy="217278"/>
              <a:chOff x="0" y="0"/>
              <a:chExt cx="6350000" cy="6350000"/>
            </a:xfrm>
          </p:grpSpPr>
          <p:sp>
            <p:nvSpPr>
              <p:cNvPr id="40" name="Freeform 11">
                <a:extLst>
                  <a:ext uri="{FF2B5EF4-FFF2-40B4-BE49-F238E27FC236}">
                    <a16:creationId xmlns:a16="http://schemas.microsoft.com/office/drawing/2014/main" id="{07C89BEF-AF4F-92DC-E5C4-09F80F96D292}"/>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71717"/>
              </a:solidFill>
            </p:spPr>
            <p:txBody>
              <a:bodyPr/>
              <a:lstStyle/>
              <a:p>
                <a:endParaRPr lang="en-US"/>
              </a:p>
            </p:txBody>
          </p:sp>
        </p:grpSp>
      </p:grpSp>
      <p:sp>
        <p:nvSpPr>
          <p:cNvPr id="44" name="TextBox 43">
            <a:extLst>
              <a:ext uri="{FF2B5EF4-FFF2-40B4-BE49-F238E27FC236}">
                <a16:creationId xmlns:a16="http://schemas.microsoft.com/office/drawing/2014/main" id="{F0CDAA51-EFBB-8393-B241-40FB516BD8AD}"/>
              </a:ext>
            </a:extLst>
          </p:cNvPr>
          <p:cNvSpPr txBox="1"/>
          <p:nvPr/>
        </p:nvSpPr>
        <p:spPr>
          <a:xfrm>
            <a:off x="3085837" y="610400"/>
            <a:ext cx="3003155" cy="982448"/>
          </a:xfrm>
          <a:prstGeom prst="rect">
            <a:avLst/>
          </a:prstGeom>
          <a:noFill/>
        </p:spPr>
        <p:txBody>
          <a:bodyPr wrap="square" rtlCol="0">
            <a:spAutoFit/>
          </a:bodyPr>
          <a:lstStyle/>
          <a:p>
            <a:pPr algn="ctr">
              <a:lnSpc>
                <a:spcPct val="150000"/>
              </a:lnSpc>
            </a:pPr>
            <a:r>
              <a:rPr lang="x-none" sz="4400" b="1" dirty="0">
                <a:latin typeface="Arial" panose="020B0604020202020204" pitchFamily="34" charset="0"/>
                <a:cs typeface="Arial" panose="020B0604020202020204" pitchFamily="34" charset="0"/>
              </a:rPr>
              <a:t>Cách 1: </a:t>
            </a:r>
          </a:p>
        </p:txBody>
      </p:sp>
      <p:sp>
        <p:nvSpPr>
          <p:cNvPr id="46" name="TextBox 45">
            <a:extLst>
              <a:ext uri="{FF2B5EF4-FFF2-40B4-BE49-F238E27FC236}">
                <a16:creationId xmlns:a16="http://schemas.microsoft.com/office/drawing/2014/main" id="{5D66690C-CD9A-1A9C-61B4-0FB23785A685}"/>
              </a:ext>
            </a:extLst>
          </p:cNvPr>
          <p:cNvSpPr txBox="1"/>
          <p:nvPr/>
        </p:nvSpPr>
        <p:spPr>
          <a:xfrm>
            <a:off x="682655" y="2174084"/>
            <a:ext cx="8129276" cy="942053"/>
          </a:xfrm>
          <a:prstGeom prst="rect">
            <a:avLst/>
          </a:prstGeom>
          <a:noFill/>
        </p:spPr>
        <p:txBody>
          <a:bodyPr wrap="square">
            <a:spAutoFit/>
          </a:bodyPr>
          <a:lstStyle/>
          <a:p>
            <a:pPr algn="ctr">
              <a:lnSpc>
                <a:spcPct val="150000"/>
              </a:lnSpc>
              <a:spcAft>
                <a:spcPts val="1000"/>
              </a:spcAft>
            </a:pPr>
            <a:r>
              <a:rPr lang="en-US" sz="4200" dirty="0" err="1">
                <a:effectLst/>
                <a:latin typeface="Arial" panose="020B0604020202020204" pitchFamily="34" charset="0"/>
                <a:ea typeface="Calibri" panose="020F0502020204030204" pitchFamily="34" charset="0"/>
                <a:cs typeface="Arial" panose="020B0604020202020204" pitchFamily="34" charset="0"/>
              </a:rPr>
              <a:t>Mỗi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hiệp</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sĩ</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được</a:t>
            </a:r>
            <a:r>
              <a:rPr lang="en-US" sz="4200" dirty="0">
                <a:effectLst/>
                <a:latin typeface="Arial" panose="020B0604020202020204" pitchFamily="34" charset="0"/>
                <a:ea typeface="Calibri" panose="020F0502020204030204" pitchFamily="34" charset="0"/>
                <a:cs typeface="Arial" panose="020B0604020202020204" pitchFamily="34" charset="0"/>
              </a:rPr>
              <a:t> chia </a:t>
            </a:r>
            <a:r>
              <a:rPr lang="en-US" sz="4200" dirty="0" err="1">
                <a:effectLst/>
                <a:latin typeface="Arial" panose="020B0604020202020204" pitchFamily="34" charset="0"/>
                <a:ea typeface="Calibri" panose="020F0502020204030204" pitchFamily="34" charset="0"/>
                <a:cs typeface="Arial" panose="020B0604020202020204" pitchFamily="34" charset="0"/>
              </a:rPr>
              <a:t>số</a:t>
            </a:r>
            <a:r>
              <a:rPr lang="en-US" sz="4200" dirty="0">
                <a:effectLst/>
                <a:latin typeface="Arial" panose="020B0604020202020204" pitchFamily="34" charset="0"/>
                <a:ea typeface="Calibri" panose="020F0502020204030204" pitchFamily="34" charset="0"/>
                <a:cs typeface="Arial" panose="020B0604020202020204" pitchFamily="34" charset="0"/>
              </a:rPr>
              <a:t> bánh </a:t>
            </a:r>
            <a:r>
              <a:rPr lang="en-US" sz="4200" dirty="0" err="1">
                <a:effectLst/>
                <a:latin typeface="Arial" panose="020B0604020202020204" pitchFamily="34" charset="0"/>
                <a:ea typeface="Calibri" panose="020F0502020204030204" pitchFamily="34" charset="0"/>
                <a:cs typeface="Arial" panose="020B0604020202020204" pitchFamily="34" charset="0"/>
              </a:rPr>
              <a:t>là</a:t>
            </a:r>
            <a:r>
              <a:rPr lang="en-US" sz="4200" dirty="0">
                <a:effectLst/>
                <a:latin typeface="Arial" panose="020B0604020202020204" pitchFamily="34" charset="0"/>
                <a:ea typeface="Calibri" panose="020F0502020204030204" pitchFamily="34" charset="0"/>
                <a:cs typeface="Arial" panose="020B0604020202020204" pitchFamily="34" charset="0"/>
              </a:rPr>
              <a:t>:</a:t>
            </a:r>
          </a:p>
        </p:txBody>
      </p:sp>
      <p:grpSp>
        <p:nvGrpSpPr>
          <p:cNvPr id="63" name="Group 62">
            <a:extLst>
              <a:ext uri="{FF2B5EF4-FFF2-40B4-BE49-F238E27FC236}">
                <a16:creationId xmlns:a16="http://schemas.microsoft.com/office/drawing/2014/main" id="{E94F745C-FD78-C11B-35F5-3F727875544E}"/>
              </a:ext>
            </a:extLst>
          </p:cNvPr>
          <p:cNvGrpSpPr/>
          <p:nvPr/>
        </p:nvGrpSpPr>
        <p:grpSpPr>
          <a:xfrm>
            <a:off x="1808558" y="3371265"/>
            <a:ext cx="6039926" cy="1523495"/>
            <a:chOff x="9623617" y="4040632"/>
            <a:chExt cx="6039926" cy="1523495"/>
          </a:xfrm>
        </p:grpSpPr>
        <p:grpSp>
          <p:nvGrpSpPr>
            <p:cNvPr id="47" name="Group 46">
              <a:extLst>
                <a:ext uri="{FF2B5EF4-FFF2-40B4-BE49-F238E27FC236}">
                  <a16:creationId xmlns:a16="http://schemas.microsoft.com/office/drawing/2014/main" id="{444A6652-519C-ED3E-1855-89CD0AF1AA59}"/>
                </a:ext>
              </a:extLst>
            </p:cNvPr>
            <p:cNvGrpSpPr/>
            <p:nvPr/>
          </p:nvGrpSpPr>
          <p:grpSpPr>
            <a:xfrm>
              <a:off x="9623617" y="4040633"/>
              <a:ext cx="734174" cy="1523494"/>
              <a:chOff x="12048141" y="4238403"/>
              <a:chExt cx="540757" cy="1523494"/>
            </a:xfrm>
          </p:grpSpPr>
          <p:sp>
            <p:nvSpPr>
              <p:cNvPr id="48" name="TextBox 47">
                <a:extLst>
                  <a:ext uri="{FF2B5EF4-FFF2-40B4-BE49-F238E27FC236}">
                    <a16:creationId xmlns:a16="http://schemas.microsoft.com/office/drawing/2014/main" id="{C60AAF13-98F3-6588-473E-1AE7A7D4862D}"/>
                  </a:ext>
                </a:extLst>
              </p:cNvPr>
              <p:cNvSpPr txBox="1"/>
              <p:nvPr/>
            </p:nvSpPr>
            <p:spPr>
              <a:xfrm>
                <a:off x="12068635" y="4238403"/>
                <a:ext cx="520263" cy="1523494"/>
              </a:xfrm>
              <a:prstGeom prst="rect">
                <a:avLst/>
              </a:prstGeom>
              <a:noFill/>
            </p:spPr>
            <p:txBody>
              <a:bodyPr wrap="square">
                <a:spAutoFit/>
              </a:bodyPr>
              <a:lstStyle/>
              <a:p>
                <a:pPr algn="ctr">
                  <a:spcBef>
                    <a:spcPts val="300"/>
                  </a:spcBef>
                  <a:spcAft>
                    <a:spcPts val="300"/>
                  </a:spcAft>
                </a:pPr>
                <a:r>
                  <a:rPr lang="en-US" sz="4400" dirty="0">
                    <a:latin typeface="Arial" panose="020B0604020202020204" pitchFamily="34" charset="0"/>
                    <a:ea typeface="Calibri" panose="020F0502020204030204" pitchFamily="34" charset="0"/>
                    <a:cs typeface="Arial" panose="020B0604020202020204" pitchFamily="34" charset="0"/>
                  </a:rPr>
                  <a:t>1</a:t>
                </a:r>
              </a:p>
              <a:p>
                <a:pPr algn="ctr">
                  <a:spcBef>
                    <a:spcPts val="300"/>
                  </a:spcBef>
                  <a:spcAft>
                    <a:spcPts val="300"/>
                  </a:spcAft>
                </a:pPr>
                <a:r>
                  <a:rPr lang="en-US" sz="4400" dirty="0">
                    <a:latin typeface="Arial" panose="020B0604020202020204" pitchFamily="34" charset="0"/>
                    <a:ea typeface="Calibri" panose="020F0502020204030204" pitchFamily="34" charset="0"/>
                    <a:cs typeface="Arial" panose="020B0604020202020204" pitchFamily="34" charset="0"/>
                  </a:rPr>
                  <a:t>2</a:t>
                </a:r>
              </a:p>
            </p:txBody>
          </p:sp>
          <p:cxnSp>
            <p:nvCxnSpPr>
              <p:cNvPr id="49" name="Straight Connector 48">
                <a:extLst>
                  <a:ext uri="{FF2B5EF4-FFF2-40B4-BE49-F238E27FC236}">
                    <a16:creationId xmlns:a16="http://schemas.microsoft.com/office/drawing/2014/main" id="{FAF39D48-91E8-4429-54EC-DFFA5B60AD9C}"/>
                  </a:ext>
                </a:extLst>
              </p:cNvPr>
              <p:cNvCxnSpPr>
                <a:cxnSpLocks/>
              </p:cNvCxnSpPr>
              <p:nvPr/>
            </p:nvCxnSpPr>
            <p:spPr>
              <a:xfrm flipH="1">
                <a:off x="12048141" y="5000150"/>
                <a:ext cx="531200" cy="0"/>
              </a:xfrm>
              <a:prstGeom prst="line">
                <a:avLst/>
              </a:prstGeom>
            </p:spPr>
            <p:style>
              <a:lnRef idx="3">
                <a:schemeClr val="dk1"/>
              </a:lnRef>
              <a:fillRef idx="0">
                <a:schemeClr val="dk1"/>
              </a:fillRef>
              <a:effectRef idx="2">
                <a:schemeClr val="dk1"/>
              </a:effectRef>
              <a:fontRef idx="minor">
                <a:schemeClr val="tx1"/>
              </a:fontRef>
            </p:style>
          </p:cxnSp>
        </p:grpSp>
        <p:grpSp>
          <p:nvGrpSpPr>
            <p:cNvPr id="50" name="Group 49">
              <a:extLst>
                <a:ext uri="{FF2B5EF4-FFF2-40B4-BE49-F238E27FC236}">
                  <a16:creationId xmlns:a16="http://schemas.microsoft.com/office/drawing/2014/main" id="{766349CF-61DB-3606-C8EA-369DCFF82BE3}"/>
                </a:ext>
              </a:extLst>
            </p:cNvPr>
            <p:cNvGrpSpPr/>
            <p:nvPr/>
          </p:nvGrpSpPr>
          <p:grpSpPr>
            <a:xfrm>
              <a:off x="10835481" y="4040632"/>
              <a:ext cx="721199" cy="1523494"/>
              <a:chOff x="12027158" y="4238404"/>
              <a:chExt cx="531200" cy="1523494"/>
            </a:xfrm>
          </p:grpSpPr>
          <p:sp>
            <p:nvSpPr>
              <p:cNvPr id="51" name="TextBox 50">
                <a:extLst>
                  <a:ext uri="{FF2B5EF4-FFF2-40B4-BE49-F238E27FC236}">
                    <a16:creationId xmlns:a16="http://schemas.microsoft.com/office/drawing/2014/main" id="{394A379A-2315-59A7-D985-8258AB671DDE}"/>
                  </a:ext>
                </a:extLst>
              </p:cNvPr>
              <p:cNvSpPr txBox="1"/>
              <p:nvPr/>
            </p:nvSpPr>
            <p:spPr>
              <a:xfrm>
                <a:off x="12051653" y="4238404"/>
                <a:ext cx="484282" cy="1523494"/>
              </a:xfrm>
              <a:prstGeom prst="rect">
                <a:avLst/>
              </a:prstGeom>
              <a:noFill/>
            </p:spPr>
            <p:txBody>
              <a:bodyPr wrap="square">
                <a:spAutoFit/>
              </a:bodyPr>
              <a:lstStyle/>
              <a:p>
                <a:pPr algn="ctr">
                  <a:spcBef>
                    <a:spcPts val="300"/>
                  </a:spcBef>
                  <a:spcAft>
                    <a:spcPts val="300"/>
                  </a:spcAft>
                </a:pPr>
                <a:r>
                  <a:rPr lang="en-US" sz="4400" dirty="0">
                    <a:latin typeface="Arial" panose="020B0604020202020204" pitchFamily="34" charset="0"/>
                    <a:ea typeface="Calibri" panose="020F0502020204030204" pitchFamily="34" charset="0"/>
                    <a:cs typeface="Arial" panose="020B0604020202020204" pitchFamily="34" charset="0"/>
                  </a:rPr>
                  <a:t>1</a:t>
                </a:r>
              </a:p>
              <a:p>
                <a:pPr algn="ctr">
                  <a:spcBef>
                    <a:spcPts val="300"/>
                  </a:spcBef>
                  <a:spcAft>
                    <a:spcPts val="300"/>
                  </a:spcAft>
                </a:pPr>
                <a:r>
                  <a:rPr lang="en-US" sz="4400" dirty="0">
                    <a:latin typeface="Arial" panose="020B0604020202020204" pitchFamily="34" charset="0"/>
                    <a:ea typeface="Calibri" panose="020F0502020204030204" pitchFamily="34" charset="0"/>
                    <a:cs typeface="Arial" panose="020B0604020202020204" pitchFamily="34" charset="0"/>
                  </a:rPr>
                  <a:t>8</a:t>
                </a:r>
              </a:p>
            </p:txBody>
          </p:sp>
          <p:cxnSp>
            <p:nvCxnSpPr>
              <p:cNvPr id="52" name="Straight Connector 51">
                <a:extLst>
                  <a:ext uri="{FF2B5EF4-FFF2-40B4-BE49-F238E27FC236}">
                    <a16:creationId xmlns:a16="http://schemas.microsoft.com/office/drawing/2014/main" id="{5FBFBB0F-49FB-C55F-AF45-2160A8DE79B5}"/>
                  </a:ext>
                </a:extLst>
              </p:cNvPr>
              <p:cNvCxnSpPr>
                <a:cxnSpLocks/>
              </p:cNvCxnSpPr>
              <p:nvPr/>
            </p:nvCxnSpPr>
            <p:spPr>
              <a:xfrm flipH="1">
                <a:off x="12027158" y="5000151"/>
                <a:ext cx="531200" cy="0"/>
              </a:xfrm>
              <a:prstGeom prst="line">
                <a:avLst/>
              </a:prstGeom>
            </p:spPr>
            <p:style>
              <a:lnRef idx="3">
                <a:schemeClr val="dk1"/>
              </a:lnRef>
              <a:fillRef idx="0">
                <a:schemeClr val="dk1"/>
              </a:fillRef>
              <a:effectRef idx="2">
                <a:schemeClr val="dk1"/>
              </a:effectRef>
              <a:fontRef idx="minor">
                <a:schemeClr val="tx1"/>
              </a:fontRef>
            </p:style>
          </p:cxnSp>
        </p:grpSp>
        <p:sp>
          <p:nvSpPr>
            <p:cNvPr id="53" name="TextBox 52">
              <a:extLst>
                <a:ext uri="{FF2B5EF4-FFF2-40B4-BE49-F238E27FC236}">
                  <a16:creationId xmlns:a16="http://schemas.microsoft.com/office/drawing/2014/main" id="{B048F227-8F2D-EE3E-8BE1-30E55454664A}"/>
                </a:ext>
              </a:extLst>
            </p:cNvPr>
            <p:cNvSpPr txBox="1"/>
            <p:nvPr/>
          </p:nvSpPr>
          <p:spPr>
            <a:xfrm>
              <a:off x="10399421" y="4417659"/>
              <a:ext cx="370381" cy="769441"/>
            </a:xfrm>
            <a:prstGeom prst="rect">
              <a:avLst/>
            </a:prstGeom>
            <a:noFill/>
          </p:spPr>
          <p:txBody>
            <a:bodyPr wrap="square">
              <a:spAutoFit/>
            </a:bodyPr>
            <a:lstStyle/>
            <a:p>
              <a:pPr algn="ctr">
                <a:spcBef>
                  <a:spcPts val="300"/>
                </a:spcBef>
                <a:spcAft>
                  <a:spcPts val="300"/>
                </a:spcAft>
              </a:pPr>
              <a:r>
                <a:rPr lang="en-US" sz="4400" dirty="0">
                  <a:latin typeface="Arial" panose="020B0604020202020204" pitchFamily="34" charset="0"/>
                  <a:ea typeface="Calibri" panose="020F0502020204030204" pitchFamily="34" charset="0"/>
                  <a:cs typeface="Arial" panose="020B0604020202020204" pitchFamily="34" charset="0"/>
                </a:rPr>
                <a:t>+</a:t>
              </a:r>
            </a:p>
          </p:txBody>
        </p:sp>
        <p:sp>
          <p:nvSpPr>
            <p:cNvPr id="54" name="TextBox 53">
              <a:extLst>
                <a:ext uri="{FF2B5EF4-FFF2-40B4-BE49-F238E27FC236}">
                  <a16:creationId xmlns:a16="http://schemas.microsoft.com/office/drawing/2014/main" id="{F0117778-C5FB-2252-6658-6B8E5164E206}"/>
                </a:ext>
              </a:extLst>
            </p:cNvPr>
            <p:cNvSpPr txBox="1"/>
            <p:nvPr/>
          </p:nvSpPr>
          <p:spPr>
            <a:xfrm>
              <a:off x="11627659" y="4426465"/>
              <a:ext cx="375050" cy="769441"/>
            </a:xfrm>
            <a:prstGeom prst="rect">
              <a:avLst/>
            </a:prstGeom>
            <a:noFill/>
          </p:spPr>
          <p:txBody>
            <a:bodyPr wrap="square">
              <a:spAutoFit/>
            </a:bodyPr>
            <a:lstStyle/>
            <a:p>
              <a:pPr algn="ctr">
                <a:spcBef>
                  <a:spcPts val="300"/>
                </a:spcBef>
                <a:spcAft>
                  <a:spcPts val="300"/>
                </a:spcAft>
              </a:pPr>
              <a:r>
                <a:rPr lang="en-US" sz="4400" dirty="0">
                  <a:latin typeface="Arial" panose="020B0604020202020204" pitchFamily="34" charset="0"/>
                  <a:ea typeface="Calibri" panose="020F0502020204030204" pitchFamily="34" charset="0"/>
                  <a:cs typeface="Arial" panose="020B0604020202020204" pitchFamily="34" charset="0"/>
                </a:rPr>
                <a:t>=</a:t>
              </a:r>
            </a:p>
          </p:txBody>
        </p:sp>
        <p:grpSp>
          <p:nvGrpSpPr>
            <p:cNvPr id="59" name="Group 58">
              <a:extLst>
                <a:ext uri="{FF2B5EF4-FFF2-40B4-BE49-F238E27FC236}">
                  <a16:creationId xmlns:a16="http://schemas.microsoft.com/office/drawing/2014/main" id="{97BC578C-7E5C-3553-3E7F-A580D1D8FE7C}"/>
                </a:ext>
              </a:extLst>
            </p:cNvPr>
            <p:cNvGrpSpPr/>
            <p:nvPr/>
          </p:nvGrpSpPr>
          <p:grpSpPr>
            <a:xfrm>
              <a:off x="12100190" y="4040632"/>
              <a:ext cx="791070" cy="1523494"/>
              <a:chOff x="12027158" y="4238404"/>
              <a:chExt cx="531200" cy="1523494"/>
            </a:xfrm>
          </p:grpSpPr>
          <p:sp>
            <p:nvSpPr>
              <p:cNvPr id="60" name="TextBox 59">
                <a:extLst>
                  <a:ext uri="{FF2B5EF4-FFF2-40B4-BE49-F238E27FC236}">
                    <a16:creationId xmlns:a16="http://schemas.microsoft.com/office/drawing/2014/main" id="{30DA6977-D8F8-56FD-1051-2635623182A3}"/>
                  </a:ext>
                </a:extLst>
              </p:cNvPr>
              <p:cNvSpPr txBox="1"/>
              <p:nvPr/>
            </p:nvSpPr>
            <p:spPr>
              <a:xfrm>
                <a:off x="12051653" y="4238404"/>
                <a:ext cx="484282" cy="1523494"/>
              </a:xfrm>
              <a:prstGeom prst="rect">
                <a:avLst/>
              </a:prstGeom>
              <a:noFill/>
            </p:spPr>
            <p:txBody>
              <a:bodyPr wrap="square">
                <a:spAutoFit/>
              </a:bodyPr>
              <a:lstStyle/>
              <a:p>
                <a:pPr algn="ctr">
                  <a:spcBef>
                    <a:spcPts val="300"/>
                  </a:spcBef>
                  <a:spcAft>
                    <a:spcPts val="300"/>
                  </a:spcAft>
                </a:pPr>
                <a:r>
                  <a:rPr lang="en-US" sz="4400" dirty="0">
                    <a:latin typeface="Arial" panose="020B0604020202020204" pitchFamily="34" charset="0"/>
                    <a:ea typeface="Calibri" panose="020F0502020204030204" pitchFamily="34" charset="0"/>
                    <a:cs typeface="Arial" panose="020B0604020202020204" pitchFamily="34" charset="0"/>
                  </a:rPr>
                  <a:t>5</a:t>
                </a:r>
              </a:p>
              <a:p>
                <a:pPr algn="ctr">
                  <a:spcBef>
                    <a:spcPts val="300"/>
                  </a:spcBef>
                  <a:spcAft>
                    <a:spcPts val="300"/>
                  </a:spcAft>
                </a:pPr>
                <a:r>
                  <a:rPr lang="en-US" sz="4400" dirty="0">
                    <a:latin typeface="Arial" panose="020B0604020202020204" pitchFamily="34" charset="0"/>
                    <a:ea typeface="Calibri" panose="020F0502020204030204" pitchFamily="34" charset="0"/>
                    <a:cs typeface="Arial" panose="020B0604020202020204" pitchFamily="34" charset="0"/>
                  </a:rPr>
                  <a:t>8</a:t>
                </a:r>
              </a:p>
            </p:txBody>
          </p:sp>
          <p:cxnSp>
            <p:nvCxnSpPr>
              <p:cNvPr id="61" name="Straight Connector 60">
                <a:extLst>
                  <a:ext uri="{FF2B5EF4-FFF2-40B4-BE49-F238E27FC236}">
                    <a16:creationId xmlns:a16="http://schemas.microsoft.com/office/drawing/2014/main" id="{193EA9CA-6DC5-AA84-DFAC-F3580F7EFD5E}"/>
                  </a:ext>
                </a:extLst>
              </p:cNvPr>
              <p:cNvCxnSpPr>
                <a:cxnSpLocks/>
              </p:cNvCxnSpPr>
              <p:nvPr/>
            </p:nvCxnSpPr>
            <p:spPr>
              <a:xfrm flipH="1">
                <a:off x="12027158" y="5000151"/>
                <a:ext cx="531200" cy="0"/>
              </a:xfrm>
              <a:prstGeom prst="line">
                <a:avLst/>
              </a:prstGeom>
            </p:spPr>
            <p:style>
              <a:lnRef idx="3">
                <a:schemeClr val="dk1"/>
              </a:lnRef>
              <a:fillRef idx="0">
                <a:schemeClr val="dk1"/>
              </a:fillRef>
              <a:effectRef idx="2">
                <a:schemeClr val="dk1"/>
              </a:effectRef>
              <a:fontRef idx="minor">
                <a:schemeClr val="tx1"/>
              </a:fontRef>
            </p:style>
          </p:cxnSp>
        </p:grpSp>
        <p:sp>
          <p:nvSpPr>
            <p:cNvPr id="62" name="TextBox 61">
              <a:extLst>
                <a:ext uri="{FF2B5EF4-FFF2-40B4-BE49-F238E27FC236}">
                  <a16:creationId xmlns:a16="http://schemas.microsoft.com/office/drawing/2014/main" id="{0E2BA70D-0688-22D9-1E3E-41CD414973B3}"/>
                </a:ext>
              </a:extLst>
            </p:cNvPr>
            <p:cNvSpPr txBox="1"/>
            <p:nvPr/>
          </p:nvSpPr>
          <p:spPr>
            <a:xfrm>
              <a:off x="12927738" y="4412158"/>
              <a:ext cx="2735805" cy="769441"/>
            </a:xfrm>
            <a:prstGeom prst="rect">
              <a:avLst/>
            </a:prstGeom>
            <a:noFill/>
          </p:spPr>
          <p:txBody>
            <a:bodyPr wrap="square">
              <a:spAutoFit/>
            </a:bodyPr>
            <a:lstStyle/>
            <a:p>
              <a:pPr algn="ctr">
                <a:spcBef>
                  <a:spcPts val="300"/>
                </a:spcBef>
                <a:spcAft>
                  <a:spcPts val="300"/>
                </a:spcAft>
              </a:pPr>
              <a:r>
                <a:rPr lang="en-US" sz="4400" dirty="0">
                  <a:latin typeface="Arial" panose="020B0604020202020204" pitchFamily="34" charset="0"/>
                  <a:ea typeface="Calibri" panose="020F0502020204030204" pitchFamily="34" charset="0"/>
                  <a:cs typeface="Arial" panose="020B0604020202020204" pitchFamily="34" charset="0"/>
                </a:rPr>
                <a:t>(</a:t>
              </a:r>
              <a:r>
                <a:rPr lang="en-US" sz="4400" dirty="0" err="1">
                  <a:latin typeface="Arial" panose="020B0604020202020204" pitchFamily="34" charset="0"/>
                  <a:ea typeface="Calibri" panose="020F0502020204030204" pitchFamily="34" charset="0"/>
                  <a:cs typeface="Arial" panose="020B0604020202020204" pitchFamily="34" charset="0"/>
                </a:rPr>
                <a:t>cái</a:t>
              </a:r>
              <a:r>
                <a:rPr lang="en-US" sz="4400" dirty="0">
                  <a:latin typeface="Arial" panose="020B0604020202020204" pitchFamily="34" charset="0"/>
                  <a:ea typeface="Calibri" panose="020F0502020204030204" pitchFamily="34" charset="0"/>
                  <a:cs typeface="Arial" panose="020B0604020202020204" pitchFamily="34" charset="0"/>
                </a:rPr>
                <a:t> bánh)</a:t>
              </a:r>
            </a:p>
          </p:txBody>
        </p:sp>
      </p:grpSp>
      <p:grpSp>
        <p:nvGrpSpPr>
          <p:cNvPr id="64" name="Group 63">
            <a:extLst>
              <a:ext uri="{FF2B5EF4-FFF2-40B4-BE49-F238E27FC236}">
                <a16:creationId xmlns:a16="http://schemas.microsoft.com/office/drawing/2014/main" id="{7CF4BE70-D0B6-D4CC-28BE-85A08F65990B}"/>
              </a:ext>
            </a:extLst>
          </p:cNvPr>
          <p:cNvGrpSpPr/>
          <p:nvPr/>
        </p:nvGrpSpPr>
        <p:grpSpPr>
          <a:xfrm>
            <a:off x="1836382" y="6246545"/>
            <a:ext cx="5326418" cy="1523494"/>
            <a:chOff x="9623617" y="4040633"/>
            <a:chExt cx="5326418" cy="1523494"/>
          </a:xfrm>
        </p:grpSpPr>
        <p:grpSp>
          <p:nvGrpSpPr>
            <p:cNvPr id="65" name="Group 64">
              <a:extLst>
                <a:ext uri="{FF2B5EF4-FFF2-40B4-BE49-F238E27FC236}">
                  <a16:creationId xmlns:a16="http://schemas.microsoft.com/office/drawing/2014/main" id="{1B5F1A1D-6D52-C78C-EE61-DADD355BD664}"/>
                </a:ext>
              </a:extLst>
            </p:cNvPr>
            <p:cNvGrpSpPr/>
            <p:nvPr/>
          </p:nvGrpSpPr>
          <p:grpSpPr>
            <a:xfrm>
              <a:off x="9623617" y="4040633"/>
              <a:ext cx="734174" cy="1523494"/>
              <a:chOff x="12048141" y="4238403"/>
              <a:chExt cx="540757" cy="1523494"/>
            </a:xfrm>
          </p:grpSpPr>
          <p:sp>
            <p:nvSpPr>
              <p:cNvPr id="75" name="TextBox 74">
                <a:extLst>
                  <a:ext uri="{FF2B5EF4-FFF2-40B4-BE49-F238E27FC236}">
                    <a16:creationId xmlns:a16="http://schemas.microsoft.com/office/drawing/2014/main" id="{7D380014-8FEB-7D7E-A036-0AA1A6789385}"/>
                  </a:ext>
                </a:extLst>
              </p:cNvPr>
              <p:cNvSpPr txBox="1"/>
              <p:nvPr/>
            </p:nvSpPr>
            <p:spPr>
              <a:xfrm>
                <a:off x="12068635" y="4238403"/>
                <a:ext cx="520263" cy="1523494"/>
              </a:xfrm>
              <a:prstGeom prst="rect">
                <a:avLst/>
              </a:prstGeom>
              <a:noFill/>
            </p:spPr>
            <p:txBody>
              <a:bodyPr wrap="square">
                <a:spAutoFit/>
              </a:bodyPr>
              <a:lstStyle/>
              <a:p>
                <a:pPr algn="ctr">
                  <a:spcBef>
                    <a:spcPts val="300"/>
                  </a:spcBef>
                  <a:spcAft>
                    <a:spcPts val="300"/>
                  </a:spcAft>
                </a:pPr>
                <a:r>
                  <a:rPr lang="en-US" sz="4400" dirty="0">
                    <a:latin typeface="Arial" panose="020B0604020202020204" pitchFamily="34" charset="0"/>
                    <a:ea typeface="Calibri" panose="020F0502020204030204" pitchFamily="34" charset="0"/>
                    <a:cs typeface="Arial" panose="020B0604020202020204" pitchFamily="34" charset="0"/>
                  </a:rPr>
                  <a:t>5</a:t>
                </a:r>
              </a:p>
              <a:p>
                <a:pPr algn="ctr">
                  <a:spcBef>
                    <a:spcPts val="300"/>
                  </a:spcBef>
                  <a:spcAft>
                    <a:spcPts val="300"/>
                  </a:spcAft>
                </a:pPr>
                <a:r>
                  <a:rPr lang="en-US" sz="4400" dirty="0">
                    <a:latin typeface="Arial" panose="020B0604020202020204" pitchFamily="34" charset="0"/>
                    <a:ea typeface="Calibri" panose="020F0502020204030204" pitchFamily="34" charset="0"/>
                    <a:cs typeface="Arial" panose="020B0604020202020204" pitchFamily="34" charset="0"/>
                  </a:rPr>
                  <a:t>8</a:t>
                </a:r>
              </a:p>
            </p:txBody>
          </p:sp>
          <p:cxnSp>
            <p:nvCxnSpPr>
              <p:cNvPr id="76" name="Straight Connector 75">
                <a:extLst>
                  <a:ext uri="{FF2B5EF4-FFF2-40B4-BE49-F238E27FC236}">
                    <a16:creationId xmlns:a16="http://schemas.microsoft.com/office/drawing/2014/main" id="{974D358F-382A-0F56-7D95-1769EB4CFD31}"/>
                  </a:ext>
                </a:extLst>
              </p:cNvPr>
              <p:cNvCxnSpPr>
                <a:cxnSpLocks/>
              </p:cNvCxnSpPr>
              <p:nvPr/>
            </p:nvCxnSpPr>
            <p:spPr>
              <a:xfrm flipH="1">
                <a:off x="12048141" y="5000150"/>
                <a:ext cx="531200" cy="0"/>
              </a:xfrm>
              <a:prstGeom prst="line">
                <a:avLst/>
              </a:prstGeom>
            </p:spPr>
            <p:style>
              <a:lnRef idx="3">
                <a:schemeClr val="dk1"/>
              </a:lnRef>
              <a:fillRef idx="0">
                <a:schemeClr val="dk1"/>
              </a:fillRef>
              <a:effectRef idx="2">
                <a:schemeClr val="dk1"/>
              </a:effectRef>
              <a:fontRef idx="minor">
                <a:schemeClr val="tx1"/>
              </a:fontRef>
            </p:style>
          </p:cxnSp>
        </p:grpSp>
        <p:sp>
          <p:nvSpPr>
            <p:cNvPr id="67" name="TextBox 66">
              <a:extLst>
                <a:ext uri="{FF2B5EF4-FFF2-40B4-BE49-F238E27FC236}">
                  <a16:creationId xmlns:a16="http://schemas.microsoft.com/office/drawing/2014/main" id="{8BC742AA-3C79-0397-A3C0-1047F8BE9153}"/>
                </a:ext>
              </a:extLst>
            </p:cNvPr>
            <p:cNvSpPr txBox="1"/>
            <p:nvPr/>
          </p:nvSpPr>
          <p:spPr>
            <a:xfrm>
              <a:off x="10399421" y="4417659"/>
              <a:ext cx="4550614" cy="769441"/>
            </a:xfrm>
            <a:prstGeom prst="rect">
              <a:avLst/>
            </a:prstGeom>
            <a:noFill/>
          </p:spPr>
          <p:txBody>
            <a:bodyPr wrap="square">
              <a:spAutoFit/>
            </a:bodyPr>
            <a:lstStyle/>
            <a:p>
              <a:pPr>
                <a:spcBef>
                  <a:spcPts val="300"/>
                </a:spcBef>
                <a:spcAft>
                  <a:spcPts val="300"/>
                </a:spcAft>
              </a:pPr>
              <a:r>
                <a:rPr lang="en-US" sz="4400" dirty="0">
                  <a:latin typeface="Arial" panose="020B0604020202020204" pitchFamily="34" charset="0"/>
                  <a:ea typeface="Calibri" panose="020F0502020204030204" pitchFamily="34" charset="0"/>
                  <a:cs typeface="Arial" panose="020B0604020202020204" pitchFamily="34" charset="0"/>
                </a:rPr>
                <a:t>x 8 = 5 (</a:t>
              </a:r>
              <a:r>
                <a:rPr lang="en-US" sz="4400" dirty="0" err="1">
                  <a:latin typeface="Arial" panose="020B0604020202020204" pitchFamily="34" charset="0"/>
                  <a:ea typeface="Calibri" panose="020F0502020204030204" pitchFamily="34" charset="0"/>
                  <a:cs typeface="Arial" panose="020B0604020202020204" pitchFamily="34" charset="0"/>
                </a:rPr>
                <a:t>cái</a:t>
              </a:r>
              <a:r>
                <a:rPr lang="en-US" sz="4400" dirty="0">
                  <a:latin typeface="Arial" panose="020B0604020202020204" pitchFamily="34" charset="0"/>
                  <a:ea typeface="Calibri" panose="020F0502020204030204" pitchFamily="34" charset="0"/>
                  <a:cs typeface="Arial" panose="020B0604020202020204" pitchFamily="34" charset="0"/>
                </a:rPr>
                <a:t> bánh)</a:t>
              </a:r>
            </a:p>
          </p:txBody>
        </p:sp>
      </p:grpSp>
      <p:sp>
        <p:nvSpPr>
          <p:cNvPr id="77" name="TextBox 76">
            <a:extLst>
              <a:ext uri="{FF2B5EF4-FFF2-40B4-BE49-F238E27FC236}">
                <a16:creationId xmlns:a16="http://schemas.microsoft.com/office/drawing/2014/main" id="{E96B8E68-CEF5-08F1-C63B-7B75201412B4}"/>
              </a:ext>
            </a:extLst>
          </p:cNvPr>
          <p:cNvSpPr txBox="1"/>
          <p:nvPr/>
        </p:nvSpPr>
        <p:spPr>
          <a:xfrm>
            <a:off x="693145" y="4991924"/>
            <a:ext cx="8129276" cy="942053"/>
          </a:xfrm>
          <a:prstGeom prst="rect">
            <a:avLst/>
          </a:prstGeom>
          <a:noFill/>
        </p:spPr>
        <p:txBody>
          <a:bodyPr wrap="square">
            <a:spAutoFit/>
          </a:bodyPr>
          <a:lstStyle/>
          <a:p>
            <a:pPr algn="ctr">
              <a:lnSpc>
                <a:spcPct val="150000"/>
              </a:lnSpc>
              <a:spcAft>
                <a:spcPts val="1000"/>
              </a:spcAft>
            </a:pPr>
            <a:r>
              <a:rPr lang="en-US" sz="4200" dirty="0">
                <a:effectLst/>
                <a:latin typeface="Arial" panose="020B0604020202020204" pitchFamily="34" charset="0"/>
                <a:ea typeface="SimSun" panose="02010600030101010101" pitchFamily="2" charset="-122"/>
                <a:cs typeface="Arial" panose="020B0604020202020204" pitchFamily="34" charset="0"/>
              </a:rPr>
              <a:t>8 </a:t>
            </a:r>
            <a:r>
              <a:rPr lang="en-US" sz="4200" dirty="0" err="1">
                <a:effectLst/>
                <a:latin typeface="Arial" panose="020B0604020202020204" pitchFamily="34" charset="0"/>
                <a:ea typeface="SimSun" panose="02010600030101010101" pitchFamily="2" charset="-122"/>
                <a:cs typeface="Arial" panose="020B0604020202020204" pitchFamily="34" charset="0"/>
              </a:rPr>
              <a:t>hiệp</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sĩ</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được</a:t>
            </a:r>
            <a:r>
              <a:rPr lang="en-US" sz="4200" dirty="0">
                <a:effectLst/>
                <a:latin typeface="Arial" panose="020B0604020202020204" pitchFamily="34" charset="0"/>
                <a:ea typeface="SimSun" panose="02010600030101010101" pitchFamily="2" charset="-122"/>
                <a:cs typeface="Arial" panose="020B0604020202020204" pitchFamily="34" charset="0"/>
              </a:rPr>
              <a:t> chia </a:t>
            </a:r>
            <a:r>
              <a:rPr lang="en-US" sz="4200" dirty="0" err="1">
                <a:effectLst/>
                <a:latin typeface="Arial" panose="020B0604020202020204" pitchFamily="34" charset="0"/>
                <a:ea typeface="SimSun" panose="02010600030101010101" pitchFamily="2" charset="-122"/>
                <a:cs typeface="Arial" panose="020B0604020202020204" pitchFamily="34" charset="0"/>
              </a:rPr>
              <a:t>số</a:t>
            </a:r>
            <a:r>
              <a:rPr lang="en-US" sz="4200" dirty="0">
                <a:effectLst/>
                <a:latin typeface="Arial" panose="020B0604020202020204" pitchFamily="34" charset="0"/>
                <a:ea typeface="SimSun" panose="02010600030101010101" pitchFamily="2" charset="-122"/>
                <a:cs typeface="Arial" panose="020B0604020202020204" pitchFamily="34" charset="0"/>
              </a:rPr>
              <a:t> bánh </a:t>
            </a:r>
            <a:r>
              <a:rPr lang="en-US" sz="4200" dirty="0" err="1">
                <a:effectLst/>
                <a:latin typeface="Arial" panose="020B0604020202020204" pitchFamily="34" charset="0"/>
                <a:ea typeface="SimSun" panose="02010600030101010101" pitchFamily="2" charset="-122"/>
                <a:cs typeface="Arial" panose="020B0604020202020204" pitchFamily="34" charset="0"/>
              </a:rPr>
              <a:t>là</a:t>
            </a:r>
            <a:r>
              <a:rPr lang="en-US" sz="4200" dirty="0">
                <a:effectLst/>
                <a:latin typeface="Arial" panose="020B0604020202020204" pitchFamily="34" charset="0"/>
                <a:ea typeface="SimSun" panose="02010600030101010101" pitchFamily="2" charset="-122"/>
                <a:cs typeface="Arial" panose="020B0604020202020204" pitchFamily="34" charset="0"/>
              </a:rPr>
              <a:t>:</a:t>
            </a:r>
            <a:endParaRPr lang="x-none" sz="4200" dirty="0">
              <a:effectLst/>
              <a:latin typeface="Arial" panose="020B0604020202020204" pitchFamily="34" charset="0"/>
              <a:ea typeface="Calibri" panose="020F0502020204030204" pitchFamily="34" charset="0"/>
              <a:cs typeface="Arial" panose="020B0604020202020204" pitchFamily="34" charset="0"/>
            </a:endParaRPr>
          </a:p>
        </p:txBody>
      </p:sp>
      <p:sp>
        <p:nvSpPr>
          <p:cNvPr id="78" name="TextBox 77">
            <a:extLst>
              <a:ext uri="{FF2B5EF4-FFF2-40B4-BE49-F238E27FC236}">
                <a16:creationId xmlns:a16="http://schemas.microsoft.com/office/drawing/2014/main" id="{83AE8B23-2EB1-774F-ED43-FC97A0850DBC}"/>
              </a:ext>
            </a:extLst>
          </p:cNvPr>
          <p:cNvSpPr txBox="1"/>
          <p:nvPr/>
        </p:nvSpPr>
        <p:spPr>
          <a:xfrm>
            <a:off x="2612186" y="7878797"/>
            <a:ext cx="5306466" cy="942053"/>
          </a:xfrm>
          <a:prstGeom prst="rect">
            <a:avLst/>
          </a:prstGeom>
          <a:noFill/>
        </p:spPr>
        <p:txBody>
          <a:bodyPr wrap="square">
            <a:spAutoFit/>
          </a:bodyPr>
          <a:lstStyle/>
          <a:p>
            <a:pPr algn="ctr">
              <a:lnSpc>
                <a:spcPct val="150000"/>
              </a:lnSpc>
              <a:spcAft>
                <a:spcPts val="1000"/>
              </a:spcAft>
            </a:pPr>
            <a:r>
              <a:rPr lang="en-US" sz="4200" dirty="0" err="1">
                <a:effectLst/>
                <a:latin typeface="Arial" panose="020B0604020202020204" pitchFamily="34" charset="0"/>
                <a:ea typeface="SimSun" panose="02010600030101010101" pitchFamily="2" charset="-122"/>
                <a:cs typeface="Arial" panose="020B0604020202020204" pitchFamily="34" charset="0"/>
              </a:rPr>
              <a:t>Đáp</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số</a:t>
            </a:r>
            <a:r>
              <a:rPr lang="en-US" sz="4200" dirty="0">
                <a:effectLst/>
                <a:latin typeface="Arial" panose="020B0604020202020204" pitchFamily="34" charset="0"/>
                <a:ea typeface="SimSun" panose="02010600030101010101" pitchFamily="2" charset="-122"/>
                <a:cs typeface="Arial" panose="020B0604020202020204" pitchFamily="34" charset="0"/>
              </a:rPr>
              <a:t>: 5 </a:t>
            </a:r>
            <a:r>
              <a:rPr lang="en-US" sz="4200" dirty="0" err="1">
                <a:effectLst/>
                <a:latin typeface="Arial" panose="020B0604020202020204" pitchFamily="34" charset="0"/>
                <a:ea typeface="SimSun" panose="02010600030101010101" pitchFamily="2" charset="-122"/>
                <a:cs typeface="Arial" panose="020B0604020202020204" pitchFamily="34" charset="0"/>
              </a:rPr>
              <a:t>cái</a:t>
            </a:r>
            <a:r>
              <a:rPr lang="en-US" sz="4200" dirty="0">
                <a:effectLst/>
                <a:latin typeface="Arial" panose="020B0604020202020204" pitchFamily="34" charset="0"/>
                <a:ea typeface="SimSun" panose="02010600030101010101" pitchFamily="2" charset="-122"/>
                <a:cs typeface="Arial" panose="020B0604020202020204" pitchFamily="34" charset="0"/>
              </a:rPr>
              <a:t> bánh.</a:t>
            </a:r>
            <a:endParaRPr lang="x-none" sz="4200" dirty="0">
              <a:effectLst/>
              <a:latin typeface="Arial" panose="020B0604020202020204" pitchFamily="34" charset="0"/>
              <a:ea typeface="Calibri" panose="020F0502020204030204" pitchFamily="34" charset="0"/>
              <a:cs typeface="Arial" panose="020B0604020202020204" pitchFamily="34" charset="0"/>
            </a:endParaRPr>
          </a:p>
        </p:txBody>
      </p:sp>
      <p:sp>
        <p:nvSpPr>
          <p:cNvPr id="80" name="TextBox 79">
            <a:extLst>
              <a:ext uri="{FF2B5EF4-FFF2-40B4-BE49-F238E27FC236}">
                <a16:creationId xmlns:a16="http://schemas.microsoft.com/office/drawing/2014/main" id="{BC4D7DED-5122-BC7C-3D9B-93FE7273B74F}"/>
              </a:ext>
            </a:extLst>
          </p:cNvPr>
          <p:cNvSpPr txBox="1"/>
          <p:nvPr/>
        </p:nvSpPr>
        <p:spPr>
          <a:xfrm>
            <a:off x="10445206" y="1669671"/>
            <a:ext cx="6149844" cy="942053"/>
          </a:xfrm>
          <a:prstGeom prst="rect">
            <a:avLst/>
          </a:prstGeom>
          <a:noFill/>
        </p:spPr>
        <p:txBody>
          <a:bodyPr wrap="square">
            <a:spAutoFit/>
          </a:bodyPr>
          <a:lstStyle/>
          <a:p>
            <a:pPr algn="ctr">
              <a:lnSpc>
                <a:spcPct val="150000"/>
              </a:lnSpc>
              <a:spcAft>
                <a:spcPts val="1000"/>
              </a:spcAft>
            </a:pPr>
            <a:r>
              <a:rPr lang="en-US" sz="4200" dirty="0" err="1">
                <a:effectLst/>
                <a:latin typeface="Arial" panose="020B0604020202020204" pitchFamily="34" charset="0"/>
                <a:ea typeface="SimSun" panose="02010600030101010101" pitchFamily="2" charset="-122"/>
                <a:cs typeface="Arial" panose="020B0604020202020204" pitchFamily="34" charset="0"/>
              </a:rPr>
              <a:t>Số</a:t>
            </a:r>
            <a:r>
              <a:rPr lang="en-US" sz="4200" dirty="0">
                <a:effectLst/>
                <a:latin typeface="Arial" panose="020B0604020202020204" pitchFamily="34" charset="0"/>
                <a:ea typeface="SimSun" panose="02010600030101010101" pitchFamily="2" charset="-122"/>
                <a:cs typeface="Arial" panose="020B0604020202020204" pitchFamily="34" charset="0"/>
              </a:rPr>
              <a:t> bánh pi-da </a:t>
            </a:r>
            <a:r>
              <a:rPr lang="en-US" sz="4200" dirty="0" err="1">
                <a:effectLst/>
                <a:latin typeface="Arial" panose="020B0604020202020204" pitchFamily="34" charset="0"/>
                <a:ea typeface="SimSun" panose="02010600030101010101" pitchFamily="2" charset="-122"/>
                <a:cs typeface="Arial" panose="020B0604020202020204" pitchFamily="34" charset="0"/>
              </a:rPr>
              <a:t>bò</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là</a:t>
            </a:r>
            <a:r>
              <a:rPr lang="en-US" sz="4200" dirty="0">
                <a:effectLst/>
                <a:latin typeface="Arial" panose="020B0604020202020204" pitchFamily="34" charset="0"/>
                <a:ea typeface="SimSun" panose="02010600030101010101" pitchFamily="2" charset="-122"/>
                <a:cs typeface="Arial" panose="020B0604020202020204" pitchFamily="34" charset="0"/>
              </a:rPr>
              <a:t>:</a:t>
            </a:r>
            <a:endParaRPr lang="x-none" sz="42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81" name="Group 80">
            <a:extLst>
              <a:ext uri="{FF2B5EF4-FFF2-40B4-BE49-F238E27FC236}">
                <a16:creationId xmlns:a16="http://schemas.microsoft.com/office/drawing/2014/main" id="{9C369107-F919-46F1-D54C-A8AF0ADCD8CA}"/>
              </a:ext>
            </a:extLst>
          </p:cNvPr>
          <p:cNvGrpSpPr/>
          <p:nvPr/>
        </p:nvGrpSpPr>
        <p:grpSpPr>
          <a:xfrm>
            <a:off x="11116868" y="2587657"/>
            <a:ext cx="5326418" cy="1523494"/>
            <a:chOff x="9623617" y="4040633"/>
            <a:chExt cx="5326418" cy="1523494"/>
          </a:xfrm>
        </p:grpSpPr>
        <p:grpSp>
          <p:nvGrpSpPr>
            <p:cNvPr id="82" name="Group 81">
              <a:extLst>
                <a:ext uri="{FF2B5EF4-FFF2-40B4-BE49-F238E27FC236}">
                  <a16:creationId xmlns:a16="http://schemas.microsoft.com/office/drawing/2014/main" id="{F296707D-BB15-C441-0742-1D1B5CB4198A}"/>
                </a:ext>
              </a:extLst>
            </p:cNvPr>
            <p:cNvGrpSpPr/>
            <p:nvPr/>
          </p:nvGrpSpPr>
          <p:grpSpPr>
            <a:xfrm>
              <a:off x="9623617" y="4040633"/>
              <a:ext cx="734174" cy="1523494"/>
              <a:chOff x="12048141" y="4238403"/>
              <a:chExt cx="540757" cy="1523494"/>
            </a:xfrm>
          </p:grpSpPr>
          <p:sp>
            <p:nvSpPr>
              <p:cNvPr id="84" name="TextBox 83">
                <a:extLst>
                  <a:ext uri="{FF2B5EF4-FFF2-40B4-BE49-F238E27FC236}">
                    <a16:creationId xmlns:a16="http://schemas.microsoft.com/office/drawing/2014/main" id="{1F71B9EC-DD5D-D0F0-6C13-2C4B5B842D50}"/>
                  </a:ext>
                </a:extLst>
              </p:cNvPr>
              <p:cNvSpPr txBox="1"/>
              <p:nvPr/>
            </p:nvSpPr>
            <p:spPr>
              <a:xfrm>
                <a:off x="12068635" y="4238403"/>
                <a:ext cx="520263" cy="1523494"/>
              </a:xfrm>
              <a:prstGeom prst="rect">
                <a:avLst/>
              </a:prstGeom>
              <a:noFill/>
            </p:spPr>
            <p:txBody>
              <a:bodyPr wrap="square">
                <a:spAutoFit/>
              </a:bodyPr>
              <a:lstStyle/>
              <a:p>
                <a:pPr algn="ctr">
                  <a:spcBef>
                    <a:spcPts val="300"/>
                  </a:spcBef>
                  <a:spcAft>
                    <a:spcPts val="300"/>
                  </a:spcAft>
                </a:pPr>
                <a:r>
                  <a:rPr lang="en-US" sz="4400" dirty="0">
                    <a:latin typeface="Arial" panose="020B0604020202020204" pitchFamily="34" charset="0"/>
                    <a:ea typeface="Calibri" panose="020F0502020204030204" pitchFamily="34" charset="0"/>
                    <a:cs typeface="Arial" panose="020B0604020202020204" pitchFamily="34" charset="0"/>
                  </a:rPr>
                  <a:t>1</a:t>
                </a:r>
              </a:p>
              <a:p>
                <a:pPr algn="ctr">
                  <a:spcBef>
                    <a:spcPts val="300"/>
                  </a:spcBef>
                  <a:spcAft>
                    <a:spcPts val="300"/>
                  </a:spcAft>
                </a:pPr>
                <a:r>
                  <a:rPr lang="en-US" sz="4400" dirty="0">
                    <a:latin typeface="Arial" panose="020B0604020202020204" pitchFamily="34" charset="0"/>
                    <a:ea typeface="Calibri" panose="020F0502020204030204" pitchFamily="34" charset="0"/>
                    <a:cs typeface="Arial" panose="020B0604020202020204" pitchFamily="34" charset="0"/>
                  </a:rPr>
                  <a:t>2</a:t>
                </a:r>
              </a:p>
            </p:txBody>
          </p:sp>
          <p:cxnSp>
            <p:nvCxnSpPr>
              <p:cNvPr id="85" name="Straight Connector 84">
                <a:extLst>
                  <a:ext uri="{FF2B5EF4-FFF2-40B4-BE49-F238E27FC236}">
                    <a16:creationId xmlns:a16="http://schemas.microsoft.com/office/drawing/2014/main" id="{DE4F121B-DA55-635E-FFDD-4B46B30F1929}"/>
                  </a:ext>
                </a:extLst>
              </p:cNvPr>
              <p:cNvCxnSpPr>
                <a:cxnSpLocks/>
              </p:cNvCxnSpPr>
              <p:nvPr/>
            </p:nvCxnSpPr>
            <p:spPr>
              <a:xfrm flipH="1">
                <a:off x="12048141" y="5000150"/>
                <a:ext cx="531200" cy="0"/>
              </a:xfrm>
              <a:prstGeom prst="line">
                <a:avLst/>
              </a:prstGeom>
            </p:spPr>
            <p:style>
              <a:lnRef idx="3">
                <a:schemeClr val="dk1"/>
              </a:lnRef>
              <a:fillRef idx="0">
                <a:schemeClr val="dk1"/>
              </a:fillRef>
              <a:effectRef idx="2">
                <a:schemeClr val="dk1"/>
              </a:effectRef>
              <a:fontRef idx="minor">
                <a:schemeClr val="tx1"/>
              </a:fontRef>
            </p:style>
          </p:cxnSp>
        </p:grpSp>
        <p:sp>
          <p:nvSpPr>
            <p:cNvPr id="83" name="TextBox 82">
              <a:extLst>
                <a:ext uri="{FF2B5EF4-FFF2-40B4-BE49-F238E27FC236}">
                  <a16:creationId xmlns:a16="http://schemas.microsoft.com/office/drawing/2014/main" id="{B23D9213-2D7D-3013-C28C-13426BC83C73}"/>
                </a:ext>
              </a:extLst>
            </p:cNvPr>
            <p:cNvSpPr txBox="1"/>
            <p:nvPr/>
          </p:nvSpPr>
          <p:spPr>
            <a:xfrm>
              <a:off x="10399421" y="4417659"/>
              <a:ext cx="4550614" cy="769441"/>
            </a:xfrm>
            <a:prstGeom prst="rect">
              <a:avLst/>
            </a:prstGeom>
            <a:noFill/>
          </p:spPr>
          <p:txBody>
            <a:bodyPr wrap="square">
              <a:spAutoFit/>
            </a:bodyPr>
            <a:lstStyle/>
            <a:p>
              <a:pPr>
                <a:spcBef>
                  <a:spcPts val="300"/>
                </a:spcBef>
                <a:spcAft>
                  <a:spcPts val="300"/>
                </a:spcAft>
              </a:pPr>
              <a:r>
                <a:rPr lang="en-US" sz="4400" dirty="0">
                  <a:latin typeface="Arial" panose="020B0604020202020204" pitchFamily="34" charset="0"/>
                  <a:ea typeface="Calibri" panose="020F0502020204030204" pitchFamily="34" charset="0"/>
                  <a:cs typeface="Arial" panose="020B0604020202020204" pitchFamily="34" charset="0"/>
                </a:rPr>
                <a:t>x 8 = 4 (</a:t>
              </a:r>
              <a:r>
                <a:rPr lang="en-US" sz="4400" dirty="0" err="1">
                  <a:latin typeface="Arial" panose="020B0604020202020204" pitchFamily="34" charset="0"/>
                  <a:ea typeface="Calibri" panose="020F0502020204030204" pitchFamily="34" charset="0"/>
                  <a:cs typeface="Arial" panose="020B0604020202020204" pitchFamily="34" charset="0"/>
                </a:rPr>
                <a:t>cái</a:t>
              </a:r>
              <a:r>
                <a:rPr lang="en-US" sz="4400" dirty="0">
                  <a:latin typeface="Arial" panose="020B0604020202020204" pitchFamily="34" charset="0"/>
                  <a:ea typeface="Calibri" panose="020F0502020204030204" pitchFamily="34" charset="0"/>
                  <a:cs typeface="Arial" panose="020B0604020202020204" pitchFamily="34" charset="0"/>
                </a:rPr>
                <a:t> bánh)</a:t>
              </a:r>
            </a:p>
          </p:txBody>
        </p:sp>
      </p:grpSp>
      <p:grpSp>
        <p:nvGrpSpPr>
          <p:cNvPr id="86" name="Group 85">
            <a:extLst>
              <a:ext uri="{FF2B5EF4-FFF2-40B4-BE49-F238E27FC236}">
                <a16:creationId xmlns:a16="http://schemas.microsoft.com/office/drawing/2014/main" id="{D6CD986A-9568-3937-906E-87041C23E04D}"/>
              </a:ext>
            </a:extLst>
          </p:cNvPr>
          <p:cNvGrpSpPr/>
          <p:nvPr/>
        </p:nvGrpSpPr>
        <p:grpSpPr>
          <a:xfrm>
            <a:off x="11097376" y="4848831"/>
            <a:ext cx="5326418" cy="1523494"/>
            <a:chOff x="9623617" y="4040633"/>
            <a:chExt cx="5326418" cy="1523494"/>
          </a:xfrm>
        </p:grpSpPr>
        <p:grpSp>
          <p:nvGrpSpPr>
            <p:cNvPr id="87" name="Group 86">
              <a:extLst>
                <a:ext uri="{FF2B5EF4-FFF2-40B4-BE49-F238E27FC236}">
                  <a16:creationId xmlns:a16="http://schemas.microsoft.com/office/drawing/2014/main" id="{5B9A6351-197B-C740-A345-177D9B26BDC0}"/>
                </a:ext>
              </a:extLst>
            </p:cNvPr>
            <p:cNvGrpSpPr/>
            <p:nvPr/>
          </p:nvGrpSpPr>
          <p:grpSpPr>
            <a:xfrm>
              <a:off x="9623617" y="4040633"/>
              <a:ext cx="734174" cy="1523494"/>
              <a:chOff x="12048141" y="4238403"/>
              <a:chExt cx="540757" cy="1523494"/>
            </a:xfrm>
          </p:grpSpPr>
          <p:sp>
            <p:nvSpPr>
              <p:cNvPr id="89" name="TextBox 88">
                <a:extLst>
                  <a:ext uri="{FF2B5EF4-FFF2-40B4-BE49-F238E27FC236}">
                    <a16:creationId xmlns:a16="http://schemas.microsoft.com/office/drawing/2014/main" id="{F3AED10D-0B43-CBA3-0F8A-EBAE829E8EC7}"/>
                  </a:ext>
                </a:extLst>
              </p:cNvPr>
              <p:cNvSpPr txBox="1"/>
              <p:nvPr/>
            </p:nvSpPr>
            <p:spPr>
              <a:xfrm>
                <a:off x="12068635" y="4238403"/>
                <a:ext cx="520263" cy="1523494"/>
              </a:xfrm>
              <a:prstGeom prst="rect">
                <a:avLst/>
              </a:prstGeom>
              <a:noFill/>
            </p:spPr>
            <p:txBody>
              <a:bodyPr wrap="square">
                <a:spAutoFit/>
              </a:bodyPr>
              <a:lstStyle/>
              <a:p>
                <a:pPr algn="ctr">
                  <a:spcBef>
                    <a:spcPts val="300"/>
                  </a:spcBef>
                  <a:spcAft>
                    <a:spcPts val="300"/>
                  </a:spcAft>
                </a:pPr>
                <a:r>
                  <a:rPr lang="en-US" sz="4400" dirty="0">
                    <a:latin typeface="Arial" panose="020B0604020202020204" pitchFamily="34" charset="0"/>
                    <a:ea typeface="Calibri" panose="020F0502020204030204" pitchFamily="34" charset="0"/>
                    <a:cs typeface="Arial" panose="020B0604020202020204" pitchFamily="34" charset="0"/>
                  </a:rPr>
                  <a:t>1</a:t>
                </a:r>
              </a:p>
              <a:p>
                <a:pPr algn="ctr">
                  <a:spcBef>
                    <a:spcPts val="300"/>
                  </a:spcBef>
                  <a:spcAft>
                    <a:spcPts val="300"/>
                  </a:spcAft>
                </a:pPr>
                <a:r>
                  <a:rPr lang="en-US" sz="4400" dirty="0">
                    <a:latin typeface="Arial" panose="020B0604020202020204" pitchFamily="34" charset="0"/>
                    <a:ea typeface="Calibri" panose="020F0502020204030204" pitchFamily="34" charset="0"/>
                    <a:cs typeface="Arial" panose="020B0604020202020204" pitchFamily="34" charset="0"/>
                  </a:rPr>
                  <a:t>8</a:t>
                </a:r>
              </a:p>
            </p:txBody>
          </p:sp>
          <p:cxnSp>
            <p:nvCxnSpPr>
              <p:cNvPr id="90" name="Straight Connector 89">
                <a:extLst>
                  <a:ext uri="{FF2B5EF4-FFF2-40B4-BE49-F238E27FC236}">
                    <a16:creationId xmlns:a16="http://schemas.microsoft.com/office/drawing/2014/main" id="{7262BF1B-2F82-7EE4-FDAE-C1EB67DABADA}"/>
                  </a:ext>
                </a:extLst>
              </p:cNvPr>
              <p:cNvCxnSpPr>
                <a:cxnSpLocks/>
              </p:cNvCxnSpPr>
              <p:nvPr/>
            </p:nvCxnSpPr>
            <p:spPr>
              <a:xfrm flipH="1">
                <a:off x="12048141" y="5000150"/>
                <a:ext cx="531200" cy="0"/>
              </a:xfrm>
              <a:prstGeom prst="line">
                <a:avLst/>
              </a:prstGeom>
            </p:spPr>
            <p:style>
              <a:lnRef idx="3">
                <a:schemeClr val="dk1"/>
              </a:lnRef>
              <a:fillRef idx="0">
                <a:schemeClr val="dk1"/>
              </a:fillRef>
              <a:effectRef idx="2">
                <a:schemeClr val="dk1"/>
              </a:effectRef>
              <a:fontRef idx="minor">
                <a:schemeClr val="tx1"/>
              </a:fontRef>
            </p:style>
          </p:cxnSp>
        </p:grpSp>
        <p:sp>
          <p:nvSpPr>
            <p:cNvPr id="88" name="TextBox 87">
              <a:extLst>
                <a:ext uri="{FF2B5EF4-FFF2-40B4-BE49-F238E27FC236}">
                  <a16:creationId xmlns:a16="http://schemas.microsoft.com/office/drawing/2014/main" id="{06ACC40F-4EE5-DB8C-BA86-7CA00D38A3E2}"/>
                </a:ext>
              </a:extLst>
            </p:cNvPr>
            <p:cNvSpPr txBox="1"/>
            <p:nvPr/>
          </p:nvSpPr>
          <p:spPr>
            <a:xfrm>
              <a:off x="10399421" y="4417659"/>
              <a:ext cx="4550614" cy="769441"/>
            </a:xfrm>
            <a:prstGeom prst="rect">
              <a:avLst/>
            </a:prstGeom>
            <a:noFill/>
          </p:spPr>
          <p:txBody>
            <a:bodyPr wrap="square">
              <a:spAutoFit/>
            </a:bodyPr>
            <a:lstStyle/>
            <a:p>
              <a:pPr>
                <a:spcBef>
                  <a:spcPts val="300"/>
                </a:spcBef>
                <a:spcAft>
                  <a:spcPts val="300"/>
                </a:spcAft>
              </a:pPr>
              <a:r>
                <a:rPr lang="en-US" sz="4400" dirty="0">
                  <a:latin typeface="Arial" panose="020B0604020202020204" pitchFamily="34" charset="0"/>
                  <a:ea typeface="Calibri" panose="020F0502020204030204" pitchFamily="34" charset="0"/>
                  <a:cs typeface="Arial" panose="020B0604020202020204" pitchFamily="34" charset="0"/>
                </a:rPr>
                <a:t>x 8 = 1 (</a:t>
              </a:r>
              <a:r>
                <a:rPr lang="en-US" sz="4400" dirty="0" err="1">
                  <a:latin typeface="Arial" panose="020B0604020202020204" pitchFamily="34" charset="0"/>
                  <a:ea typeface="Calibri" panose="020F0502020204030204" pitchFamily="34" charset="0"/>
                  <a:cs typeface="Arial" panose="020B0604020202020204" pitchFamily="34" charset="0"/>
                </a:rPr>
                <a:t>cái</a:t>
              </a:r>
              <a:r>
                <a:rPr lang="en-US" sz="4400" dirty="0">
                  <a:latin typeface="Arial" panose="020B0604020202020204" pitchFamily="34" charset="0"/>
                  <a:ea typeface="Calibri" panose="020F0502020204030204" pitchFamily="34" charset="0"/>
                  <a:cs typeface="Arial" panose="020B0604020202020204" pitchFamily="34" charset="0"/>
                </a:rPr>
                <a:t> bánh)</a:t>
              </a:r>
            </a:p>
          </p:txBody>
        </p:sp>
      </p:grpSp>
      <p:sp>
        <p:nvSpPr>
          <p:cNvPr id="91" name="TextBox 90">
            <a:extLst>
              <a:ext uri="{FF2B5EF4-FFF2-40B4-BE49-F238E27FC236}">
                <a16:creationId xmlns:a16="http://schemas.microsoft.com/office/drawing/2014/main" id="{5A7B6220-567F-A551-1265-F6477FBEC5D4}"/>
              </a:ext>
            </a:extLst>
          </p:cNvPr>
          <p:cNvSpPr txBox="1"/>
          <p:nvPr/>
        </p:nvSpPr>
        <p:spPr>
          <a:xfrm>
            <a:off x="10476728" y="3977614"/>
            <a:ext cx="6149845" cy="942053"/>
          </a:xfrm>
          <a:prstGeom prst="rect">
            <a:avLst/>
          </a:prstGeom>
          <a:noFill/>
        </p:spPr>
        <p:txBody>
          <a:bodyPr wrap="square">
            <a:spAutoFit/>
          </a:bodyPr>
          <a:lstStyle/>
          <a:p>
            <a:pPr algn="ctr">
              <a:lnSpc>
                <a:spcPct val="150000"/>
              </a:lnSpc>
              <a:spcAft>
                <a:spcPts val="1000"/>
              </a:spcAft>
            </a:pPr>
            <a:r>
              <a:rPr lang="en-US" sz="4200" dirty="0" err="1">
                <a:effectLst/>
                <a:latin typeface="Arial" panose="020B0604020202020204" pitchFamily="34" charset="0"/>
                <a:ea typeface="SimSun" panose="02010600030101010101" pitchFamily="2" charset="-122"/>
                <a:cs typeface="Arial" panose="020B0604020202020204" pitchFamily="34" charset="0"/>
              </a:rPr>
              <a:t>Số</a:t>
            </a:r>
            <a:r>
              <a:rPr lang="en-US" sz="4200" dirty="0">
                <a:effectLst/>
                <a:latin typeface="Arial" panose="020B0604020202020204" pitchFamily="34" charset="0"/>
                <a:ea typeface="SimSun" panose="02010600030101010101" pitchFamily="2" charset="-122"/>
                <a:cs typeface="Arial" panose="020B0604020202020204" pitchFamily="34" charset="0"/>
              </a:rPr>
              <a:t> bánh pi-da </a:t>
            </a:r>
            <a:r>
              <a:rPr lang="en-US" sz="4200" dirty="0" err="1">
                <a:effectLst/>
                <a:latin typeface="Arial" panose="020B0604020202020204" pitchFamily="34" charset="0"/>
                <a:ea typeface="SimSun" panose="02010600030101010101" pitchFamily="2" charset="-122"/>
                <a:cs typeface="Arial" panose="020B0604020202020204" pitchFamily="34" charset="0"/>
              </a:rPr>
              <a:t>gà</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là</a:t>
            </a:r>
            <a:r>
              <a:rPr lang="en-US" sz="4200" dirty="0">
                <a:effectLst/>
                <a:latin typeface="Arial" panose="020B0604020202020204" pitchFamily="34" charset="0"/>
                <a:ea typeface="SimSun" panose="02010600030101010101" pitchFamily="2" charset="-122"/>
                <a:cs typeface="Arial" panose="020B0604020202020204" pitchFamily="34" charset="0"/>
              </a:rPr>
              <a:t>:</a:t>
            </a:r>
            <a:endParaRPr lang="x-none" sz="4200" dirty="0">
              <a:effectLst/>
              <a:latin typeface="Arial" panose="020B0604020202020204" pitchFamily="34" charset="0"/>
              <a:ea typeface="Calibri" panose="020F0502020204030204" pitchFamily="34" charset="0"/>
              <a:cs typeface="Arial" panose="020B0604020202020204" pitchFamily="34" charset="0"/>
            </a:endParaRPr>
          </a:p>
        </p:txBody>
      </p:sp>
      <p:sp>
        <p:nvSpPr>
          <p:cNvPr id="93" name="TextBox 92">
            <a:extLst>
              <a:ext uri="{FF2B5EF4-FFF2-40B4-BE49-F238E27FC236}">
                <a16:creationId xmlns:a16="http://schemas.microsoft.com/office/drawing/2014/main" id="{4C3297AD-7835-2546-AA12-480009E11BA3}"/>
              </a:ext>
            </a:extLst>
          </p:cNvPr>
          <p:cNvSpPr txBox="1"/>
          <p:nvPr/>
        </p:nvSpPr>
        <p:spPr>
          <a:xfrm>
            <a:off x="9638319" y="6195979"/>
            <a:ext cx="7763617" cy="3137526"/>
          </a:xfrm>
          <a:prstGeom prst="rect">
            <a:avLst/>
          </a:prstGeom>
          <a:noFill/>
        </p:spPr>
        <p:txBody>
          <a:bodyPr wrap="square">
            <a:spAutoFit/>
          </a:bodyPr>
          <a:lstStyle/>
          <a:p>
            <a:pPr algn="ctr">
              <a:lnSpc>
                <a:spcPct val="150000"/>
              </a:lnSpc>
              <a:spcAft>
                <a:spcPts val="1000"/>
              </a:spcAft>
            </a:pPr>
            <a:r>
              <a:rPr lang="en-US" sz="4200" dirty="0">
                <a:effectLst/>
                <a:latin typeface="Arial" panose="020B0604020202020204" pitchFamily="34" charset="0"/>
                <a:ea typeface="SimSun" panose="02010600030101010101" pitchFamily="2" charset="-122"/>
                <a:cs typeface="Arial" panose="020B0604020202020204" pitchFamily="34" charset="0"/>
              </a:rPr>
              <a:t>8 </a:t>
            </a:r>
            <a:r>
              <a:rPr lang="en-US" sz="4200" dirty="0" err="1">
                <a:effectLst/>
                <a:latin typeface="Arial" panose="020B0604020202020204" pitchFamily="34" charset="0"/>
                <a:ea typeface="SimSun" panose="02010600030101010101" pitchFamily="2" charset="-122"/>
                <a:cs typeface="Arial" panose="020B0604020202020204" pitchFamily="34" charset="0"/>
              </a:rPr>
              <a:t>hiệp</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sĩ</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được</a:t>
            </a:r>
            <a:r>
              <a:rPr lang="en-US" sz="4200" dirty="0">
                <a:effectLst/>
                <a:latin typeface="Arial" panose="020B0604020202020204" pitchFamily="34" charset="0"/>
                <a:ea typeface="SimSun" panose="02010600030101010101" pitchFamily="2" charset="-122"/>
                <a:cs typeface="Arial" panose="020B0604020202020204" pitchFamily="34" charset="0"/>
              </a:rPr>
              <a:t> chia </a:t>
            </a:r>
            <a:r>
              <a:rPr lang="en-US" sz="4200" dirty="0" err="1">
                <a:effectLst/>
                <a:latin typeface="Arial" panose="020B0604020202020204" pitchFamily="34" charset="0"/>
                <a:ea typeface="SimSun" panose="02010600030101010101" pitchFamily="2" charset="-122"/>
                <a:cs typeface="Arial" panose="020B0604020202020204" pitchFamily="34" charset="0"/>
              </a:rPr>
              <a:t>số</a:t>
            </a:r>
            <a:r>
              <a:rPr lang="en-US" sz="4200" dirty="0">
                <a:effectLst/>
                <a:latin typeface="Arial" panose="020B0604020202020204" pitchFamily="34" charset="0"/>
                <a:ea typeface="SimSun" panose="02010600030101010101" pitchFamily="2" charset="-122"/>
                <a:cs typeface="Arial" panose="020B0604020202020204" pitchFamily="34" charset="0"/>
              </a:rPr>
              <a:t> bánh </a:t>
            </a:r>
            <a:r>
              <a:rPr lang="en-US" sz="4200" dirty="0" err="1">
                <a:effectLst/>
                <a:latin typeface="Arial" panose="020B0604020202020204" pitchFamily="34" charset="0"/>
                <a:ea typeface="SimSun" panose="02010600030101010101" pitchFamily="2" charset="-122"/>
                <a:cs typeface="Arial" panose="020B0604020202020204" pitchFamily="34" charset="0"/>
              </a:rPr>
              <a:t>là</a:t>
            </a:r>
            <a:r>
              <a:rPr lang="en-US" sz="4200" dirty="0">
                <a:effectLst/>
                <a:latin typeface="Arial" panose="020B0604020202020204" pitchFamily="34" charset="0"/>
                <a:ea typeface="SimSun" panose="02010600030101010101" pitchFamily="2" charset="-122"/>
                <a:cs typeface="Arial" panose="020B0604020202020204" pitchFamily="34" charset="0"/>
              </a:rPr>
              <a:t>:</a:t>
            </a:r>
          </a:p>
          <a:p>
            <a:pPr algn="ctr">
              <a:lnSpc>
                <a:spcPct val="150000"/>
              </a:lnSpc>
              <a:spcAft>
                <a:spcPts val="1000"/>
              </a:spcAft>
            </a:pPr>
            <a:r>
              <a:rPr lang="en-US" sz="4200" dirty="0">
                <a:latin typeface="Arial" panose="020B0604020202020204" pitchFamily="34" charset="0"/>
                <a:ea typeface="SimSun" panose="02010600030101010101" pitchFamily="2" charset="-122"/>
                <a:cs typeface="Arial" panose="020B0604020202020204" pitchFamily="34" charset="0"/>
              </a:rPr>
              <a:t>4 + 1 = 5 (</a:t>
            </a:r>
            <a:r>
              <a:rPr lang="en-US" sz="4200" dirty="0" err="1">
                <a:latin typeface="Arial" panose="020B0604020202020204" pitchFamily="34" charset="0"/>
                <a:ea typeface="SimSun" panose="02010600030101010101" pitchFamily="2" charset="-122"/>
                <a:cs typeface="Arial" panose="020B0604020202020204" pitchFamily="34" charset="0"/>
              </a:rPr>
              <a:t>cái</a:t>
            </a:r>
            <a:r>
              <a:rPr lang="en-US" sz="4200" dirty="0">
                <a:latin typeface="Arial" panose="020B0604020202020204" pitchFamily="34" charset="0"/>
                <a:ea typeface="SimSun" panose="02010600030101010101" pitchFamily="2" charset="-122"/>
                <a:cs typeface="Arial" panose="020B0604020202020204" pitchFamily="34" charset="0"/>
              </a:rPr>
              <a:t> bánh)</a:t>
            </a:r>
          </a:p>
          <a:p>
            <a:pPr algn="ctr">
              <a:lnSpc>
                <a:spcPct val="150000"/>
              </a:lnSpc>
              <a:spcAft>
                <a:spcPts val="1000"/>
              </a:spcAft>
            </a:pPr>
            <a:r>
              <a:rPr lang="en-US" sz="4200" dirty="0" err="1">
                <a:latin typeface="Arial" panose="020B0604020202020204" pitchFamily="34" charset="0"/>
                <a:ea typeface="SimSun" panose="02010600030101010101" pitchFamily="2" charset="-122"/>
                <a:cs typeface="Arial" panose="020B0604020202020204" pitchFamily="34" charset="0"/>
              </a:rPr>
              <a:t>Đáp</a:t>
            </a:r>
            <a:r>
              <a:rPr lang="en-US" sz="4200" dirty="0">
                <a:latin typeface="Arial" panose="020B0604020202020204" pitchFamily="34" charset="0"/>
                <a:ea typeface="SimSun" panose="02010600030101010101" pitchFamily="2" charset="-122"/>
                <a:cs typeface="Arial" panose="020B0604020202020204" pitchFamily="34" charset="0"/>
              </a:rPr>
              <a:t> </a:t>
            </a:r>
            <a:r>
              <a:rPr lang="en-US" sz="4200" dirty="0" err="1">
                <a:latin typeface="Arial" panose="020B0604020202020204" pitchFamily="34" charset="0"/>
                <a:ea typeface="SimSun" panose="02010600030101010101" pitchFamily="2" charset="-122"/>
                <a:cs typeface="Arial" panose="020B0604020202020204" pitchFamily="34" charset="0"/>
              </a:rPr>
              <a:t>số</a:t>
            </a:r>
            <a:r>
              <a:rPr lang="en-US" sz="4200" dirty="0">
                <a:latin typeface="Arial" panose="020B0604020202020204" pitchFamily="34" charset="0"/>
                <a:ea typeface="SimSun" panose="02010600030101010101" pitchFamily="2" charset="-122"/>
                <a:cs typeface="Arial" panose="020B0604020202020204" pitchFamily="34" charset="0"/>
              </a:rPr>
              <a:t>: 5 </a:t>
            </a:r>
            <a:r>
              <a:rPr lang="en-US" sz="4200" dirty="0" err="1">
                <a:latin typeface="Arial" panose="020B0604020202020204" pitchFamily="34" charset="0"/>
                <a:ea typeface="SimSun" panose="02010600030101010101" pitchFamily="2" charset="-122"/>
                <a:cs typeface="Arial" panose="020B0604020202020204" pitchFamily="34" charset="0"/>
              </a:rPr>
              <a:t>cái</a:t>
            </a:r>
            <a:r>
              <a:rPr lang="en-US" sz="4200" dirty="0">
                <a:latin typeface="Arial" panose="020B0604020202020204" pitchFamily="34" charset="0"/>
                <a:ea typeface="SimSun" panose="02010600030101010101" pitchFamily="2" charset="-122"/>
                <a:cs typeface="Arial" panose="020B0604020202020204" pitchFamily="34" charset="0"/>
              </a:rPr>
              <a:t> bánh</a:t>
            </a:r>
            <a:endParaRPr lang="x-none" sz="42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0725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left)">
                                      <p:cBhvr>
                                        <p:cTn id="13" dur="500"/>
                                        <p:tgtEl>
                                          <p:spTgt spid="4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wipe(left)">
                                      <p:cBhvr>
                                        <p:cTn id="18" dur="500"/>
                                        <p:tgtEl>
                                          <p:spTgt spid="6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7"/>
                                        </p:tgtEl>
                                        <p:attrNameLst>
                                          <p:attrName>style.visibility</p:attrName>
                                        </p:attrNameLst>
                                      </p:cBhvr>
                                      <p:to>
                                        <p:strVal val="visible"/>
                                      </p:to>
                                    </p:set>
                                    <p:animEffect transition="in" filter="wipe(left)">
                                      <p:cBhvr>
                                        <p:cTn id="23" dur="500"/>
                                        <p:tgtEl>
                                          <p:spTgt spid="7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64"/>
                                        </p:tgtEl>
                                        <p:attrNameLst>
                                          <p:attrName>style.visibility</p:attrName>
                                        </p:attrNameLst>
                                      </p:cBhvr>
                                      <p:to>
                                        <p:strVal val="visible"/>
                                      </p:to>
                                    </p:set>
                                    <p:animEffect transition="in" filter="wipe(left)">
                                      <p:cBhvr>
                                        <p:cTn id="28" dur="500"/>
                                        <p:tgtEl>
                                          <p:spTgt spid="6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78"/>
                                        </p:tgtEl>
                                        <p:attrNameLst>
                                          <p:attrName>style.visibility</p:attrName>
                                        </p:attrNameLst>
                                      </p:cBhvr>
                                      <p:to>
                                        <p:strVal val="visible"/>
                                      </p:to>
                                    </p:set>
                                    <p:animEffect transition="in" filter="wipe(left)">
                                      <p:cBhvr>
                                        <p:cTn id="33" dur="500"/>
                                        <p:tgtEl>
                                          <p:spTgt spid="78"/>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additive="base">
                                        <p:cTn id="38" dur="500" fill="hold"/>
                                        <p:tgtEl>
                                          <p:spTgt spid="22"/>
                                        </p:tgtEl>
                                        <p:attrNameLst>
                                          <p:attrName>ppt_x</p:attrName>
                                        </p:attrNameLst>
                                      </p:cBhvr>
                                      <p:tavLst>
                                        <p:tav tm="0">
                                          <p:val>
                                            <p:strVal val="#ppt_x"/>
                                          </p:val>
                                        </p:tav>
                                        <p:tav tm="100000">
                                          <p:val>
                                            <p:strVal val="#ppt_x"/>
                                          </p:val>
                                        </p:tav>
                                      </p:tavLst>
                                    </p:anim>
                                    <p:anim calcmode="lin" valueType="num">
                                      <p:cBhvr additive="base">
                                        <p:cTn id="3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80"/>
                                        </p:tgtEl>
                                        <p:attrNameLst>
                                          <p:attrName>style.visibility</p:attrName>
                                        </p:attrNameLst>
                                      </p:cBhvr>
                                      <p:to>
                                        <p:strVal val="visible"/>
                                      </p:to>
                                    </p:set>
                                    <p:animEffect transition="in" filter="wipe(left)">
                                      <p:cBhvr>
                                        <p:cTn id="44" dur="500"/>
                                        <p:tgtEl>
                                          <p:spTgt spid="8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81"/>
                                        </p:tgtEl>
                                        <p:attrNameLst>
                                          <p:attrName>style.visibility</p:attrName>
                                        </p:attrNameLst>
                                      </p:cBhvr>
                                      <p:to>
                                        <p:strVal val="visible"/>
                                      </p:to>
                                    </p:set>
                                    <p:animEffect transition="in" filter="wipe(left)">
                                      <p:cBhvr>
                                        <p:cTn id="49" dur="500"/>
                                        <p:tgtEl>
                                          <p:spTgt spid="8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91"/>
                                        </p:tgtEl>
                                        <p:attrNameLst>
                                          <p:attrName>style.visibility</p:attrName>
                                        </p:attrNameLst>
                                      </p:cBhvr>
                                      <p:to>
                                        <p:strVal val="visible"/>
                                      </p:to>
                                    </p:set>
                                    <p:animEffect transition="in" filter="wipe(left)">
                                      <p:cBhvr>
                                        <p:cTn id="54" dur="500"/>
                                        <p:tgtEl>
                                          <p:spTgt spid="9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86"/>
                                        </p:tgtEl>
                                        <p:attrNameLst>
                                          <p:attrName>style.visibility</p:attrName>
                                        </p:attrNameLst>
                                      </p:cBhvr>
                                      <p:to>
                                        <p:strVal val="visible"/>
                                      </p:to>
                                    </p:set>
                                    <p:animEffect transition="in" filter="wipe(left)">
                                      <p:cBhvr>
                                        <p:cTn id="59" dur="500"/>
                                        <p:tgtEl>
                                          <p:spTgt spid="8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93">
                                            <p:txEl>
                                              <p:pRg st="0" end="0"/>
                                            </p:txEl>
                                          </p:spTgt>
                                        </p:tgtEl>
                                        <p:attrNameLst>
                                          <p:attrName>style.visibility</p:attrName>
                                        </p:attrNameLst>
                                      </p:cBhvr>
                                      <p:to>
                                        <p:strVal val="visible"/>
                                      </p:to>
                                    </p:set>
                                    <p:animEffect transition="in" filter="wipe(left)">
                                      <p:cBhvr>
                                        <p:cTn id="64" dur="500"/>
                                        <p:tgtEl>
                                          <p:spTgt spid="93">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93">
                                            <p:txEl>
                                              <p:pRg st="1" end="1"/>
                                            </p:txEl>
                                          </p:spTgt>
                                        </p:tgtEl>
                                        <p:attrNameLst>
                                          <p:attrName>style.visibility</p:attrName>
                                        </p:attrNameLst>
                                      </p:cBhvr>
                                      <p:to>
                                        <p:strVal val="visible"/>
                                      </p:to>
                                    </p:set>
                                    <p:animEffect transition="in" filter="wipe(left)">
                                      <p:cBhvr>
                                        <p:cTn id="69" dur="500"/>
                                        <p:tgtEl>
                                          <p:spTgt spid="93">
                                            <p:txEl>
                                              <p:pRg st="1" end="1"/>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93">
                                            <p:txEl>
                                              <p:pRg st="2" end="2"/>
                                            </p:txEl>
                                          </p:spTgt>
                                        </p:tgtEl>
                                        <p:attrNameLst>
                                          <p:attrName>style.visibility</p:attrName>
                                        </p:attrNameLst>
                                      </p:cBhvr>
                                      <p:to>
                                        <p:strVal val="visible"/>
                                      </p:to>
                                    </p:set>
                                    <p:animEffect transition="in" filter="wipe(left)">
                                      <p:cBhvr>
                                        <p:cTn id="74" dur="500"/>
                                        <p:tgtEl>
                                          <p:spTgt spid="9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4" grpId="0"/>
      <p:bldP spid="46" grpId="0"/>
      <p:bldP spid="77" grpId="0"/>
      <p:bldP spid="78" grpId="0"/>
      <p:bldP spid="80" grpId="0"/>
      <p:bldP spid="9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B6EEF"/>
        </a:solidFill>
        <a:effectLst/>
      </p:bgPr>
    </p:bg>
    <p:spTree>
      <p:nvGrpSpPr>
        <p:cNvPr id="1" name=""/>
        <p:cNvGrpSpPr/>
        <p:nvPr/>
      </p:nvGrpSpPr>
      <p:grpSpPr>
        <a:xfrm>
          <a:off x="0" y="0"/>
          <a:ext cx="0" cy="0"/>
          <a:chOff x="0" y="0"/>
          <a:chExt cx="0" cy="0"/>
        </a:xfrm>
      </p:grpSpPr>
      <p:grpSp>
        <p:nvGrpSpPr>
          <p:cNvPr id="2" name="Group 2"/>
          <p:cNvGrpSpPr/>
          <p:nvPr/>
        </p:nvGrpSpPr>
        <p:grpSpPr>
          <a:xfrm>
            <a:off x="651750" y="651751"/>
            <a:ext cx="16984499" cy="8983499"/>
            <a:chOff x="0" y="0"/>
            <a:chExt cx="5745374" cy="3038863"/>
          </a:xfrm>
        </p:grpSpPr>
        <p:sp>
          <p:nvSpPr>
            <p:cNvPr id="3" name="Freeform 3"/>
            <p:cNvSpPr/>
            <p:nvPr/>
          </p:nvSpPr>
          <p:spPr>
            <a:xfrm>
              <a:off x="0" y="0"/>
              <a:ext cx="5745374" cy="3038863"/>
            </a:xfrm>
            <a:custGeom>
              <a:avLst/>
              <a:gdLst/>
              <a:ahLst/>
              <a:cxnLst/>
              <a:rect l="l" t="t" r="r" b="b"/>
              <a:pathLst>
                <a:path w="5745374" h="3038863">
                  <a:moveTo>
                    <a:pt x="5620914" y="3038863"/>
                  </a:moveTo>
                  <a:lnTo>
                    <a:pt x="124460" y="3038863"/>
                  </a:lnTo>
                  <a:cubicBezTo>
                    <a:pt x="55880" y="3038863"/>
                    <a:pt x="0" y="2982983"/>
                    <a:pt x="0" y="2914403"/>
                  </a:cubicBezTo>
                  <a:lnTo>
                    <a:pt x="0" y="124460"/>
                  </a:lnTo>
                  <a:cubicBezTo>
                    <a:pt x="0" y="55880"/>
                    <a:pt x="55880" y="0"/>
                    <a:pt x="124460" y="0"/>
                  </a:cubicBezTo>
                  <a:lnTo>
                    <a:pt x="5620914" y="0"/>
                  </a:lnTo>
                  <a:cubicBezTo>
                    <a:pt x="5689494" y="0"/>
                    <a:pt x="5745374" y="55880"/>
                    <a:pt x="5745374" y="124460"/>
                  </a:cubicBezTo>
                  <a:lnTo>
                    <a:pt x="5745374" y="2914403"/>
                  </a:lnTo>
                  <a:cubicBezTo>
                    <a:pt x="5745374" y="2982983"/>
                    <a:pt x="5689494" y="3038863"/>
                    <a:pt x="5620914" y="3038863"/>
                  </a:cubicBezTo>
                  <a:close/>
                </a:path>
              </a:pathLst>
            </a:custGeom>
            <a:solidFill>
              <a:srgbClr val="FFFFFF"/>
            </a:solidFill>
          </p:spPr>
          <p:txBody>
            <a:bodyPr/>
            <a:lstStyle/>
            <a:p>
              <a:endParaRPr lang="en-US"/>
            </a:p>
          </p:txBody>
        </p:sp>
      </p:grpSp>
      <p:sp>
        <p:nvSpPr>
          <p:cNvPr id="13" name="Freeform 11">
            <a:extLst>
              <a:ext uri="{FF2B5EF4-FFF2-40B4-BE49-F238E27FC236}">
                <a16:creationId xmlns:a16="http://schemas.microsoft.com/office/drawing/2014/main" id="{FF0A8D0E-AA47-07B9-95F2-ADCC4D40570B}"/>
              </a:ext>
            </a:extLst>
          </p:cNvPr>
          <p:cNvSpPr/>
          <p:nvPr/>
        </p:nvSpPr>
        <p:spPr>
          <a:xfrm>
            <a:off x="6201" y="233060"/>
            <a:ext cx="1746399" cy="2408827"/>
          </a:xfrm>
          <a:custGeom>
            <a:avLst/>
            <a:gdLst/>
            <a:ahLst/>
            <a:cxnLst/>
            <a:rect l="l" t="t" r="r" b="b"/>
            <a:pathLst>
              <a:path w="2306384" h="3181220">
                <a:moveTo>
                  <a:pt x="0" y="0"/>
                </a:moveTo>
                <a:lnTo>
                  <a:pt x="2306384" y="0"/>
                </a:lnTo>
                <a:lnTo>
                  <a:pt x="2306384" y="3181220"/>
                </a:lnTo>
                <a:lnTo>
                  <a:pt x="0" y="3181220"/>
                </a:lnTo>
                <a:lnTo>
                  <a:pt x="0" y="0"/>
                </a:lnTo>
                <a:close/>
              </a:path>
            </a:pathLst>
          </a:custGeom>
          <a:blipFill>
            <a:blip r:embed="rId3"/>
            <a:stretch>
              <a:fillRect/>
            </a:stretch>
          </a:blipFill>
        </p:spPr>
        <p:txBody>
          <a:bodyPr/>
          <a:lstStyle/>
          <a:p>
            <a:endParaRPr lang="en-US"/>
          </a:p>
        </p:txBody>
      </p:sp>
      <p:sp>
        <p:nvSpPr>
          <p:cNvPr id="14" name="Freeform 16">
            <a:extLst>
              <a:ext uri="{FF2B5EF4-FFF2-40B4-BE49-F238E27FC236}">
                <a16:creationId xmlns:a16="http://schemas.microsoft.com/office/drawing/2014/main" id="{41DDBB82-042E-888C-74B7-5893531B2EA5}"/>
              </a:ext>
            </a:extLst>
          </p:cNvPr>
          <p:cNvSpPr/>
          <p:nvPr/>
        </p:nvSpPr>
        <p:spPr>
          <a:xfrm>
            <a:off x="941932" y="3238500"/>
            <a:ext cx="6196630" cy="6396749"/>
          </a:xfrm>
          <a:custGeom>
            <a:avLst/>
            <a:gdLst/>
            <a:ahLst/>
            <a:cxnLst/>
            <a:rect l="l" t="t" r="r" b="b"/>
            <a:pathLst>
              <a:path w="3545543" h="5327313">
                <a:moveTo>
                  <a:pt x="0" y="0"/>
                </a:moveTo>
                <a:lnTo>
                  <a:pt x="3545543" y="0"/>
                </a:lnTo>
                <a:lnTo>
                  <a:pt x="3545543" y="5327313"/>
                </a:lnTo>
                <a:lnTo>
                  <a:pt x="0" y="5327313"/>
                </a:lnTo>
                <a:lnTo>
                  <a:pt x="0" y="0"/>
                </a:lnTo>
                <a:close/>
              </a:path>
            </a:pathLst>
          </a:custGeom>
          <a:blipFill>
            <a:blip r:embed="rId4"/>
            <a:stretch>
              <a:fillRect l="-58696" t="-128724" r="-22474" b="-16266"/>
            </a:stretch>
          </a:blipFill>
        </p:spPr>
        <p:txBody>
          <a:bodyPr/>
          <a:lstStyle/>
          <a:p>
            <a:endParaRPr lang="x-none" dirty="0"/>
          </a:p>
        </p:txBody>
      </p:sp>
      <p:sp>
        <p:nvSpPr>
          <p:cNvPr id="15" name="TextBox 14">
            <a:extLst>
              <a:ext uri="{FF2B5EF4-FFF2-40B4-BE49-F238E27FC236}">
                <a16:creationId xmlns:a16="http://schemas.microsoft.com/office/drawing/2014/main" id="{14CF6B86-A4B3-8727-FB4F-027330620DC4}"/>
              </a:ext>
            </a:extLst>
          </p:cNvPr>
          <p:cNvSpPr txBox="1"/>
          <p:nvPr/>
        </p:nvSpPr>
        <p:spPr>
          <a:xfrm>
            <a:off x="1564729" y="643776"/>
            <a:ext cx="6196630" cy="2077492"/>
          </a:xfrm>
          <a:prstGeom prst="rect">
            <a:avLst/>
          </a:prstGeom>
          <a:noFill/>
        </p:spPr>
        <p:txBody>
          <a:bodyPr wrap="square" rtlCol="0">
            <a:spAutoFit/>
          </a:bodyPr>
          <a:lstStyle/>
          <a:p>
            <a:pPr algn="ctr">
              <a:lnSpc>
                <a:spcPct val="150000"/>
              </a:lnSpc>
            </a:pPr>
            <a:r>
              <a:rPr lang="x-none" sz="4400" b="1" dirty="0">
                <a:latin typeface="Arial" panose="020B0604020202020204" pitchFamily="34" charset="0"/>
                <a:cs typeface="Arial" panose="020B0604020202020204" pitchFamily="34" charset="0"/>
              </a:rPr>
              <a:t>Bài tập 5 SGK – tr90</a:t>
            </a:r>
          </a:p>
          <a:p>
            <a:pPr algn="ctr">
              <a:lnSpc>
                <a:spcPct val="150000"/>
              </a:lnSpc>
            </a:pPr>
            <a:r>
              <a:rPr lang="x-none" sz="4200">
                <a:latin typeface="Arial" panose="020B0604020202020204" pitchFamily="34" charset="0"/>
                <a:cs typeface="Arial" panose="020B0604020202020204" pitchFamily="34" charset="0"/>
              </a:rPr>
              <a:t>Tìm ph</a:t>
            </a:r>
            <a:r>
              <a:rPr lang="vi-VN" sz="4200">
                <a:latin typeface="Arial" panose="020B0604020202020204" pitchFamily="34" charset="0"/>
                <a:cs typeface="Arial" panose="020B0604020202020204" pitchFamily="34" charset="0"/>
              </a:rPr>
              <a:t>â</a:t>
            </a:r>
            <a:r>
              <a:rPr lang="x-none" sz="4200">
                <a:latin typeface="Arial" panose="020B0604020202020204" pitchFamily="34" charset="0"/>
                <a:cs typeface="Arial" panose="020B0604020202020204" pitchFamily="34" charset="0"/>
              </a:rPr>
              <a:t>n </a:t>
            </a:r>
            <a:r>
              <a:rPr lang="x-none" sz="4200" dirty="0">
                <a:latin typeface="Arial" panose="020B0604020202020204" pitchFamily="34" charset="0"/>
                <a:cs typeface="Arial" panose="020B0604020202020204" pitchFamily="34" charset="0"/>
              </a:rPr>
              <a:t>số thích hợp.</a:t>
            </a:r>
          </a:p>
        </p:txBody>
      </p:sp>
      <p:grpSp>
        <p:nvGrpSpPr>
          <p:cNvPr id="22" name="Group 21">
            <a:extLst>
              <a:ext uri="{FF2B5EF4-FFF2-40B4-BE49-F238E27FC236}">
                <a16:creationId xmlns:a16="http://schemas.microsoft.com/office/drawing/2014/main" id="{8EAF5456-F1CF-0676-3734-3E8C8E93A491}"/>
              </a:ext>
            </a:extLst>
          </p:cNvPr>
          <p:cNvGrpSpPr/>
          <p:nvPr/>
        </p:nvGrpSpPr>
        <p:grpSpPr>
          <a:xfrm>
            <a:off x="7634367" y="1867441"/>
            <a:ext cx="9734738" cy="7775783"/>
            <a:chOff x="7634367" y="1867441"/>
            <a:chExt cx="9734738" cy="7775783"/>
          </a:xfrm>
        </p:grpSpPr>
        <p:sp>
          <p:nvSpPr>
            <p:cNvPr id="17" name="TextBox 16">
              <a:extLst>
                <a:ext uri="{FF2B5EF4-FFF2-40B4-BE49-F238E27FC236}">
                  <a16:creationId xmlns:a16="http://schemas.microsoft.com/office/drawing/2014/main" id="{BAE00196-0BEC-2166-154B-A664E5D77E2E}"/>
                </a:ext>
              </a:extLst>
            </p:cNvPr>
            <p:cNvSpPr txBox="1"/>
            <p:nvPr/>
          </p:nvSpPr>
          <p:spPr>
            <a:xfrm>
              <a:off x="7634367" y="1867441"/>
              <a:ext cx="9734738" cy="7775783"/>
            </a:xfrm>
            <a:prstGeom prst="rect">
              <a:avLst/>
            </a:prstGeom>
            <a:noFill/>
          </p:spPr>
          <p:txBody>
            <a:bodyPr wrap="square">
              <a:spAutoFit/>
            </a:bodyPr>
            <a:lstStyle/>
            <a:p>
              <a:pPr algn="just">
                <a:lnSpc>
                  <a:spcPct val="200000"/>
                </a:lnSpc>
                <a:spcAft>
                  <a:spcPts val="1000"/>
                </a:spcAft>
              </a:pPr>
              <a:r>
                <a:rPr lang="en-US" sz="4200" dirty="0" err="1">
                  <a:effectLst/>
                  <a:latin typeface="Arial" panose="020B0604020202020204" pitchFamily="34" charset="0"/>
                  <a:ea typeface="Calibri" panose="020F0502020204030204" pitchFamily="34" charset="0"/>
                  <a:cs typeface="Arial" panose="020B0604020202020204" pitchFamily="34" charset="0"/>
                </a:rPr>
                <a:t>Nhà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vua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trạng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Hiền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tính</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được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diện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tích</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phần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màu</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xanh</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trong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hình</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bên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Biết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diện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tích</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hình</a:t>
              </a:r>
              <a:r>
                <a:rPr lang="en-US" sz="4200" dirty="0">
                  <a:effectLst/>
                  <a:latin typeface="Arial" panose="020B0604020202020204" pitchFamily="34" charset="0"/>
                  <a:ea typeface="Calibri" panose="020F0502020204030204" pitchFamily="34" charset="0"/>
                  <a:cs typeface="Arial" panose="020B0604020202020204" pitchFamily="34" charset="0"/>
                </a:rPr>
                <a:t> tam </a:t>
              </a:r>
              <a:r>
                <a:rPr lang="en-US" sz="4200" dirty="0" err="1">
                  <a:effectLst/>
                  <a:latin typeface="Arial" panose="020B0604020202020204" pitchFamily="34" charset="0"/>
                  <a:ea typeface="Calibri" panose="020F0502020204030204" pitchFamily="34" charset="0"/>
                  <a:cs typeface="Arial" panose="020B0604020202020204" pitchFamily="34" charset="0"/>
                </a:rPr>
                <a:t>giác</a:t>
              </a:r>
              <a:r>
                <a:rPr lang="en-US" sz="4200" dirty="0">
                  <a:effectLst/>
                  <a:latin typeface="Arial" panose="020B0604020202020204" pitchFamily="34" charset="0"/>
                  <a:ea typeface="Calibri" panose="020F0502020204030204" pitchFamily="34" charset="0"/>
                  <a:cs typeface="Arial" panose="020B0604020202020204" pitchFamily="34" charset="0"/>
                </a:rPr>
                <a:t> ABC </a:t>
              </a:r>
              <a:r>
                <a:rPr lang="en-US" sz="4200" dirty="0" err="1">
                  <a:effectLst/>
                  <a:latin typeface="Arial" panose="020B0604020202020204" pitchFamily="34" charset="0"/>
                  <a:ea typeface="Calibri" panose="020F0502020204030204" pitchFamily="34" charset="0"/>
                  <a:cs typeface="Arial" panose="020B0604020202020204" pitchFamily="34" charset="0"/>
                </a:rPr>
                <a:t>bằng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diện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tích</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hình</a:t>
              </a:r>
              <a:r>
                <a:rPr lang="en-US" sz="4200" dirty="0">
                  <a:effectLst/>
                  <a:latin typeface="Arial" panose="020B0604020202020204" pitchFamily="34" charset="0"/>
                  <a:ea typeface="Calibri" panose="020F0502020204030204" pitchFamily="34" charset="0"/>
                  <a:cs typeface="Arial" panose="020B0604020202020204" pitchFamily="34" charset="0"/>
                </a:rPr>
                <a:t> tam </a:t>
              </a:r>
              <a:r>
                <a:rPr lang="en-US" sz="4200" dirty="0" err="1">
                  <a:effectLst/>
                  <a:latin typeface="Arial" panose="020B0604020202020204" pitchFamily="34" charset="0"/>
                  <a:ea typeface="Calibri" panose="020F0502020204030204" pitchFamily="34" charset="0"/>
                  <a:cs typeface="Arial" panose="020B0604020202020204" pitchFamily="34" charset="0"/>
                </a:rPr>
                <a:t>giác</a:t>
              </a:r>
              <a:r>
                <a:rPr lang="en-US" sz="4200" dirty="0">
                  <a:effectLst/>
                  <a:latin typeface="Arial" panose="020B0604020202020204" pitchFamily="34" charset="0"/>
                  <a:ea typeface="Calibri" panose="020F0502020204030204" pitchFamily="34" charset="0"/>
                  <a:cs typeface="Arial" panose="020B0604020202020204" pitchFamily="34" charset="0"/>
                </a:rPr>
                <a:t> CDE </a:t>
              </a:r>
              <a:r>
                <a:rPr lang="en-US" sz="4200" dirty="0" err="1">
                  <a:effectLst/>
                  <a:latin typeface="Arial" panose="020B0604020202020204" pitchFamily="34" charset="0"/>
                  <a:ea typeface="Calibri" panose="020F0502020204030204" pitchFamily="34" charset="0"/>
                  <a:cs typeface="Arial" panose="020B0604020202020204" pitchFamily="34" charset="0"/>
                </a:rPr>
                <a:t>và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độ</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dài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cạnh</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mỗi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hình</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vuông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nhỏ</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là</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a:effectLst/>
                  <a:latin typeface="Arial" panose="020B0604020202020204" pitchFamily="34" charset="0"/>
                  <a:ea typeface="SimSun" panose="02010600030101010101" pitchFamily="2" charset="-122"/>
                  <a:cs typeface="Arial" panose="020B0604020202020204" pitchFamily="34" charset="0"/>
                </a:rPr>
                <a:t>dm. </a:t>
              </a:r>
              <a:endParaRPr lang="x-none" sz="42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4200" dirty="0" err="1">
                  <a:effectLst/>
                  <a:latin typeface="Arial" panose="020B0604020202020204" pitchFamily="34" charset="0"/>
                  <a:ea typeface="SimSun" panose="02010600030101010101" pitchFamily="2" charset="-122"/>
                  <a:cs typeface="Arial" panose="020B0604020202020204" pitchFamily="34" charset="0"/>
                </a:rPr>
                <a:t>Diện</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tích</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phần</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màu</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xanh</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là</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a:latin typeface="Arial" panose="020B0604020202020204" pitchFamily="34" charset="0"/>
                  <a:ea typeface="SimSun" panose="02010600030101010101" pitchFamily="2" charset="-122"/>
                  <a:cs typeface="Arial" panose="020B0604020202020204" pitchFamily="34" charset="0"/>
                </a:rPr>
                <a:t>	   dm</a:t>
              </a:r>
              <a:r>
                <a:rPr lang="en-US" sz="4200" baseline="30000" dirty="0">
                  <a:latin typeface="Arial" panose="020B0604020202020204" pitchFamily="34" charset="0"/>
                  <a:ea typeface="SimSun" panose="02010600030101010101" pitchFamily="2" charset="-122"/>
                  <a:cs typeface="Arial" panose="020B0604020202020204" pitchFamily="34" charset="0"/>
                </a:rPr>
                <a:t>2</a:t>
              </a:r>
              <a:r>
                <a:rPr lang="en-US" sz="4200" dirty="0">
                  <a:latin typeface="Arial" panose="020B0604020202020204" pitchFamily="34" charset="0"/>
                  <a:ea typeface="SimSun" panose="02010600030101010101" pitchFamily="2" charset="-122"/>
                  <a:cs typeface="Arial" panose="020B0604020202020204" pitchFamily="34" charset="0"/>
                </a:rPr>
                <a:t>.</a:t>
              </a:r>
              <a:endParaRPr lang="x-none" sz="4200" dirty="0">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8A97557C-22C1-B142-2DC1-375150997626}"/>
                </a:ext>
              </a:extLst>
            </p:cNvPr>
            <p:cNvGrpSpPr/>
            <p:nvPr/>
          </p:nvGrpSpPr>
          <p:grpSpPr>
            <a:xfrm>
              <a:off x="14249400" y="7124700"/>
              <a:ext cx="634021" cy="1461939"/>
              <a:chOff x="12027158" y="4284569"/>
              <a:chExt cx="531200" cy="1461939"/>
            </a:xfrm>
          </p:grpSpPr>
          <p:sp>
            <p:nvSpPr>
              <p:cNvPr id="19" name="TextBox 18">
                <a:extLst>
                  <a:ext uri="{FF2B5EF4-FFF2-40B4-BE49-F238E27FC236}">
                    <a16:creationId xmlns:a16="http://schemas.microsoft.com/office/drawing/2014/main" id="{6F753353-7F8A-E1E5-1764-46AD494D3740}"/>
                  </a:ext>
                </a:extLst>
              </p:cNvPr>
              <p:cNvSpPr txBox="1"/>
              <p:nvPr/>
            </p:nvSpPr>
            <p:spPr>
              <a:xfrm>
                <a:off x="12027158" y="4284569"/>
                <a:ext cx="531200"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8</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5</a:t>
                </a:r>
              </a:p>
            </p:txBody>
          </p:sp>
          <p:cxnSp>
            <p:nvCxnSpPr>
              <p:cNvPr id="20" name="Straight Connector 19">
                <a:extLst>
                  <a:ext uri="{FF2B5EF4-FFF2-40B4-BE49-F238E27FC236}">
                    <a16:creationId xmlns:a16="http://schemas.microsoft.com/office/drawing/2014/main" id="{3DB4A64D-E658-1DC9-9903-FB48D78F29FE}"/>
                  </a:ext>
                </a:extLst>
              </p:cNvPr>
              <p:cNvCxnSpPr>
                <a:cxnSpLocks/>
              </p:cNvCxnSpPr>
              <p:nvPr/>
            </p:nvCxnSpPr>
            <p:spPr>
              <a:xfrm flipH="1">
                <a:off x="12027158" y="5000151"/>
                <a:ext cx="531200" cy="0"/>
              </a:xfrm>
              <a:prstGeom prst="line">
                <a:avLst/>
              </a:prstGeom>
            </p:spPr>
            <p:style>
              <a:lnRef idx="3">
                <a:schemeClr val="dk1"/>
              </a:lnRef>
              <a:fillRef idx="0">
                <a:schemeClr val="dk1"/>
              </a:fillRef>
              <a:effectRef idx="2">
                <a:schemeClr val="dk1"/>
              </a:effectRef>
              <a:fontRef idx="minor">
                <a:schemeClr val="tx1"/>
              </a:fontRef>
            </p:style>
          </p:cxnSp>
        </p:grpSp>
        <p:sp>
          <p:nvSpPr>
            <p:cNvPr id="21" name="Rounded Rectangle 20">
              <a:extLst>
                <a:ext uri="{FF2B5EF4-FFF2-40B4-BE49-F238E27FC236}">
                  <a16:creationId xmlns:a16="http://schemas.microsoft.com/office/drawing/2014/main" id="{047CF2C2-8128-2531-7568-B2FF4130BCAD}"/>
                </a:ext>
              </a:extLst>
            </p:cNvPr>
            <p:cNvSpPr/>
            <p:nvPr/>
          </p:nvSpPr>
          <p:spPr>
            <a:xfrm>
              <a:off x="14379572" y="8659638"/>
              <a:ext cx="1007698" cy="792670"/>
            </a:xfrm>
            <a:prstGeom prst="roundRect">
              <a:avLst>
                <a:gd name="adj" fmla="val 5743"/>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x-none" sz="4200" b="1" dirty="0">
                  <a:solidFill>
                    <a:srgbClr val="C00000"/>
                  </a:solidFill>
                  <a:latin typeface="Arial" panose="020B0604020202020204" pitchFamily="34" charset="0"/>
                  <a:cs typeface="Arial" panose="020B0604020202020204" pitchFamily="34" charset="0"/>
                </a:rPr>
                <a:t>?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anim calcmode="lin" valueType="num">
                                      <p:cBhvr>
                                        <p:cTn id="14" dur="500" fill="hold"/>
                                        <p:tgtEl>
                                          <p:spTgt spid="14"/>
                                        </p:tgtEl>
                                        <p:attrNameLst>
                                          <p:attrName>ppt_x</p:attrName>
                                        </p:attrNameLst>
                                      </p:cBhvr>
                                      <p:tavLst>
                                        <p:tav tm="0">
                                          <p:val>
                                            <p:strVal val="#ppt_x"/>
                                          </p:val>
                                        </p:tav>
                                        <p:tav tm="100000">
                                          <p:val>
                                            <p:strVal val="#ppt_x"/>
                                          </p:val>
                                        </p:tav>
                                      </p:tavLst>
                                    </p:anim>
                                    <p:anim calcmode="lin" valueType="num">
                                      <p:cBhvr>
                                        <p:cTn id="15" dur="500" fill="hold"/>
                                        <p:tgtEl>
                                          <p:spTgt spid="1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anim calcmode="lin" valueType="num">
                                      <p:cBhvr>
                                        <p:cTn id="19" dur="500" fill="hold"/>
                                        <p:tgtEl>
                                          <p:spTgt spid="22"/>
                                        </p:tgtEl>
                                        <p:attrNameLst>
                                          <p:attrName>ppt_x</p:attrName>
                                        </p:attrNameLst>
                                      </p:cBhvr>
                                      <p:tavLst>
                                        <p:tav tm="0">
                                          <p:val>
                                            <p:strVal val="#ppt_x"/>
                                          </p:val>
                                        </p:tav>
                                        <p:tav tm="100000">
                                          <p:val>
                                            <p:strVal val="#ppt_x"/>
                                          </p:val>
                                        </p:tav>
                                      </p:tavLst>
                                    </p:anim>
                                    <p:anim calcmode="lin" valueType="num">
                                      <p:cBhvr>
                                        <p:cTn id="20"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2060</TotalTime>
  <Words>965</Words>
  <Application>Microsoft Office PowerPoint</Application>
  <PresentationFormat>Custom</PresentationFormat>
  <Paragraphs>335</Paragraphs>
  <Slides>20</Slides>
  <Notes>8</Notes>
  <HiddenSlides>0</HiddenSlides>
  <MMClips>1</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20</vt:i4>
      </vt:variant>
    </vt:vector>
  </HeadingPairs>
  <TitlesOfParts>
    <vt:vector size="24" baseType="lpstr">
      <vt:lpstr>Arial</vt:lpstr>
      <vt:lpstr>Calibri</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63 phép nhân</dc:title>
  <dc:creator>Xinh Đẹp Dịu Hiền Huế Thị</dc:creator>
  <cp:lastModifiedBy>FPT SHOP</cp:lastModifiedBy>
  <cp:revision>29</cp:revision>
  <dcterms:created xsi:type="dcterms:W3CDTF">2006-08-16T00:00:00Z</dcterms:created>
  <dcterms:modified xsi:type="dcterms:W3CDTF">2025-04-25T14:56:59Z</dcterms:modified>
  <dc:identifier>DAF1CzupyEw</dc:identifier>
</cp:coreProperties>
</file>