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2"/>
  </p:notesMasterIdLst>
  <p:sldIdLst>
    <p:sldId id="256" r:id="rId3"/>
    <p:sldId id="260" r:id="rId4"/>
    <p:sldId id="329" r:id="rId5"/>
    <p:sldId id="265" r:id="rId6"/>
    <p:sldId id="271" r:id="rId7"/>
    <p:sldId id="291" r:id="rId8"/>
    <p:sldId id="293" r:id="rId9"/>
    <p:sldId id="294" r:id="rId10"/>
    <p:sldId id="292" r:id="rId11"/>
    <p:sldId id="319" r:id="rId12"/>
    <p:sldId id="320" r:id="rId13"/>
    <p:sldId id="321" r:id="rId14"/>
    <p:sldId id="322" r:id="rId15"/>
    <p:sldId id="323" r:id="rId16"/>
    <p:sldId id="324" r:id="rId17"/>
    <p:sldId id="325" r:id="rId18"/>
    <p:sldId id="326" r:id="rId19"/>
    <p:sldId id="327" r:id="rId20"/>
    <p:sldId id="287" r:id="rId21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46B71A-4E4B-4349-BED5-63E5A2D395DE}" v="1271" dt="2023-12-03T16:25:48.9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85458" autoAdjust="0"/>
  </p:normalViewPr>
  <p:slideViewPr>
    <p:cSldViewPr>
      <p:cViewPr varScale="1">
        <p:scale>
          <a:sx n="58" d="100"/>
          <a:sy n="58" d="100"/>
        </p:scale>
        <p:origin x="42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70" d="100"/>
        <a:sy n="27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D3BFE3-92EB-4448-AF02-52AC1FF27DBE}" type="datetimeFigureOut">
              <a:rPr lang="x-none" smtClean="0"/>
              <a:t>4/23/2025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9FDFE7-C480-674D-9A29-5FC3ED38D06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28590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/>
              <a:t>sang </a:t>
            </a:r>
            <a:r>
              <a:rPr lang="vi-VN"/>
              <a:t>tiếp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46CC01-C8DE-4936-85DE-563D96F33A93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808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sang slide 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800" err="1"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sz="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800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vi-VN" sz="800" baseline="0">
                <a:latin typeface="Arial" panose="020B0604020202020204" pitchFamily="34" charset="0"/>
                <a:cs typeface="Arial" panose="020B0604020202020204" pitchFamily="34" charset="0"/>
              </a:rPr>
              <a:t> kho báu tương ứng để kho báu</a:t>
            </a:r>
            <a:r>
              <a:rPr lang="en-US" sz="800">
                <a:latin typeface="Arial" panose="020B0604020202020204" pitchFamily="34" charset="0"/>
                <a:cs typeface="Arial" panose="020B0604020202020204" pitchFamily="34" charset="0"/>
              </a:rPr>
              <a:t> biến 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80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800">
                <a:latin typeface="Arial" panose="020B0604020202020204" pitchFamily="34" charset="0"/>
                <a:cs typeface="Arial" panose="020B0604020202020204" pitchFamily="34" charset="0"/>
              </a:rPr>
              <a:t> click.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Tx/>
              <a:buChar char="-"/>
            </a:pP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800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vi-VN" sz="800" baseline="0">
                <a:latin typeface="Arial" panose="020B0604020202020204" pitchFamily="34" charset="0"/>
                <a:cs typeface="Arial" panose="020B0604020202020204" pitchFamily="34" charset="0"/>
              </a:rPr>
              <a:t> dung</a:t>
            </a:r>
            <a:r>
              <a:rPr lang="en-US" sz="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46CC01-C8DE-4936-85DE-563D96F33A93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1609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Sau khi hiện</a:t>
            </a:r>
            <a:r>
              <a:rPr lang="vi-VN" baseline="0"/>
              <a:t> đáp án, bấm vào hình sinh vật biển để quay lại bảng câu hỏi.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46CC01-C8DE-4936-85DE-563D96F33A93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800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Sau khi hiện</a:t>
            </a:r>
            <a:r>
              <a:rPr lang="vi-VN" baseline="0"/>
              <a:t> đáp án, bấm vào hình sinh vật biển để quay lại bảng câu hỏi.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46CC01-C8DE-4936-85DE-563D96F33A93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6859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Sau khi hiện</a:t>
            </a:r>
            <a:r>
              <a:rPr lang="vi-VN" baseline="0"/>
              <a:t> đáp án, bấm vào hình sinh vật biển để quay lại bảng câu hỏi.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46CC01-C8DE-4936-85DE-563D96F33A93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76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Sau khi hiện</a:t>
            </a:r>
            <a:r>
              <a:rPr lang="vi-VN" baseline="0"/>
              <a:t> đáp án, bấm vào hình sinh vật biển để quay lại bảng câu hỏi.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46CC01-C8DE-4936-85DE-563D96F33A93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9826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Sau khi hiện</a:t>
            </a:r>
            <a:r>
              <a:rPr lang="vi-VN" baseline="0"/>
              <a:t> đáp án, bấm vào hình sinh vật biển để quay lại bảng câu hỏi.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46CC01-C8DE-4936-85DE-563D96F33A93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82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0506B-F797-A2FE-63ED-7F419609D6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29BF7E-C67C-C02A-B365-28ADFAD4BC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365282-97E9-F621-556B-21239412B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8A89F-EC43-49EF-A1CA-9CFF143E0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46AAFE-437D-3286-56BB-0105B69AF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1EB68-A60C-3189-0180-9C8C0D026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BDAB0-910C-4791-B1F8-B43E4BB584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3591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D444D-F61E-C1F1-4D28-2174B73F0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E7309B-5030-CA75-AE5E-58CFC2736C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82DBD0-E3D4-6DDC-FDB7-4E156464E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8A89F-EC43-49EF-A1CA-9CFF143E0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46FC07-AF4F-5B75-0667-332E0CFA2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FEC181-4A82-1BA5-FCB0-A9B533418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BDAB0-910C-4791-B1F8-B43E4BB584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4773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53122-42CE-ECCA-B767-787AAA607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B0A1F9-E464-83C1-D495-BF31DB8552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AB15DB-6A05-4AAC-4FFA-39EE7DA17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8A89F-EC43-49EF-A1CA-9CFF143E0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B6549C-0471-828D-B9E1-84051977F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A06D44-9B58-9AFB-DCB3-4A4B52155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BDAB0-910C-4791-B1F8-B43E4BB584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0127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3CD05-41DD-9060-0A01-8110C85E5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E06B9-F4B5-EAA9-BC38-A5FF962233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523B77-41AF-EF99-2F27-CAAE8508F8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7D8A3F-B561-5F64-0BB2-E9D88D2B5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8A89F-EC43-49EF-A1CA-9CFF143E0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93984A-1660-3508-4683-58BC80D2F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AE312E-D135-BC60-7BA8-F87225039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BDAB0-910C-4791-B1F8-B43E4BB584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578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8C3F4-2B97-D094-D060-0D76A43F4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6CA9DF-B13F-446F-2BCA-355929F86B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720BC7-9BC6-1F90-F02F-053DF8CA7F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C94560-2327-391F-256B-79865A5C47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B819BC-E773-F8BD-C836-B2D7887FA2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34E6E6-3D55-7D75-CAFC-B054F7279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8A89F-EC43-49EF-A1CA-9CFF143E0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85E59A-97B7-3456-C90A-467423400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F8A996-7AE7-BFAA-48BC-5167EA13B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BDAB0-910C-4791-B1F8-B43E4BB584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4013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7EC8E-6BFF-02C2-3275-C5502C67C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AC6E36-571B-3B46-B29D-D901FBB67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8A89F-EC43-49EF-A1CA-9CFF143E0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4146B4-B36E-F98C-F709-139FA7640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8F3CB3-98CF-758B-47AC-D49308CBA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BDAB0-910C-4791-B1F8-B43E4BB584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7080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10CA3E-4700-4106-AC9D-6E45258FE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8A89F-EC43-49EF-A1CA-9CFF143E0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69E34A-0C5A-A2ED-AA5B-66D6A44DD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83E365-F1E2-0394-B244-B3F47BEE0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BDAB0-910C-4791-B1F8-B43E4BB584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2190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5AE80-5539-2286-4D64-88D701223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40316-6CD7-8B63-B325-FA61D51942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5F7B3C-B40C-4837-B2B7-8489196A14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2AF18E-3BF2-4FA6-F83D-787D926E4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8A89F-EC43-49EF-A1CA-9CFF143E0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AD7980-161F-301B-7198-1EDF6AEC0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29B8E9-F55C-A1D4-8037-A15753EB3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BDAB0-910C-4791-B1F8-B43E4BB584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747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5834A-5BE2-3417-8F3D-8BC25464E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2B2432-4E5A-F8BB-AC94-B720B7278C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1D87EA-A80E-1A04-35FA-42CC5362BC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901EDE-122B-BB31-8D1A-74D9762FF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8A89F-EC43-49EF-A1CA-9CFF143E0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96EF79-DD46-6719-837F-70F2B153D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7A3596-1DC1-3947-94FD-1FB235D88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BDAB0-910C-4791-B1F8-B43E4BB584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4895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B2155-C47B-468B-1990-FCB123A25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2A9B52-9036-E2AB-E770-7D512D8622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479F07-7EB2-58CF-C51B-897A6242D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8A89F-EC43-49EF-A1CA-9CFF143E0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0C2CAD-B640-62DF-56B6-16DF6BC05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450A3-4866-FA8D-5050-D7579987D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BDAB0-910C-4791-B1F8-B43E4BB584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0555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AAB42B-0661-5D9A-25C9-92B3CF5833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995181-CEE0-B98F-2849-FD7F043DBC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E4FA7-E8B9-B082-75C0-CF1AECE11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8A89F-EC43-49EF-A1CA-9CFF143E0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DEE62-3F22-D9E2-04DE-46873BB9B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3226F2-CCF0-3BFF-1C04-ECDEAE781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BDAB0-910C-4791-B1F8-B43E4BB584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109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A1CF0E-74E1-7FE0-DF6C-0F06781C2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7EAB08-C64D-8E23-1986-107CDA3E9A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A87404-5206-B5F2-4F14-B103DA800A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8A89F-EC43-49EF-A1CA-9CFF143E0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49E267-7E05-AC68-4322-D4759ADF72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FCF042-12BA-5CF9-A090-0F82608992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BDAB0-910C-4791-B1F8-B43E4BB584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477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svg"/><Relationship Id="rId11" Type="http://schemas.openxmlformats.org/officeDocument/2006/relationships/image" Target="../media/image21.sv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slide" Target="slide15.xml"/><Relationship Id="rId18" Type="http://schemas.openxmlformats.org/officeDocument/2006/relationships/image" Target="../media/image33.svg"/><Relationship Id="rId26" Type="http://schemas.openxmlformats.org/officeDocument/2006/relationships/image" Target="../media/image39.sv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35.svg"/><Relationship Id="rId34" Type="http://schemas.openxmlformats.org/officeDocument/2006/relationships/image" Target="../media/image47.svg"/><Relationship Id="rId7" Type="http://schemas.openxmlformats.org/officeDocument/2006/relationships/image" Target="../media/image17.png"/><Relationship Id="rId12" Type="http://schemas.openxmlformats.org/officeDocument/2006/relationships/image" Target="../media/image29.svg"/><Relationship Id="rId17" Type="http://schemas.openxmlformats.org/officeDocument/2006/relationships/image" Target="../media/image32.png"/><Relationship Id="rId25" Type="http://schemas.openxmlformats.org/officeDocument/2006/relationships/image" Target="../media/image38.png"/><Relationship Id="rId33" Type="http://schemas.openxmlformats.org/officeDocument/2006/relationships/image" Target="../media/image46.png"/><Relationship Id="rId2" Type="http://schemas.openxmlformats.org/officeDocument/2006/relationships/audio" Target="../media/media1.mp3"/><Relationship Id="rId16" Type="http://schemas.openxmlformats.org/officeDocument/2006/relationships/slide" Target="slide17.xml"/><Relationship Id="rId20" Type="http://schemas.openxmlformats.org/officeDocument/2006/relationships/image" Target="../media/image34.png"/><Relationship Id="rId29" Type="http://schemas.openxmlformats.org/officeDocument/2006/relationships/image" Target="../media/image42.png"/><Relationship Id="rId1" Type="http://schemas.microsoft.com/office/2007/relationships/media" Target="../media/media1.mp3"/><Relationship Id="rId6" Type="http://schemas.openxmlformats.org/officeDocument/2006/relationships/image" Target="../media/image27.svg"/><Relationship Id="rId11" Type="http://schemas.openxmlformats.org/officeDocument/2006/relationships/image" Target="../media/image28.png"/><Relationship Id="rId24" Type="http://schemas.openxmlformats.org/officeDocument/2006/relationships/image" Target="../media/image37.svg"/><Relationship Id="rId32" Type="http://schemas.openxmlformats.org/officeDocument/2006/relationships/image" Target="../media/image45.svg"/><Relationship Id="rId5" Type="http://schemas.openxmlformats.org/officeDocument/2006/relationships/image" Target="../media/image26.png"/><Relationship Id="rId15" Type="http://schemas.openxmlformats.org/officeDocument/2006/relationships/image" Target="../media/image31.svg"/><Relationship Id="rId23" Type="http://schemas.openxmlformats.org/officeDocument/2006/relationships/image" Target="../media/image36.png"/><Relationship Id="rId28" Type="http://schemas.openxmlformats.org/officeDocument/2006/relationships/image" Target="../media/image41.svg"/><Relationship Id="rId10" Type="http://schemas.openxmlformats.org/officeDocument/2006/relationships/slide" Target="slide13.xml"/><Relationship Id="rId19" Type="http://schemas.openxmlformats.org/officeDocument/2006/relationships/slide" Target="slide16.xml"/><Relationship Id="rId31" Type="http://schemas.openxmlformats.org/officeDocument/2006/relationships/image" Target="../media/image4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8.png"/><Relationship Id="rId14" Type="http://schemas.openxmlformats.org/officeDocument/2006/relationships/image" Target="../media/image30.png"/><Relationship Id="rId22" Type="http://schemas.openxmlformats.org/officeDocument/2006/relationships/slide" Target="slide14.xml"/><Relationship Id="rId27" Type="http://schemas.openxmlformats.org/officeDocument/2006/relationships/image" Target="../media/image40.png"/><Relationship Id="rId30" Type="http://schemas.openxmlformats.org/officeDocument/2006/relationships/image" Target="../media/image43.svg"/><Relationship Id="rId8" Type="http://schemas.openxmlformats.org/officeDocument/2006/relationships/slide" Target="slide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image" Target="../media/image48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9.svg"/><Relationship Id="rId4" Type="http://schemas.openxmlformats.org/officeDocument/2006/relationships/image" Target="../media/image49.svg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image" Target="../media/image48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37.svg"/><Relationship Id="rId4" Type="http://schemas.openxmlformats.org/officeDocument/2006/relationships/image" Target="../media/image49.svg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image" Target="../media/image48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31.svg"/><Relationship Id="rId4" Type="http://schemas.openxmlformats.org/officeDocument/2006/relationships/image" Target="../media/image49.svg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image" Target="../media/image48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35.svg"/><Relationship Id="rId4" Type="http://schemas.openxmlformats.org/officeDocument/2006/relationships/image" Target="../media/image49.svg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image" Target="../media/image48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33.svg"/><Relationship Id="rId4" Type="http://schemas.openxmlformats.org/officeDocument/2006/relationships/image" Target="../media/image49.svg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9.svg"/><Relationship Id="rId7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2">
            <a:extLst>
              <a:ext uri="{FF2B5EF4-FFF2-40B4-BE49-F238E27FC236}">
                <a16:creationId xmlns:a16="http://schemas.microsoft.com/office/drawing/2014/main" id="{ADB1D82D-269D-5BF6-0C20-98DE20D9469D}"/>
              </a:ext>
            </a:extLst>
          </p:cNvPr>
          <p:cNvGrpSpPr/>
          <p:nvPr/>
        </p:nvGrpSpPr>
        <p:grpSpPr>
          <a:xfrm>
            <a:off x="651750" y="651750"/>
            <a:ext cx="16984499" cy="8983499"/>
            <a:chOff x="0" y="0"/>
            <a:chExt cx="5745374" cy="3038863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9E82EEA9-7DA3-6CBD-E8CB-B69C4135B83F}"/>
                </a:ext>
              </a:extLst>
            </p:cNvPr>
            <p:cNvSpPr/>
            <p:nvPr/>
          </p:nvSpPr>
          <p:spPr>
            <a:xfrm>
              <a:off x="0" y="0"/>
              <a:ext cx="5745374" cy="3038863"/>
            </a:xfrm>
            <a:custGeom>
              <a:avLst/>
              <a:gdLst/>
              <a:ahLst/>
              <a:cxnLst/>
              <a:rect l="l" t="t" r="r" b="b"/>
              <a:pathLst>
                <a:path w="5745374" h="3038863">
                  <a:moveTo>
                    <a:pt x="5620914" y="3038863"/>
                  </a:moveTo>
                  <a:lnTo>
                    <a:pt x="124460" y="3038863"/>
                  </a:lnTo>
                  <a:cubicBezTo>
                    <a:pt x="55880" y="3038863"/>
                    <a:pt x="0" y="2982983"/>
                    <a:pt x="0" y="29144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620914" y="0"/>
                  </a:lnTo>
                  <a:cubicBezTo>
                    <a:pt x="5689494" y="0"/>
                    <a:pt x="5745374" y="55880"/>
                    <a:pt x="5745374" y="124460"/>
                  </a:cubicBezTo>
                  <a:lnTo>
                    <a:pt x="5745374" y="2914403"/>
                  </a:lnTo>
                  <a:cubicBezTo>
                    <a:pt x="5745374" y="2982983"/>
                    <a:pt x="5689494" y="3038863"/>
                    <a:pt x="5620914" y="303886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Freeform 12">
            <a:extLst>
              <a:ext uri="{FF2B5EF4-FFF2-40B4-BE49-F238E27FC236}">
                <a16:creationId xmlns:a16="http://schemas.microsoft.com/office/drawing/2014/main" id="{541EC43B-D6BB-5C5A-451B-F1DC25079FEA}"/>
              </a:ext>
            </a:extLst>
          </p:cNvPr>
          <p:cNvSpPr/>
          <p:nvPr/>
        </p:nvSpPr>
        <p:spPr>
          <a:xfrm>
            <a:off x="12650026" y="5083733"/>
            <a:ext cx="6371147" cy="15169398"/>
          </a:xfrm>
          <a:custGeom>
            <a:avLst/>
            <a:gdLst/>
            <a:ahLst/>
            <a:cxnLst/>
            <a:rect l="l" t="t" r="r" b="b"/>
            <a:pathLst>
              <a:path w="7874335" h="18748418">
                <a:moveTo>
                  <a:pt x="0" y="0"/>
                </a:moveTo>
                <a:lnTo>
                  <a:pt x="7874335" y="0"/>
                </a:lnTo>
                <a:lnTo>
                  <a:pt x="7874335" y="18748418"/>
                </a:lnTo>
                <a:lnTo>
                  <a:pt x="0" y="187484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12">
            <a:extLst>
              <a:ext uri="{FF2B5EF4-FFF2-40B4-BE49-F238E27FC236}">
                <a16:creationId xmlns:a16="http://schemas.microsoft.com/office/drawing/2014/main" id="{FDC225DB-6615-4FEF-528D-5F66B12687F2}"/>
              </a:ext>
            </a:extLst>
          </p:cNvPr>
          <p:cNvSpPr txBox="1"/>
          <p:nvPr/>
        </p:nvSpPr>
        <p:spPr>
          <a:xfrm>
            <a:off x="2193974" y="562817"/>
            <a:ext cx="13900049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63</a:t>
            </a:r>
            <a:r>
              <a:rPr lang="vi-VN" sz="9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9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9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 NHÂN PHÂN SỐ </a:t>
            </a:r>
          </a:p>
        </p:txBody>
      </p:sp>
      <p:sp>
        <p:nvSpPr>
          <p:cNvPr id="24" name="TextBox 12">
            <a:extLst>
              <a:ext uri="{FF2B5EF4-FFF2-40B4-BE49-F238E27FC236}">
                <a16:creationId xmlns:a16="http://schemas.microsoft.com/office/drawing/2014/main" id="{58F2391C-50CC-04BA-0F02-86C75E3F28AA}"/>
              </a:ext>
            </a:extLst>
          </p:cNvPr>
          <p:cNvSpPr txBox="1"/>
          <p:nvPr/>
        </p:nvSpPr>
        <p:spPr>
          <a:xfrm>
            <a:off x="5637969" y="5182768"/>
            <a:ext cx="7012057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2</a:t>
            </a:r>
            <a:r>
              <a:rPr lang="vi-VN" sz="8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80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grpSp>
        <p:nvGrpSpPr>
          <p:cNvPr id="25" name="Group 4">
            <a:extLst>
              <a:ext uri="{FF2B5EF4-FFF2-40B4-BE49-F238E27FC236}">
                <a16:creationId xmlns:a16="http://schemas.microsoft.com/office/drawing/2014/main" id="{6B764793-7DFE-15D7-8D7C-386A5FA6255D}"/>
              </a:ext>
            </a:extLst>
          </p:cNvPr>
          <p:cNvGrpSpPr/>
          <p:nvPr/>
        </p:nvGrpSpPr>
        <p:grpSpPr>
          <a:xfrm rot="-10800000">
            <a:off x="1691836" y="1028700"/>
            <a:ext cx="217278" cy="217278"/>
            <a:chOff x="0" y="0"/>
            <a:chExt cx="6350000" cy="6350000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C4AB50C9-20A6-E2CA-E70B-12D6352BD4A9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DECE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6">
            <a:extLst>
              <a:ext uri="{FF2B5EF4-FFF2-40B4-BE49-F238E27FC236}">
                <a16:creationId xmlns:a16="http://schemas.microsoft.com/office/drawing/2014/main" id="{9DBA63AA-BD70-4323-6B31-D045F2FBD261}"/>
              </a:ext>
            </a:extLst>
          </p:cNvPr>
          <p:cNvGrpSpPr/>
          <p:nvPr/>
        </p:nvGrpSpPr>
        <p:grpSpPr>
          <a:xfrm rot="-10800000">
            <a:off x="1431705" y="1028700"/>
            <a:ext cx="217278" cy="217278"/>
            <a:chOff x="0" y="0"/>
            <a:chExt cx="6350000" cy="6350000"/>
          </a:xfrm>
        </p:grpSpPr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44F3D3AE-2245-1CBD-D68A-7144A7C324BF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C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" name="Group 8">
            <a:extLst>
              <a:ext uri="{FF2B5EF4-FFF2-40B4-BE49-F238E27FC236}">
                <a16:creationId xmlns:a16="http://schemas.microsoft.com/office/drawing/2014/main" id="{B33703B4-9B02-0ED7-6AE6-A95A8A535FD1}"/>
              </a:ext>
            </a:extLst>
          </p:cNvPr>
          <p:cNvGrpSpPr/>
          <p:nvPr/>
        </p:nvGrpSpPr>
        <p:grpSpPr>
          <a:xfrm rot="-10800000">
            <a:off x="1171575" y="1028700"/>
            <a:ext cx="217278" cy="217278"/>
            <a:chOff x="0" y="0"/>
            <a:chExt cx="6350000" cy="6350000"/>
          </a:xfrm>
        </p:grpSpPr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A8334453-1F0B-73EF-72A3-CF826BC7D3B6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7171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" name="AutoShape 11">
            <a:extLst>
              <a:ext uri="{FF2B5EF4-FFF2-40B4-BE49-F238E27FC236}">
                <a16:creationId xmlns:a16="http://schemas.microsoft.com/office/drawing/2014/main" id="{0833D7A6-D466-0948-49AA-AB73DEB0A461}"/>
              </a:ext>
            </a:extLst>
          </p:cNvPr>
          <p:cNvSpPr/>
          <p:nvPr/>
        </p:nvSpPr>
        <p:spPr>
          <a:xfrm>
            <a:off x="651750" y="2686378"/>
            <a:ext cx="16984499" cy="0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2" name="Freeform 24">
            <a:extLst>
              <a:ext uri="{FF2B5EF4-FFF2-40B4-BE49-F238E27FC236}">
                <a16:creationId xmlns:a16="http://schemas.microsoft.com/office/drawing/2014/main" id="{5AE3262A-0FF5-F30F-773A-BC8B015E5096}"/>
              </a:ext>
            </a:extLst>
          </p:cNvPr>
          <p:cNvSpPr/>
          <p:nvPr/>
        </p:nvSpPr>
        <p:spPr>
          <a:xfrm>
            <a:off x="651746" y="5678095"/>
            <a:ext cx="4301254" cy="3957154"/>
          </a:xfrm>
          <a:custGeom>
            <a:avLst/>
            <a:gdLst/>
            <a:ahLst/>
            <a:cxnLst/>
            <a:rect l="l" t="t" r="r" b="b"/>
            <a:pathLst>
              <a:path w="3584814" h="3298029">
                <a:moveTo>
                  <a:pt x="0" y="0"/>
                </a:moveTo>
                <a:lnTo>
                  <a:pt x="3584814" y="0"/>
                </a:lnTo>
                <a:lnTo>
                  <a:pt x="3584814" y="3298029"/>
                </a:lnTo>
                <a:lnTo>
                  <a:pt x="0" y="32980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668D0A84-9BBC-C5FE-2C4A-3405BE90F4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651164"/>
            <a:ext cx="18288000" cy="96358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467364-F972-7139-ABE2-6BA536B709B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961041" y="1"/>
            <a:ext cx="4808886" cy="11340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B8966A-44F1-EF1A-80BE-379C70A20B3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703749" y="1"/>
            <a:ext cx="4808886" cy="11340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07625C-B046-643C-F5D6-2A934C90509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88908" y="2801"/>
            <a:ext cx="1566923" cy="7502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1F0E02-90F5-4F29-759C-D5822C8B4DD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937616" y="191900"/>
            <a:ext cx="1566923" cy="750209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D48D7B16-2FD3-587C-70D6-E3D5A7B9B1E8}"/>
              </a:ext>
            </a:extLst>
          </p:cNvPr>
          <p:cNvSpPr txBox="1">
            <a:spLocks/>
          </p:cNvSpPr>
          <p:nvPr/>
        </p:nvSpPr>
        <p:spPr>
          <a:xfrm>
            <a:off x="1116881" y="2257178"/>
            <a:ext cx="16054239" cy="1988345"/>
          </a:xfrm>
          <a:prstGeom prst="rect">
            <a:avLst/>
          </a:prstGeom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 TÌM KHO BÁU</a:t>
            </a:r>
          </a:p>
        </p:txBody>
      </p:sp>
      <p:pic>
        <p:nvPicPr>
          <p:cNvPr id="21" name="Tieng-song-bien-nhe-nhang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2423E839-F8A8-5BF1-3DAA-CFC210A0B6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33823" y="712510"/>
            <a:ext cx="731045" cy="731045"/>
          </a:xfrm>
          <a:prstGeom prst="rect">
            <a:avLst/>
          </a:prstGeom>
        </p:spPr>
      </p:pic>
      <p:sp>
        <p:nvSpPr>
          <p:cNvPr id="22" name="Rectangle: Rounded Corners 2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9D1A4BF-61B2-AA3A-4C74-12A4E1D63EA2}"/>
              </a:ext>
            </a:extLst>
          </p:cNvPr>
          <p:cNvSpPr/>
          <p:nvPr/>
        </p:nvSpPr>
        <p:spPr>
          <a:xfrm>
            <a:off x="6816437" y="5469083"/>
            <a:ext cx="4655127" cy="1310261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 ĐẦU</a:t>
            </a:r>
          </a:p>
        </p:txBody>
      </p:sp>
      <p:pic>
        <p:nvPicPr>
          <p:cNvPr id="23" name="Picture 10">
            <a:extLst>
              <a:ext uri="{FF2B5EF4-FFF2-40B4-BE49-F238E27FC236}">
                <a16:creationId xmlns:a16="http://schemas.microsoft.com/office/drawing/2014/main" id="{966AA517-34AB-4168-B529-92EFC045759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2501968" y="5560592"/>
            <a:ext cx="5988810" cy="4364345"/>
          </a:xfrm>
          <a:prstGeom prst="rect">
            <a:avLst/>
          </a:prstGeom>
        </p:spPr>
      </p:pic>
      <p:pic>
        <p:nvPicPr>
          <p:cNvPr id="25" name="Picture 12">
            <a:extLst>
              <a:ext uri="{FF2B5EF4-FFF2-40B4-BE49-F238E27FC236}">
                <a16:creationId xmlns:a16="http://schemas.microsoft.com/office/drawing/2014/main" id="{61D40C48-70DA-7EAA-93A8-2BE4A62761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89263" y="3459918"/>
            <a:ext cx="3208266" cy="6465018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F0AD0D92-59E5-885E-22CF-326676DA33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697529" y="7183178"/>
            <a:ext cx="3655466" cy="310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0708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515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668D0A84-9BBC-C5FE-2C4A-3405BE90F4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651164"/>
            <a:ext cx="18288000" cy="96358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467364-F972-7139-ABE2-6BA536B709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961041" y="1"/>
            <a:ext cx="4808886" cy="11340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B8966A-44F1-EF1A-80BE-379C70A20B3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703749" y="1"/>
            <a:ext cx="4808886" cy="11340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07625C-B046-643C-F5D6-2A934C90509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88908" y="2801"/>
            <a:ext cx="1566923" cy="7502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1F0E02-90F5-4F29-759C-D5822C8B4DD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937616" y="191900"/>
            <a:ext cx="1566923" cy="750209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2BFB0AB8-37F2-3FB3-9869-10A2A36AADEC}"/>
              </a:ext>
            </a:extLst>
          </p:cNvPr>
          <p:cNvSpPr/>
          <p:nvPr/>
        </p:nvSpPr>
        <p:spPr>
          <a:xfrm>
            <a:off x="734999" y="2947576"/>
            <a:ext cx="9337257" cy="5906861"/>
          </a:xfrm>
          <a:prstGeom prst="wedgeRoundRectCallout">
            <a:avLst>
              <a:gd name="adj1" fmla="val 72856"/>
              <a:gd name="adj2" fmla="val -24594"/>
              <a:gd name="adj3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 báu của các thủy thủ trên tàu Mona đã bị rơi xuống đáy biển. Các em hãy giúp các thủy thủ tìm lại kho báu của mình.</a:t>
            </a:r>
            <a:endParaRPr lang="vi-VN" sz="4800" b="1" i="1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8C378353-C406-04D5-F6E7-2471BDB472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083592" y="2679824"/>
            <a:ext cx="7469411" cy="6442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26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668D0A84-9BBC-C5FE-2C4A-3405BE90F40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651164"/>
            <a:ext cx="18288000" cy="96330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467364-F972-7139-ABE2-6BA536B709B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961041" y="1"/>
            <a:ext cx="4808886" cy="11340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B8966A-44F1-EF1A-80BE-379C70A20B3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703749" y="1"/>
            <a:ext cx="4808886" cy="11340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07625C-B046-643C-F5D6-2A934C90509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88908" y="2801"/>
            <a:ext cx="1566923" cy="7502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1F0E02-90F5-4F29-759C-D5822C8B4DD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937616" y="191900"/>
            <a:ext cx="1566923" cy="750209"/>
          </a:xfrm>
          <a:prstGeom prst="rect">
            <a:avLst/>
          </a:prstGeom>
        </p:spPr>
      </p:pic>
      <p:sp>
        <p:nvSpPr>
          <p:cNvPr id="53" name="Multiplication Sign 52">
            <a:hlinkClick r:id="rId8" action="ppaction://hlinksldjump"/>
            <a:extLst>
              <a:ext uri="{FF2B5EF4-FFF2-40B4-BE49-F238E27FC236}">
                <a16:creationId xmlns:a16="http://schemas.microsoft.com/office/drawing/2014/main" id="{89760FC0-D4F6-4383-0D25-D7AFD4BFBA0C}"/>
              </a:ext>
            </a:extLst>
          </p:cNvPr>
          <p:cNvSpPr/>
          <p:nvPr/>
        </p:nvSpPr>
        <p:spPr>
          <a:xfrm>
            <a:off x="16916400" y="137616"/>
            <a:ext cx="1371600" cy="1371600"/>
          </a:xfrm>
          <a:prstGeom prst="mathMultiply">
            <a:avLst/>
          </a:prstGeom>
          <a:solidFill>
            <a:srgbClr val="FFC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prstClr val="white"/>
              </a:solidFill>
            </a:endParaRPr>
          </a:p>
        </p:txBody>
      </p:sp>
      <p:pic>
        <p:nvPicPr>
          <p:cNvPr id="54" name="Tieng-song-bien-nhe-nhang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5F7EE75B-6E3F-4682-4FB2-8BFE38D825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33823" y="712510"/>
            <a:ext cx="731045" cy="731045"/>
          </a:xfrm>
          <a:prstGeom prst="rect">
            <a:avLst/>
          </a:prstGeom>
        </p:spPr>
      </p:pic>
      <p:pic>
        <p:nvPicPr>
          <p:cNvPr id="29" name="Picture 4">
            <a:hlinkClick r:id="rId10" action="ppaction://hlinksldjump"/>
            <a:extLst>
              <a:ext uri="{FF2B5EF4-FFF2-40B4-BE49-F238E27FC236}">
                <a16:creationId xmlns:a16="http://schemas.microsoft.com/office/drawing/2014/main" id="{226B3075-10E6-EE24-972C-5498FD2B22E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87993" y="1647559"/>
            <a:ext cx="4171541" cy="3166895"/>
          </a:xfrm>
          <a:prstGeom prst="rect">
            <a:avLst/>
          </a:prstGeom>
        </p:spPr>
      </p:pic>
      <p:pic>
        <p:nvPicPr>
          <p:cNvPr id="30" name="Picture 3">
            <a:hlinkClick r:id="rId13" action="ppaction://hlinksldjump"/>
            <a:extLst>
              <a:ext uri="{FF2B5EF4-FFF2-40B4-BE49-F238E27FC236}">
                <a16:creationId xmlns:a16="http://schemas.microsoft.com/office/drawing/2014/main" id="{1C5BE5D1-C605-D783-1B8A-1BF4BA69EA6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463611" y="2043421"/>
            <a:ext cx="3282276" cy="4366664"/>
          </a:xfrm>
          <a:prstGeom prst="rect">
            <a:avLst/>
          </a:prstGeom>
        </p:spPr>
      </p:pic>
      <p:pic>
        <p:nvPicPr>
          <p:cNvPr id="55" name="Picture 7">
            <a:hlinkClick r:id="rId16" action="ppaction://hlinksldjump"/>
            <a:extLst>
              <a:ext uri="{FF2B5EF4-FFF2-40B4-BE49-F238E27FC236}">
                <a16:creationId xmlns:a16="http://schemas.microsoft.com/office/drawing/2014/main" id="{F1189AE7-01B5-EFD2-C6FC-6CC3678FC6B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3010552" y="2299224"/>
            <a:ext cx="4642143" cy="4013520"/>
          </a:xfrm>
          <a:prstGeom prst="rect">
            <a:avLst/>
          </a:prstGeom>
        </p:spPr>
      </p:pic>
      <p:pic>
        <p:nvPicPr>
          <p:cNvPr id="57" name="Picture 10">
            <a:hlinkClick r:id="rId19" action="ppaction://hlinksldjump"/>
            <a:extLst>
              <a:ext uri="{FF2B5EF4-FFF2-40B4-BE49-F238E27FC236}">
                <a16:creationId xmlns:a16="http://schemas.microsoft.com/office/drawing/2014/main" id="{B148EED7-7A40-D773-1CB5-9185F85D389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1464616" y="5129633"/>
            <a:ext cx="3282276" cy="4745460"/>
          </a:xfrm>
          <a:prstGeom prst="rect">
            <a:avLst/>
          </a:prstGeom>
        </p:spPr>
      </p:pic>
      <p:pic>
        <p:nvPicPr>
          <p:cNvPr id="60" name="Picture 13">
            <a:hlinkClick r:id="rId22" action="ppaction://hlinksldjump"/>
            <a:extLst>
              <a:ext uri="{FF2B5EF4-FFF2-40B4-BE49-F238E27FC236}">
                <a16:creationId xmlns:a16="http://schemas.microsoft.com/office/drawing/2014/main" id="{43E65A10-60AB-461D-4B18-E9C7F557D27C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3546656" y="5364869"/>
            <a:ext cx="4686248" cy="4731593"/>
          </a:xfrm>
          <a:prstGeom prst="rect">
            <a:avLst/>
          </a:prstGeom>
        </p:spPr>
      </p:pic>
      <p:pic>
        <p:nvPicPr>
          <p:cNvPr id="24" name="Picture 5">
            <a:extLst>
              <a:ext uri="{FF2B5EF4-FFF2-40B4-BE49-F238E27FC236}">
                <a16:creationId xmlns:a16="http://schemas.microsoft.com/office/drawing/2014/main" id="{ABA68EC9-BBC5-7A1D-A266-D55B51E476D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1312324" y="4682994"/>
            <a:ext cx="1849679" cy="2255706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E66B9471-E7EB-0EEC-B924-E2BFC848A83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4980319" y="3211977"/>
            <a:ext cx="1985762" cy="2421660"/>
          </a:xfrm>
          <a:prstGeom prst="rect">
            <a:avLst/>
          </a:prstGeom>
        </p:spPr>
      </p:pic>
      <p:pic>
        <p:nvPicPr>
          <p:cNvPr id="26" name="Picture 7">
            <a:extLst>
              <a:ext uri="{FF2B5EF4-FFF2-40B4-BE49-F238E27FC236}">
                <a16:creationId xmlns:a16="http://schemas.microsoft.com/office/drawing/2014/main" id="{A603C93A-4593-8ECD-FCF3-38401D497931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>
            <a:off x="10755863" y="7429986"/>
            <a:ext cx="1726457" cy="2105436"/>
          </a:xfrm>
          <a:prstGeom prst="rect">
            <a:avLst/>
          </a:prstGeom>
        </p:spPr>
      </p:pic>
      <p:pic>
        <p:nvPicPr>
          <p:cNvPr id="27" name="Picture 8">
            <a:extLst>
              <a:ext uri="{FF2B5EF4-FFF2-40B4-BE49-F238E27FC236}">
                <a16:creationId xmlns:a16="http://schemas.microsoft.com/office/drawing/2014/main" id="{8E2298E4-65BA-D753-CDE8-B0A1CA846E9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>
            <a:off x="15282005" y="5859656"/>
            <a:ext cx="2043149" cy="2379212"/>
          </a:xfrm>
          <a:prstGeom prst="rect">
            <a:avLst/>
          </a:prstGeom>
        </p:spPr>
      </p:pic>
      <p:pic>
        <p:nvPicPr>
          <p:cNvPr id="28" name="Picture 9">
            <a:extLst>
              <a:ext uri="{FF2B5EF4-FFF2-40B4-BE49-F238E27FC236}">
                <a16:creationId xmlns:a16="http://schemas.microsoft.com/office/drawing/2014/main" id="{12DC1F60-9EBF-56AF-C4AC-3D693C9EC25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/>
          <a:stretch>
            <a:fillRect/>
          </a:stretch>
        </p:blipFill>
        <p:spPr>
          <a:xfrm>
            <a:off x="8768017" y="4714951"/>
            <a:ext cx="1985597" cy="242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74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152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decel="10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>
            <a:extLst>
              <a:ext uri="{FF2B5EF4-FFF2-40B4-BE49-F238E27FC236}">
                <a16:creationId xmlns:a16="http://schemas.microsoft.com/office/drawing/2014/main" id="{61FC4570-B95A-C512-046D-CAFE57FDAC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" y="4541932"/>
            <a:ext cx="18287999" cy="5783444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668D0A84-9BBC-C5FE-2C4A-3405BE90F4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651164"/>
            <a:ext cx="18288000" cy="96330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467364-F972-7139-ABE2-6BA536B709B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961041" y="1"/>
            <a:ext cx="4808886" cy="11340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B8966A-44F1-EF1A-80BE-379C70A20B3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703749" y="1"/>
            <a:ext cx="4808886" cy="11340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07625C-B046-643C-F5D6-2A934C90509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88908" y="2801"/>
            <a:ext cx="1566923" cy="7502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1F0E02-90F5-4F29-759C-D5822C8B4DD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937616" y="191900"/>
            <a:ext cx="1566923" cy="750209"/>
          </a:xfrm>
          <a:prstGeom prst="rect">
            <a:avLst/>
          </a:prstGeom>
        </p:spPr>
      </p:pic>
      <p:pic>
        <p:nvPicPr>
          <p:cNvPr id="11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id="{CBC1106B-4706-DF06-8394-B87FBF8199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85964" y="2625674"/>
            <a:ext cx="4171541" cy="316689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996544" y="2255092"/>
            <a:ext cx="12284960" cy="3020390"/>
            <a:chOff x="4996544" y="2255092"/>
            <a:chExt cx="12284960" cy="3020390"/>
          </a:xfrm>
        </p:grpSpPr>
        <p:sp>
          <p:nvSpPr>
            <p:cNvPr id="23" name="Speech Bubble: Rectangle with Corners Rounded 22">
              <a:extLst>
                <a:ext uri="{FF2B5EF4-FFF2-40B4-BE49-F238E27FC236}">
                  <a16:creationId xmlns:a16="http://schemas.microsoft.com/office/drawing/2014/main" id="{E2370796-D992-0FFA-5F3B-2563ACB6BE71}"/>
                </a:ext>
              </a:extLst>
            </p:cNvPr>
            <p:cNvSpPr/>
            <p:nvPr/>
          </p:nvSpPr>
          <p:spPr>
            <a:xfrm>
              <a:off x="4996544" y="2255092"/>
              <a:ext cx="12284960" cy="3020390"/>
            </a:xfrm>
            <a:prstGeom prst="wedgeRoundRectCallout">
              <a:avLst>
                <a:gd name="adj1" fmla="val -59378"/>
                <a:gd name="adj2" fmla="val -17511"/>
                <a:gd name="adj3" fmla="val 1666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6000" b="1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Câu </a:t>
              </a:r>
              <a:r>
                <a:rPr lang="en-US" sz="6000" b="1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1:</a:t>
              </a:r>
              <a:r>
                <a:rPr lang="vi-VN" sz="6000" b="1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60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  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1159410" y="2737940"/>
              <a:ext cx="526743" cy="2252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vi-VN" sz="5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  <a:p>
              <a:pPr algn="ctr">
                <a:lnSpc>
                  <a:spcPct val="130000"/>
                </a:lnSpc>
              </a:pPr>
              <a:r>
                <a:rPr lang="vi-VN" sz="5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sz="5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3" name="Straight Connector 12"/>
            <p:cNvCxnSpPr>
              <a:stCxn id="12" idx="1"/>
              <a:endCxn id="12" idx="3"/>
            </p:cNvCxnSpPr>
            <p:nvPr/>
          </p:nvCxnSpPr>
          <p:spPr>
            <a:xfrm>
              <a:off x="11159410" y="3864402"/>
              <a:ext cx="526743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14" name="TextBox 13"/>
            <p:cNvSpPr txBox="1"/>
            <p:nvPr/>
          </p:nvSpPr>
          <p:spPr>
            <a:xfrm>
              <a:off x="12877800" y="2737940"/>
              <a:ext cx="609600" cy="2252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vi-VN" sz="5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  <a:p>
              <a:pPr algn="ctr">
                <a:lnSpc>
                  <a:spcPct val="130000"/>
                </a:lnSpc>
              </a:pPr>
              <a:r>
                <a:rPr lang="vi-VN" sz="5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5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5" name="Straight Connector 14"/>
            <p:cNvCxnSpPr>
              <a:stCxn id="14" idx="1"/>
              <a:endCxn id="14" idx="3"/>
            </p:cNvCxnSpPr>
            <p:nvPr/>
          </p:nvCxnSpPr>
          <p:spPr>
            <a:xfrm>
              <a:off x="12877800" y="3864402"/>
              <a:ext cx="609600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16" name="TextBox 15"/>
            <p:cNvSpPr txBox="1"/>
            <p:nvPr/>
          </p:nvSpPr>
          <p:spPr>
            <a:xfrm>
              <a:off x="11925192" y="3346536"/>
              <a:ext cx="762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×</a:t>
              </a:r>
              <a:endParaRPr lang="en-US" sz="5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001920" y="6009032"/>
            <a:ext cx="16279586" cy="3020390"/>
            <a:chOff x="1001920" y="6009032"/>
            <a:chExt cx="16279586" cy="3020390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6C0C965D-52F6-306B-F927-A1A68765A9BB}"/>
                </a:ext>
              </a:extLst>
            </p:cNvPr>
            <p:cNvSpPr/>
            <p:nvPr/>
          </p:nvSpPr>
          <p:spPr>
            <a:xfrm>
              <a:off x="1001920" y="6009032"/>
              <a:ext cx="16279586" cy="302039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6600" noProof="1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8769927" y="6375636"/>
              <a:ext cx="933822" cy="2252924"/>
              <a:chOff x="8769927" y="6375636"/>
              <a:chExt cx="526743" cy="2252924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8769927" y="6375636"/>
                <a:ext cx="526743" cy="2252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vi-VN" sz="54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lnSpc>
                    <a:spcPct val="130000"/>
                  </a:lnSpc>
                </a:pPr>
                <a:r>
                  <a:rPr lang="vi-VN" sz="54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</a:t>
                </a:r>
                <a:endParaRPr lang="en-US" sz="54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8" name="Straight Connector 17"/>
              <p:cNvCxnSpPr>
                <a:stCxn id="17" idx="1"/>
                <a:endCxn id="17" idx="3"/>
              </p:cNvCxnSpPr>
              <p:nvPr/>
            </p:nvCxnSpPr>
            <p:spPr>
              <a:xfrm>
                <a:off x="8769927" y="7502098"/>
                <a:ext cx="52674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39225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>
            <a:extLst>
              <a:ext uri="{FF2B5EF4-FFF2-40B4-BE49-F238E27FC236}">
                <a16:creationId xmlns:a16="http://schemas.microsoft.com/office/drawing/2014/main" id="{61FC4570-B95A-C512-046D-CAFE57FDAC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" y="4541932"/>
            <a:ext cx="18287999" cy="5783444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668D0A84-9BBC-C5FE-2C4A-3405BE90F4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651164"/>
            <a:ext cx="18288000" cy="96330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467364-F972-7139-ABE2-6BA536B709B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961041" y="1"/>
            <a:ext cx="4808886" cy="11340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B8966A-44F1-EF1A-80BE-379C70A20B3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703749" y="1"/>
            <a:ext cx="4808886" cy="11340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07625C-B046-643C-F5D6-2A934C90509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88908" y="2801"/>
            <a:ext cx="1566923" cy="7502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1F0E02-90F5-4F29-759C-D5822C8B4DD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937616" y="191900"/>
            <a:ext cx="1566923" cy="750209"/>
          </a:xfrm>
          <a:prstGeom prst="rect">
            <a:avLst/>
          </a:prstGeom>
        </p:spPr>
      </p:pic>
      <p:pic>
        <p:nvPicPr>
          <p:cNvPr id="11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88AC6ACD-DD22-4E45-2251-F8907667C03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89156" y="1277440"/>
            <a:ext cx="4686248" cy="473159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996544" y="2255092"/>
            <a:ext cx="12284960" cy="3020390"/>
            <a:chOff x="4996544" y="2255092"/>
            <a:chExt cx="12284960" cy="3020390"/>
          </a:xfrm>
        </p:grpSpPr>
        <p:sp>
          <p:nvSpPr>
            <p:cNvPr id="23" name="Speech Bubble: Rectangle with Corners Rounded 22">
              <a:extLst>
                <a:ext uri="{FF2B5EF4-FFF2-40B4-BE49-F238E27FC236}">
                  <a16:creationId xmlns:a16="http://schemas.microsoft.com/office/drawing/2014/main" id="{E2370796-D992-0FFA-5F3B-2563ACB6BE71}"/>
                </a:ext>
              </a:extLst>
            </p:cNvPr>
            <p:cNvSpPr/>
            <p:nvPr/>
          </p:nvSpPr>
          <p:spPr>
            <a:xfrm>
              <a:off x="4996544" y="2255092"/>
              <a:ext cx="12284960" cy="3020390"/>
            </a:xfrm>
            <a:prstGeom prst="wedgeRoundRectCallout">
              <a:avLst>
                <a:gd name="adj1" fmla="val -59378"/>
                <a:gd name="adj2" fmla="val -17511"/>
                <a:gd name="adj3" fmla="val 1666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vi-VN" sz="5400" b="1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Câu </a:t>
              </a:r>
              <a:r>
                <a:rPr lang="en-US" sz="5400" b="1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2:</a:t>
              </a:r>
              <a:r>
                <a:rPr lang="vi-VN" sz="5400" b="1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54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11617647" y="2735693"/>
              <a:ext cx="994382" cy="2252924"/>
              <a:chOff x="11611001" y="2755711"/>
              <a:chExt cx="994382" cy="2252924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11611001" y="2755711"/>
                <a:ext cx="994382" cy="2252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vi-VN" sz="54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</a:t>
                </a:r>
              </a:p>
              <a:p>
                <a:pPr algn="ctr">
                  <a:lnSpc>
                    <a:spcPct val="130000"/>
                  </a:lnSpc>
                </a:pPr>
                <a:r>
                  <a:rPr lang="vi-VN" sz="54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18</a:t>
                </a:r>
                <a:endParaRPr lang="en-US" sz="5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3" name="Straight Connector 12"/>
              <p:cNvCxnSpPr>
                <a:stCxn id="12" idx="1"/>
                <a:endCxn id="12" idx="3"/>
              </p:cNvCxnSpPr>
              <p:nvPr/>
            </p:nvCxnSpPr>
            <p:spPr>
              <a:xfrm>
                <a:off x="11611001" y="3882173"/>
                <a:ext cx="994382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sp>
          <p:nvSpPr>
            <p:cNvPr id="14" name="TextBox 13"/>
            <p:cNvSpPr txBox="1"/>
            <p:nvPr/>
          </p:nvSpPr>
          <p:spPr>
            <a:xfrm>
              <a:off x="12649200" y="3399472"/>
              <a:ext cx="127272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× 6</a:t>
              </a:r>
              <a:endParaRPr lang="en-US" sz="5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001920" y="6009032"/>
            <a:ext cx="16279586" cy="3020390"/>
            <a:chOff x="1001920" y="6009032"/>
            <a:chExt cx="16279586" cy="3020390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6C0C965D-52F6-306B-F927-A1A68765A9BB}"/>
                </a:ext>
              </a:extLst>
            </p:cNvPr>
            <p:cNvSpPr/>
            <p:nvPr/>
          </p:nvSpPr>
          <p:spPr>
            <a:xfrm>
              <a:off x="1001920" y="6009032"/>
              <a:ext cx="16279586" cy="302039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54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8769927" y="6375636"/>
              <a:ext cx="933822" cy="2252924"/>
              <a:chOff x="8769927" y="6375636"/>
              <a:chExt cx="933822" cy="2252924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8769927" y="6375636"/>
                <a:ext cx="933822" cy="2252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vi-VN" sz="54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</a:t>
                </a:r>
              </a:p>
              <a:p>
                <a:pPr algn="ctr">
                  <a:lnSpc>
                    <a:spcPct val="130000"/>
                  </a:lnSpc>
                </a:pPr>
                <a:r>
                  <a:rPr lang="vi-VN" sz="54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en-US" sz="54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8" name="Straight Connector 17"/>
              <p:cNvCxnSpPr>
                <a:stCxn id="17" idx="1"/>
                <a:endCxn id="17" idx="3"/>
              </p:cNvCxnSpPr>
              <p:nvPr/>
            </p:nvCxnSpPr>
            <p:spPr>
              <a:xfrm>
                <a:off x="8769927" y="7502098"/>
                <a:ext cx="933822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278733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>
            <a:extLst>
              <a:ext uri="{FF2B5EF4-FFF2-40B4-BE49-F238E27FC236}">
                <a16:creationId xmlns:a16="http://schemas.microsoft.com/office/drawing/2014/main" id="{61FC4570-B95A-C512-046D-CAFE57FDAC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" y="4541932"/>
            <a:ext cx="18287999" cy="5783444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668D0A84-9BBC-C5FE-2C4A-3405BE90F4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651164"/>
            <a:ext cx="18288000" cy="96330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467364-F972-7139-ABE2-6BA536B709B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961041" y="1"/>
            <a:ext cx="4808886" cy="11340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B8966A-44F1-EF1A-80BE-379C70A20B3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703749" y="1"/>
            <a:ext cx="4808886" cy="11340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07625C-B046-643C-F5D6-2A934C90509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88908" y="2801"/>
            <a:ext cx="1566923" cy="7502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1F0E02-90F5-4F29-759C-D5822C8B4DD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937616" y="191900"/>
            <a:ext cx="1566923" cy="750209"/>
          </a:xfrm>
          <a:prstGeom prst="rect">
            <a:avLst/>
          </a:prstGeom>
        </p:spPr>
      </p:pic>
      <p:pic>
        <p:nvPicPr>
          <p:cNvPr id="11" name="Picture 3">
            <a:hlinkClick r:id="rId8" action="ppaction://hlinksldjump"/>
            <a:extLst>
              <a:ext uri="{FF2B5EF4-FFF2-40B4-BE49-F238E27FC236}">
                <a16:creationId xmlns:a16="http://schemas.microsoft.com/office/drawing/2014/main" id="{3E1CBD32-C8D3-DF1D-114A-CAA84D2C617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93340" y="1486561"/>
            <a:ext cx="3282276" cy="436666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996544" y="2255092"/>
            <a:ext cx="12284960" cy="3020390"/>
            <a:chOff x="4996544" y="2255092"/>
            <a:chExt cx="12284960" cy="3020390"/>
          </a:xfrm>
        </p:grpSpPr>
        <p:sp>
          <p:nvSpPr>
            <p:cNvPr id="23" name="Speech Bubble: Rectangle with Corners Rounded 22">
              <a:extLst>
                <a:ext uri="{FF2B5EF4-FFF2-40B4-BE49-F238E27FC236}">
                  <a16:creationId xmlns:a16="http://schemas.microsoft.com/office/drawing/2014/main" id="{E2370796-D992-0FFA-5F3B-2563ACB6BE71}"/>
                </a:ext>
              </a:extLst>
            </p:cNvPr>
            <p:cNvSpPr/>
            <p:nvPr/>
          </p:nvSpPr>
          <p:spPr>
            <a:xfrm>
              <a:off x="4996544" y="2255092"/>
              <a:ext cx="12284960" cy="3020390"/>
            </a:xfrm>
            <a:prstGeom prst="wedgeRoundRectCallout">
              <a:avLst>
                <a:gd name="adj1" fmla="val -56354"/>
                <a:gd name="adj2" fmla="val -7104"/>
                <a:gd name="adj3" fmla="val 1666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just">
                <a:lnSpc>
                  <a:spcPct val="150000"/>
                </a:lnSpc>
              </a:pPr>
              <a:r>
                <a:rPr lang="vi-VN" sz="4800" b="1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</a:t>
              </a:r>
              <a:r>
                <a:rPr lang="en-US" sz="4800" b="1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3:</a:t>
              </a:r>
              <a:r>
                <a:rPr lang="vi-VN" sz="4800" b="1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8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 chu vi mảnh đất hình vuông có chiều dài        m.</a:t>
              </a:r>
              <a:endParaRPr lang="vi-VN" sz="4800" b="1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924800" y="3252673"/>
              <a:ext cx="994382" cy="2012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vi-VN" sz="4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</a:t>
              </a:r>
            </a:p>
            <a:p>
              <a:pPr algn="ctr">
                <a:lnSpc>
                  <a:spcPct val="130000"/>
                </a:lnSpc>
              </a:pPr>
              <a:r>
                <a:rPr lang="vi-VN" sz="4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4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3" name="Straight Connector 12"/>
            <p:cNvCxnSpPr>
              <a:stCxn id="12" idx="1"/>
              <a:endCxn id="12" idx="3"/>
            </p:cNvCxnSpPr>
            <p:nvPr/>
          </p:nvCxnSpPr>
          <p:spPr>
            <a:xfrm>
              <a:off x="7924800" y="4259103"/>
              <a:ext cx="994382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grpSp>
        <p:nvGrpSpPr>
          <p:cNvPr id="9" name="Group 8"/>
          <p:cNvGrpSpPr/>
          <p:nvPr/>
        </p:nvGrpSpPr>
        <p:grpSpPr>
          <a:xfrm>
            <a:off x="1001920" y="6009032"/>
            <a:ext cx="16279586" cy="3020390"/>
            <a:chOff x="1001920" y="6009032"/>
            <a:chExt cx="16279586" cy="3020390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6C0C965D-52F6-306B-F927-A1A68765A9BB}"/>
                </a:ext>
              </a:extLst>
            </p:cNvPr>
            <p:cNvSpPr/>
            <p:nvPr/>
          </p:nvSpPr>
          <p:spPr>
            <a:xfrm>
              <a:off x="1001920" y="6009032"/>
              <a:ext cx="16279586" cy="302039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noProof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m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924800" y="6507316"/>
              <a:ext cx="1212273" cy="2252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vi-VN" sz="54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76</a:t>
              </a:r>
            </a:p>
            <a:p>
              <a:pPr algn="ctr">
                <a:lnSpc>
                  <a:spcPct val="130000"/>
                </a:lnSpc>
              </a:pPr>
              <a:r>
                <a:rPr lang="vi-VN" sz="54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5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5" name="Straight Connector 14"/>
            <p:cNvCxnSpPr>
              <a:stCxn id="14" idx="1"/>
              <a:endCxn id="14" idx="3"/>
            </p:cNvCxnSpPr>
            <p:nvPr/>
          </p:nvCxnSpPr>
          <p:spPr>
            <a:xfrm>
              <a:off x="7924800" y="7633778"/>
              <a:ext cx="1212273" cy="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92710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>
            <a:extLst>
              <a:ext uri="{FF2B5EF4-FFF2-40B4-BE49-F238E27FC236}">
                <a16:creationId xmlns:a16="http://schemas.microsoft.com/office/drawing/2014/main" id="{61FC4570-B95A-C512-046D-CAFE57FDAC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" y="4541932"/>
            <a:ext cx="18287999" cy="5783444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668D0A84-9BBC-C5FE-2C4A-3405BE90F4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651164"/>
            <a:ext cx="18288000" cy="96330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467364-F972-7139-ABE2-6BA536B709B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961041" y="1"/>
            <a:ext cx="4808886" cy="11340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B8966A-44F1-EF1A-80BE-379C70A20B3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703749" y="1"/>
            <a:ext cx="4808886" cy="11340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07625C-B046-643C-F5D6-2A934C90509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88908" y="2801"/>
            <a:ext cx="1566923" cy="7502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1F0E02-90F5-4F29-759C-D5822C8B4DD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937616" y="191900"/>
            <a:ext cx="1566923" cy="750209"/>
          </a:xfrm>
          <a:prstGeom prst="rect">
            <a:avLst/>
          </a:prstGeom>
        </p:spPr>
      </p:pic>
      <p:pic>
        <p:nvPicPr>
          <p:cNvPr id="11" name="Picture 10">
            <a:hlinkClick r:id="rId8" action="ppaction://hlinksldjump"/>
            <a:extLst>
              <a:ext uri="{FF2B5EF4-FFF2-40B4-BE49-F238E27FC236}">
                <a16:creationId xmlns:a16="http://schemas.microsoft.com/office/drawing/2014/main" id="{B9991180-3149-41F6-26CA-5B336C0A68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220063" y="1678652"/>
            <a:ext cx="2769984" cy="400479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996543" y="1459594"/>
            <a:ext cx="12507995" cy="3815888"/>
            <a:chOff x="4996543" y="1459594"/>
            <a:chExt cx="12507995" cy="3815888"/>
          </a:xfrm>
        </p:grpSpPr>
        <p:sp>
          <p:nvSpPr>
            <p:cNvPr id="23" name="Speech Bubble: Rectangle with Corners Rounded 22">
              <a:extLst>
                <a:ext uri="{FF2B5EF4-FFF2-40B4-BE49-F238E27FC236}">
                  <a16:creationId xmlns:a16="http://schemas.microsoft.com/office/drawing/2014/main" id="{E2370796-D992-0FFA-5F3B-2563ACB6BE71}"/>
                </a:ext>
              </a:extLst>
            </p:cNvPr>
            <p:cNvSpPr/>
            <p:nvPr/>
          </p:nvSpPr>
          <p:spPr>
            <a:xfrm>
              <a:off x="4996543" y="1459594"/>
              <a:ext cx="12507995" cy="3815888"/>
            </a:xfrm>
            <a:prstGeom prst="wedgeRoundRectCallout">
              <a:avLst>
                <a:gd name="adj1" fmla="val -59378"/>
                <a:gd name="adj2" fmla="val -17511"/>
                <a:gd name="adj3" fmla="val 1666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vi-VN" sz="4800" b="1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4</a:t>
              </a:r>
              <a:r>
                <a:rPr lang="en-US" sz="4800" b="1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r>
                <a:rPr lang="vi-VN" sz="4800" b="1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8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 vòi nước bị hỏng, mỗi giờ vòi nước đó rỉ       xô nước. Hỏi trong một ngày, vòi nước đó rỉ bao nhiêu phần xô nước? 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296195" y="2691167"/>
              <a:ext cx="94746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  <a:p>
              <a:pPr algn="ctr"/>
              <a:r>
                <a:rPr lang="vi-VN" sz="4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endParaRPr lang="en-US" sz="4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3" name="Straight Connector 12"/>
            <p:cNvCxnSpPr>
              <a:stCxn id="12" idx="1"/>
              <a:endCxn id="12" idx="3"/>
            </p:cNvCxnSpPr>
            <p:nvPr/>
          </p:nvCxnSpPr>
          <p:spPr>
            <a:xfrm>
              <a:off x="8296195" y="3414442"/>
              <a:ext cx="947464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grpSp>
        <p:nvGrpSpPr>
          <p:cNvPr id="14" name="Group 13"/>
          <p:cNvGrpSpPr/>
          <p:nvPr/>
        </p:nvGrpSpPr>
        <p:grpSpPr>
          <a:xfrm>
            <a:off x="1001920" y="6009032"/>
            <a:ext cx="16279586" cy="3020390"/>
            <a:chOff x="1001920" y="6009032"/>
            <a:chExt cx="16279586" cy="3020390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6C0C965D-52F6-306B-F927-A1A68765A9BB}"/>
                </a:ext>
              </a:extLst>
            </p:cNvPr>
            <p:cNvSpPr/>
            <p:nvPr/>
          </p:nvSpPr>
          <p:spPr>
            <a:xfrm>
              <a:off x="1001920" y="6009032"/>
              <a:ext cx="16279586" cy="302039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noProof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</a:t>
              </a:r>
              <a:r>
                <a:rPr lang="vi-VN" sz="5400" noProof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xô nước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391400" y="6419175"/>
              <a:ext cx="1212273" cy="2252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vi-VN" sz="54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</a:p>
            <a:p>
              <a:pPr algn="ctr">
                <a:lnSpc>
                  <a:spcPct val="130000"/>
                </a:lnSpc>
              </a:pPr>
              <a:r>
                <a:rPr lang="vi-VN" sz="54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5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8" name="Straight Connector 17"/>
            <p:cNvCxnSpPr>
              <a:stCxn id="17" idx="1"/>
              <a:endCxn id="17" idx="3"/>
            </p:cNvCxnSpPr>
            <p:nvPr/>
          </p:nvCxnSpPr>
          <p:spPr>
            <a:xfrm>
              <a:off x="7391400" y="7545637"/>
              <a:ext cx="1212273" cy="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3956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>
            <a:extLst>
              <a:ext uri="{FF2B5EF4-FFF2-40B4-BE49-F238E27FC236}">
                <a16:creationId xmlns:a16="http://schemas.microsoft.com/office/drawing/2014/main" id="{61FC4570-B95A-C512-046D-CAFE57FDAC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" y="4541932"/>
            <a:ext cx="18287999" cy="5783444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668D0A84-9BBC-C5FE-2C4A-3405BE90F4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651164"/>
            <a:ext cx="18288000" cy="96330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467364-F972-7139-ABE2-6BA536B709B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961041" y="1"/>
            <a:ext cx="4808886" cy="11340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B8966A-44F1-EF1A-80BE-379C70A20B3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703749" y="1"/>
            <a:ext cx="4808886" cy="11340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07625C-B046-643C-F5D6-2A934C90509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88908" y="2801"/>
            <a:ext cx="1566923" cy="7502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1F0E02-90F5-4F29-759C-D5822C8B4DD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937616" y="191900"/>
            <a:ext cx="1566923" cy="750209"/>
          </a:xfrm>
          <a:prstGeom prst="rect">
            <a:avLst/>
          </a:prstGeom>
        </p:spPr>
      </p:pic>
      <p:pic>
        <p:nvPicPr>
          <p:cNvPr id="11" name="Picture 7">
            <a:hlinkClick r:id="rId8" action="ppaction://hlinksldjump"/>
            <a:extLst>
              <a:ext uri="{FF2B5EF4-FFF2-40B4-BE49-F238E27FC236}">
                <a16:creationId xmlns:a16="http://schemas.microsoft.com/office/drawing/2014/main" id="{AA314999-5ECE-6638-1FB0-1A2D34FD7A9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713423" y="1970963"/>
            <a:ext cx="3851889" cy="333027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996544" y="2255092"/>
            <a:ext cx="12284960" cy="3020390"/>
            <a:chOff x="4996544" y="2255092"/>
            <a:chExt cx="12284960" cy="3020390"/>
          </a:xfrm>
        </p:grpSpPr>
        <p:sp>
          <p:nvSpPr>
            <p:cNvPr id="23" name="Speech Bubble: Rectangle with Corners Rounded 22">
              <a:extLst>
                <a:ext uri="{FF2B5EF4-FFF2-40B4-BE49-F238E27FC236}">
                  <a16:creationId xmlns:a16="http://schemas.microsoft.com/office/drawing/2014/main" id="{E2370796-D992-0FFA-5F3B-2563ACB6BE71}"/>
                </a:ext>
              </a:extLst>
            </p:cNvPr>
            <p:cNvSpPr/>
            <p:nvPr/>
          </p:nvSpPr>
          <p:spPr>
            <a:xfrm>
              <a:off x="4996544" y="2255092"/>
              <a:ext cx="12284960" cy="3020390"/>
            </a:xfrm>
            <a:prstGeom prst="wedgeRoundRectCallout">
              <a:avLst>
                <a:gd name="adj1" fmla="val -56470"/>
                <a:gd name="adj2" fmla="val -13254"/>
                <a:gd name="adj3" fmla="val 1666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just">
                <a:lnSpc>
                  <a:spcPct val="150000"/>
                </a:lnSpc>
              </a:pPr>
              <a:r>
                <a:rPr lang="vi-VN" sz="4800" b="1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</a:t>
              </a:r>
              <a:r>
                <a:rPr lang="en-US" sz="4800" b="1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5:</a:t>
              </a:r>
              <a:r>
                <a:rPr lang="vi-VN" sz="4800" b="1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8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 chu vi của cánh cửa hình chữ nhật có chiều dài      m, chiều rộng      m.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058400" y="3472432"/>
              <a:ext cx="58325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  <a:p>
              <a:pPr algn="ctr"/>
              <a:r>
                <a:rPr lang="vi-VN" sz="4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4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3" name="Straight Connector 12"/>
            <p:cNvCxnSpPr>
              <a:stCxn id="12" idx="1"/>
              <a:endCxn id="12" idx="3"/>
            </p:cNvCxnSpPr>
            <p:nvPr/>
          </p:nvCxnSpPr>
          <p:spPr>
            <a:xfrm>
              <a:off x="10058400" y="4195707"/>
              <a:ext cx="583251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16" name="TextBox 15"/>
            <p:cNvSpPr txBox="1"/>
            <p:nvPr/>
          </p:nvSpPr>
          <p:spPr>
            <a:xfrm>
              <a:off x="14859000" y="3472432"/>
              <a:ext cx="58325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  <a:p>
              <a:pPr algn="ctr"/>
              <a:r>
                <a:rPr lang="vi-VN" sz="4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7" name="Straight Connector 16"/>
            <p:cNvCxnSpPr>
              <a:stCxn id="16" idx="1"/>
              <a:endCxn id="16" idx="3"/>
            </p:cNvCxnSpPr>
            <p:nvPr/>
          </p:nvCxnSpPr>
          <p:spPr>
            <a:xfrm>
              <a:off x="14859000" y="4195707"/>
              <a:ext cx="583251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grpSp>
        <p:nvGrpSpPr>
          <p:cNvPr id="10" name="Group 9"/>
          <p:cNvGrpSpPr/>
          <p:nvPr/>
        </p:nvGrpSpPr>
        <p:grpSpPr>
          <a:xfrm>
            <a:off x="1001920" y="6009032"/>
            <a:ext cx="16279586" cy="3020390"/>
            <a:chOff x="1001920" y="6009032"/>
            <a:chExt cx="16279586" cy="3020390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6C0C965D-52F6-306B-F927-A1A68765A9BB}"/>
                </a:ext>
              </a:extLst>
            </p:cNvPr>
            <p:cNvSpPr/>
            <p:nvPr/>
          </p:nvSpPr>
          <p:spPr>
            <a:xfrm>
              <a:off x="1001920" y="6009032"/>
              <a:ext cx="16279586" cy="302039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800" noProof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m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491476" y="6408642"/>
              <a:ext cx="1212273" cy="2252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vi-VN" sz="54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  <a:p>
              <a:pPr algn="ctr">
                <a:lnSpc>
                  <a:spcPct val="130000"/>
                </a:lnSpc>
              </a:pPr>
              <a:r>
                <a:rPr lang="vi-VN" sz="54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5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0" name="Straight Connector 19"/>
            <p:cNvCxnSpPr>
              <a:stCxn id="19" idx="1"/>
              <a:endCxn id="19" idx="3"/>
            </p:cNvCxnSpPr>
            <p:nvPr/>
          </p:nvCxnSpPr>
          <p:spPr>
            <a:xfrm>
              <a:off x="8491476" y="7535104"/>
              <a:ext cx="1212273" cy="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08661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>
            <a:extLst>
              <a:ext uri="{FF2B5EF4-FFF2-40B4-BE49-F238E27FC236}">
                <a16:creationId xmlns:a16="http://schemas.microsoft.com/office/drawing/2014/main" id="{61FC4570-B95A-C512-046D-CAFE57FDAC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" y="4541932"/>
            <a:ext cx="18287999" cy="5783444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668D0A84-9BBC-C5FE-2C4A-3405BE90F4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651164"/>
            <a:ext cx="18288000" cy="96330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467364-F972-7139-ABE2-6BA536B709B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961041" y="1"/>
            <a:ext cx="4808886" cy="11340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B8966A-44F1-EF1A-80BE-379C70A20B3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703749" y="1"/>
            <a:ext cx="4808886" cy="11340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07625C-B046-643C-F5D6-2A934C90509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88908" y="2801"/>
            <a:ext cx="1566923" cy="7502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1F0E02-90F5-4F29-759C-D5822C8B4DD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937616" y="191900"/>
            <a:ext cx="1566923" cy="750209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A1C3D85A-9998-94DC-EA07-39DEFEBBB521}"/>
              </a:ext>
            </a:extLst>
          </p:cNvPr>
          <p:cNvSpPr/>
          <p:nvPr/>
        </p:nvSpPr>
        <p:spPr>
          <a:xfrm>
            <a:off x="7417300" y="2133058"/>
            <a:ext cx="10105824" cy="5783444"/>
          </a:xfrm>
          <a:prstGeom prst="wedgeRoundRectCallout">
            <a:avLst>
              <a:gd name="adj1" fmla="val -70456"/>
              <a:gd name="adj2" fmla="val -19397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60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bạn đã giúp những thủy thủ tìm thấy kho báu của mình!!!</a:t>
            </a:r>
            <a:endParaRPr lang="vi-VN" sz="60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12" name="Picture 14">
            <a:extLst>
              <a:ext uri="{FF2B5EF4-FFF2-40B4-BE49-F238E27FC236}">
                <a16:creationId xmlns:a16="http://schemas.microsoft.com/office/drawing/2014/main" id="{E8713DA6-8BB7-8AFC-74E2-5980EB6B2B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30043" y="2662377"/>
            <a:ext cx="5778723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6533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1750" y="651750"/>
            <a:ext cx="16984499" cy="8983499"/>
            <a:chOff x="0" y="0"/>
            <a:chExt cx="22645999" cy="11977999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645999" cy="11977999"/>
              <a:chOff x="0" y="0"/>
              <a:chExt cx="5745374" cy="303886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5745374" cy="3038863"/>
              </a:xfrm>
              <a:custGeom>
                <a:avLst/>
                <a:gdLst/>
                <a:ahLst/>
                <a:cxnLst/>
                <a:rect l="l" t="t" r="r" b="b"/>
                <a:pathLst>
                  <a:path w="5745374" h="3038863">
                    <a:moveTo>
                      <a:pt x="5620914" y="3038863"/>
                    </a:moveTo>
                    <a:lnTo>
                      <a:pt x="124460" y="3038863"/>
                    </a:lnTo>
                    <a:cubicBezTo>
                      <a:pt x="55880" y="3038863"/>
                      <a:pt x="0" y="2982983"/>
                      <a:pt x="0" y="291440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620914" y="0"/>
                    </a:lnTo>
                    <a:cubicBezTo>
                      <a:pt x="5689494" y="0"/>
                      <a:pt x="5745374" y="55880"/>
                      <a:pt x="5745374" y="124460"/>
                    </a:cubicBezTo>
                    <a:lnTo>
                      <a:pt x="5745374" y="2914403"/>
                    </a:lnTo>
                    <a:cubicBezTo>
                      <a:pt x="5745374" y="2982983"/>
                      <a:pt x="5689494" y="3038863"/>
                      <a:pt x="5620914" y="3038863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AutoShape 5"/>
            <p:cNvSpPr/>
            <p:nvPr/>
          </p:nvSpPr>
          <p:spPr>
            <a:xfrm>
              <a:off x="0" y="1266422"/>
              <a:ext cx="22645999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6"/>
            <p:cNvGrpSpPr/>
            <p:nvPr/>
          </p:nvGrpSpPr>
          <p:grpSpPr>
            <a:xfrm rot="-10800000">
              <a:off x="1386781" y="502600"/>
              <a:ext cx="289704" cy="289704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DECE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 rot="-10800000">
              <a:off x="1039940" y="502600"/>
              <a:ext cx="289704" cy="289704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D558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-10800000">
              <a:off x="693100" y="502600"/>
              <a:ext cx="289704" cy="289704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17171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3" name="Group 15">
            <a:extLst>
              <a:ext uri="{FF2B5EF4-FFF2-40B4-BE49-F238E27FC236}">
                <a16:creationId xmlns:a16="http://schemas.microsoft.com/office/drawing/2014/main" id="{67140F26-6499-B6E1-7E77-FF489D88B97C}"/>
              </a:ext>
            </a:extLst>
          </p:cNvPr>
          <p:cNvGrpSpPr/>
          <p:nvPr/>
        </p:nvGrpSpPr>
        <p:grpSpPr>
          <a:xfrm>
            <a:off x="4046911" y="1795695"/>
            <a:ext cx="10194178" cy="1456617"/>
            <a:chOff x="0" y="0"/>
            <a:chExt cx="6230508" cy="1106170"/>
          </a:xfrm>
        </p:grpSpPr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id="{EA30B472-685A-54FD-3AA8-5959A4B0D009}"/>
                </a:ext>
              </a:extLst>
            </p:cNvPr>
            <p:cNvSpPr/>
            <p:nvPr/>
          </p:nvSpPr>
          <p:spPr>
            <a:xfrm>
              <a:off x="0" y="0"/>
              <a:ext cx="6231778" cy="1106170"/>
            </a:xfrm>
            <a:custGeom>
              <a:avLst/>
              <a:gdLst/>
              <a:ahLst/>
              <a:cxnLst/>
              <a:rect l="l" t="t" r="r" b="b"/>
              <a:pathLst>
                <a:path w="6231778" h="1106170">
                  <a:moveTo>
                    <a:pt x="5678058" y="1106170"/>
                  </a:moveTo>
                  <a:lnTo>
                    <a:pt x="553720" y="1106170"/>
                  </a:lnTo>
                  <a:cubicBezTo>
                    <a:pt x="247650" y="1106170"/>
                    <a:pt x="0" y="858520"/>
                    <a:pt x="0" y="553720"/>
                  </a:cubicBezTo>
                  <a:cubicBezTo>
                    <a:pt x="0" y="247650"/>
                    <a:pt x="247650" y="0"/>
                    <a:pt x="553720" y="0"/>
                  </a:cubicBezTo>
                  <a:lnTo>
                    <a:pt x="5678058" y="0"/>
                  </a:lnTo>
                  <a:cubicBezTo>
                    <a:pt x="5984128" y="0"/>
                    <a:pt x="6231778" y="247650"/>
                    <a:pt x="6231778" y="553720"/>
                  </a:cubicBezTo>
                  <a:cubicBezTo>
                    <a:pt x="6230508" y="858520"/>
                    <a:pt x="5982858" y="1106170"/>
                    <a:pt x="5678058" y="1106170"/>
                  </a:cubicBezTo>
                  <a:close/>
                </a:path>
              </a:pathLst>
            </a:custGeom>
            <a:solidFill>
              <a:srgbClr val="EDECE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TextBox 17">
            <a:extLst>
              <a:ext uri="{FF2B5EF4-FFF2-40B4-BE49-F238E27FC236}">
                <a16:creationId xmlns:a16="http://schemas.microsoft.com/office/drawing/2014/main" id="{7CAB29D3-3851-95CA-0DB0-54C9638771F9}"/>
              </a:ext>
            </a:extLst>
          </p:cNvPr>
          <p:cNvSpPr txBox="1"/>
          <p:nvPr/>
        </p:nvSpPr>
        <p:spPr>
          <a:xfrm>
            <a:off x="4046911" y="1598102"/>
            <a:ext cx="10194178" cy="1456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16" name="Freeform 13">
            <a:extLst>
              <a:ext uri="{FF2B5EF4-FFF2-40B4-BE49-F238E27FC236}">
                <a16:creationId xmlns:a16="http://schemas.microsoft.com/office/drawing/2014/main" id="{4444E4AB-FF48-795C-09B4-FDE063669E85}"/>
              </a:ext>
            </a:extLst>
          </p:cNvPr>
          <p:cNvSpPr/>
          <p:nvPr/>
        </p:nvSpPr>
        <p:spPr>
          <a:xfrm>
            <a:off x="774440" y="3908551"/>
            <a:ext cx="4999735" cy="4999735"/>
          </a:xfrm>
          <a:custGeom>
            <a:avLst/>
            <a:gdLst/>
            <a:ahLst/>
            <a:cxnLst/>
            <a:rect l="l" t="t" r="r" b="b"/>
            <a:pathLst>
              <a:path w="6350000" h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EDECED"/>
          </a:solidFill>
        </p:spPr>
        <p:txBody>
          <a:bodyPr/>
          <a:lstStyle/>
          <a:p>
            <a:endParaRPr lang="en-US"/>
          </a:p>
        </p:txBody>
      </p:sp>
      <p:sp>
        <p:nvSpPr>
          <p:cNvPr id="17" name="Freeform 13">
            <a:extLst>
              <a:ext uri="{FF2B5EF4-FFF2-40B4-BE49-F238E27FC236}">
                <a16:creationId xmlns:a16="http://schemas.microsoft.com/office/drawing/2014/main" id="{3A3DF292-5507-538E-6EF6-5A125FD35352}"/>
              </a:ext>
            </a:extLst>
          </p:cNvPr>
          <p:cNvSpPr/>
          <p:nvPr/>
        </p:nvSpPr>
        <p:spPr>
          <a:xfrm>
            <a:off x="6644132" y="3903074"/>
            <a:ext cx="4999735" cy="4999735"/>
          </a:xfrm>
          <a:custGeom>
            <a:avLst/>
            <a:gdLst/>
            <a:ahLst/>
            <a:cxnLst/>
            <a:rect l="l" t="t" r="r" b="b"/>
            <a:pathLst>
              <a:path w="6350000" h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EDECED"/>
          </a:solidFill>
        </p:spPr>
        <p:txBody>
          <a:bodyPr/>
          <a:lstStyle/>
          <a:p>
            <a:endParaRPr lang="en-US"/>
          </a:p>
        </p:txBody>
      </p:sp>
      <p:sp>
        <p:nvSpPr>
          <p:cNvPr id="18" name="Freeform 13">
            <a:extLst>
              <a:ext uri="{FF2B5EF4-FFF2-40B4-BE49-F238E27FC236}">
                <a16:creationId xmlns:a16="http://schemas.microsoft.com/office/drawing/2014/main" id="{BC7E5282-1242-3D4B-ADE8-8F4DC8E1489F}"/>
              </a:ext>
            </a:extLst>
          </p:cNvPr>
          <p:cNvSpPr/>
          <p:nvPr/>
        </p:nvSpPr>
        <p:spPr>
          <a:xfrm>
            <a:off x="12513825" y="3903075"/>
            <a:ext cx="4999735" cy="4999735"/>
          </a:xfrm>
          <a:custGeom>
            <a:avLst/>
            <a:gdLst/>
            <a:ahLst/>
            <a:cxnLst/>
            <a:rect l="l" t="t" r="r" b="b"/>
            <a:pathLst>
              <a:path w="6350000" h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EDECED"/>
          </a:solidFill>
        </p:spPr>
        <p:txBody>
          <a:bodyPr/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40770" y="5374910"/>
            <a:ext cx="490626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>
                <a:latin typeface="Arial" panose="020B0604020202020204" pitchFamily="34" charset="0"/>
                <a:cs typeface="Arial" panose="020B0604020202020204" pitchFamily="34" charset="0"/>
              </a:rPr>
              <a:t>Ghi nhớ kiến thức đã học</a:t>
            </a:r>
            <a:endParaRPr lang="en-US" sz="4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47676" y="5356227"/>
            <a:ext cx="490626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>
                <a:latin typeface="Arial" panose="020B0604020202020204" pitchFamily="34" charset="0"/>
                <a:cs typeface="Arial" panose="020B0604020202020204" pitchFamily="34" charset="0"/>
              </a:rPr>
              <a:t>Hoàn thành bài tập trong SBT</a:t>
            </a:r>
            <a:endParaRPr lang="en-US" sz="4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573625" y="5356227"/>
            <a:ext cx="490626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>
                <a:latin typeface="Arial" panose="020B0604020202020204" pitchFamily="34" charset="0"/>
                <a:cs typeface="Arial" panose="020B0604020202020204" pitchFamily="34" charset="0"/>
              </a:rPr>
              <a:t>Xem trước bài tập phần Luyện tập</a:t>
            </a:r>
            <a:endParaRPr lang="en-US" sz="4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974132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01209" y="1028700"/>
            <a:ext cx="9358094" cy="8229596"/>
            <a:chOff x="0" y="0"/>
            <a:chExt cx="12477459" cy="1097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477459" cy="10972800"/>
            </a:xfrm>
            <a:custGeom>
              <a:avLst/>
              <a:gdLst/>
              <a:ahLst/>
              <a:cxnLst/>
              <a:rect l="l" t="t" r="r" b="b"/>
              <a:pathLst>
                <a:path w="3165577" h="2783840">
                  <a:moveTo>
                    <a:pt x="3041117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41117" y="0"/>
                  </a:lnTo>
                  <a:cubicBezTo>
                    <a:pt x="3109696" y="0"/>
                    <a:pt x="3165577" y="55880"/>
                    <a:pt x="3165577" y="124460"/>
                  </a:cubicBezTo>
                  <a:lnTo>
                    <a:pt x="3165577" y="2659380"/>
                  </a:lnTo>
                  <a:cubicBezTo>
                    <a:pt x="3165577" y="2727960"/>
                    <a:pt x="3109696" y="2783840"/>
                    <a:pt x="3041117" y="278384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5" name="Group 5"/>
            <p:cNvGrpSpPr/>
            <p:nvPr/>
          </p:nvGrpSpPr>
          <p:grpSpPr>
            <a:xfrm rot="-10800000">
              <a:off x="1386781" y="556357"/>
              <a:ext cx="289704" cy="289704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DECE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 rot="-10800000">
              <a:off x="1039940" y="556357"/>
              <a:ext cx="289704" cy="289704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D558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 rot="-10800000">
              <a:off x="693100" y="556357"/>
              <a:ext cx="289704" cy="289704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17171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" name="AutoShape 11"/>
            <p:cNvSpPr/>
            <p:nvPr/>
          </p:nvSpPr>
          <p:spPr>
            <a:xfrm>
              <a:off x="0" y="1320180"/>
              <a:ext cx="12477455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257437" y="3314700"/>
            <a:ext cx="5333999" cy="1390958"/>
            <a:chOff x="1459523" y="3523939"/>
            <a:chExt cx="5333999" cy="1390958"/>
          </a:xfrm>
        </p:grpSpPr>
        <p:grpSp>
          <p:nvGrpSpPr>
            <p:cNvPr id="14" name="Group 14"/>
            <p:cNvGrpSpPr/>
            <p:nvPr/>
          </p:nvGrpSpPr>
          <p:grpSpPr>
            <a:xfrm>
              <a:off x="1459523" y="3523939"/>
              <a:ext cx="5333999" cy="1390958"/>
              <a:chOff x="196715" y="-215129"/>
              <a:chExt cx="6444272" cy="1680486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196715" y="-215129"/>
                <a:ext cx="6444272" cy="1680486"/>
              </a:xfrm>
              <a:custGeom>
                <a:avLst/>
                <a:gdLst/>
                <a:ahLst/>
                <a:cxnLst/>
                <a:rect l="l" t="t" r="r" b="b"/>
                <a:pathLst>
                  <a:path w="4089832" h="1106170">
                    <a:moveTo>
                      <a:pt x="3536112" y="1106170"/>
                    </a:moveTo>
                    <a:lnTo>
                      <a:pt x="553720" y="1106170"/>
                    </a:lnTo>
                    <a:cubicBezTo>
                      <a:pt x="247650" y="1106170"/>
                      <a:pt x="0" y="858520"/>
                      <a:pt x="0" y="553720"/>
                    </a:cubicBezTo>
                    <a:cubicBezTo>
                      <a:pt x="0" y="247650"/>
                      <a:pt x="247650" y="0"/>
                      <a:pt x="553720" y="0"/>
                    </a:cubicBezTo>
                    <a:lnTo>
                      <a:pt x="3536112" y="0"/>
                    </a:lnTo>
                    <a:cubicBezTo>
                      <a:pt x="3842182" y="0"/>
                      <a:pt x="4089832" y="247650"/>
                      <a:pt x="4089832" y="553720"/>
                    </a:cubicBezTo>
                    <a:cubicBezTo>
                      <a:pt x="4088562" y="858520"/>
                      <a:pt x="3840912" y="1106170"/>
                      <a:pt x="3536112" y="1106170"/>
                    </a:cubicBezTo>
                    <a:close/>
                  </a:path>
                </a:pathLst>
              </a:custGeom>
              <a:solidFill>
                <a:srgbClr val="17171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2229093" y="3880864"/>
              <a:ext cx="3794857" cy="677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vi-VN" sz="4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 phép tính:</a:t>
              </a:r>
              <a:endParaRPr lang="en-US" sz="4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877736" y="1205519"/>
            <a:ext cx="5485101" cy="10678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9132"/>
              </a:lnSpc>
            </a:pPr>
            <a:r>
              <a:rPr lang="vi-VN" sz="6600" b="1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6600" b="1">
              <a:solidFill>
                <a:srgbClr val="17171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772295" y="4978982"/>
            <a:ext cx="2304279" cy="2252924"/>
            <a:chOff x="2781437" y="5448300"/>
            <a:chExt cx="2304279" cy="2252924"/>
          </a:xfrm>
        </p:grpSpPr>
        <p:grpSp>
          <p:nvGrpSpPr>
            <p:cNvPr id="18" name="Group 17"/>
            <p:cNvGrpSpPr/>
            <p:nvPr/>
          </p:nvGrpSpPr>
          <p:grpSpPr>
            <a:xfrm>
              <a:off x="2781437" y="5448300"/>
              <a:ext cx="994382" cy="2252924"/>
              <a:chOff x="11611001" y="2755711"/>
              <a:chExt cx="994382" cy="2252924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11611001" y="2755711"/>
                <a:ext cx="994382" cy="2252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vi-VN" sz="5400">
                    <a:solidFill>
                      <a:prstClr val="black"/>
                    </a:solidFill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lnSpc>
                    <a:spcPct val="130000"/>
                  </a:lnSpc>
                </a:pPr>
                <a:r>
                  <a:rPr lang="vi-VN" sz="5400">
                    <a:solidFill>
                      <a:prstClr val="black"/>
                    </a:solidFill>
                    <a:cs typeface="Arial" panose="020B0604020202020204" pitchFamily="34" charset="0"/>
                  </a:rPr>
                  <a:t>2</a:t>
                </a:r>
                <a:endParaRPr lang="en-US" sz="5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0" name="Straight Connector 19"/>
              <p:cNvCxnSpPr>
                <a:stCxn id="19" idx="1"/>
                <a:endCxn id="19" idx="3"/>
              </p:cNvCxnSpPr>
              <p:nvPr/>
            </p:nvCxnSpPr>
            <p:spPr>
              <a:xfrm>
                <a:off x="11611001" y="3882173"/>
                <a:ext cx="994382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sp>
          <p:nvSpPr>
            <p:cNvPr id="21" name="TextBox 20"/>
            <p:cNvSpPr txBox="1"/>
            <p:nvPr/>
          </p:nvSpPr>
          <p:spPr>
            <a:xfrm>
              <a:off x="3812990" y="6112079"/>
              <a:ext cx="127272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400">
                  <a:solidFill>
                    <a:prstClr val="black"/>
                  </a:solidFill>
                  <a:cs typeface="Arial" panose="020B0604020202020204" pitchFamily="34" charset="0"/>
                </a:rPr>
                <a:t>× 3</a:t>
              </a:r>
              <a:endParaRPr lang="en-US" sz="5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8637357" y="2273375"/>
            <a:ext cx="8005335" cy="1998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i="1">
                <a:latin typeface="Arial" panose="020B0604020202020204" pitchFamily="34" charset="0"/>
                <a:cs typeface="Arial" panose="020B0604020202020204" pitchFamily="34" charset="0"/>
              </a:rPr>
              <a:t>Số tự nhiên 3 có thể viết dưới dạng phân số hay không?</a:t>
            </a:r>
            <a:endParaRPr lang="en-US" sz="44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Down Arrow 23"/>
          <p:cNvSpPr/>
          <p:nvPr/>
        </p:nvSpPr>
        <p:spPr>
          <a:xfrm>
            <a:off x="12256520" y="4526090"/>
            <a:ext cx="762000" cy="971242"/>
          </a:xfrm>
          <a:prstGeom prst="downArrow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8632349" y="5662246"/>
            <a:ext cx="801034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>
                <a:latin typeface="Arial" panose="020B0604020202020204" pitchFamily="34" charset="0"/>
                <a:cs typeface="Arial" panose="020B0604020202020204" pitchFamily="34" charset="0"/>
              </a:rPr>
              <a:t>Mọi số tự nhiên đều có thể viết dưới dạng phân số với tử số là số đó và mẫu số là 1.</a:t>
            </a:r>
            <a:endParaRPr lang="en-US" sz="4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1507185" y="7289648"/>
            <a:ext cx="4834500" cy="2269606"/>
            <a:chOff x="1785813" y="7386004"/>
            <a:chExt cx="4834500" cy="2269606"/>
          </a:xfrm>
        </p:grpSpPr>
        <p:grpSp>
          <p:nvGrpSpPr>
            <p:cNvPr id="27" name="Group 26"/>
            <p:cNvGrpSpPr/>
            <p:nvPr/>
          </p:nvGrpSpPr>
          <p:grpSpPr>
            <a:xfrm>
              <a:off x="2614536" y="7386004"/>
              <a:ext cx="2039427" cy="2252924"/>
              <a:chOff x="11611001" y="2755711"/>
              <a:chExt cx="994382" cy="2252924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11611001" y="2755711"/>
                <a:ext cx="994382" cy="2252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vi-VN" sz="5400">
                    <a:solidFill>
                      <a:prstClr val="black"/>
                    </a:solidFill>
                    <a:cs typeface="Arial" panose="020B0604020202020204" pitchFamily="34" charset="0"/>
                  </a:rPr>
                  <a:t>1 × 3</a:t>
                </a:r>
              </a:p>
              <a:p>
                <a:pPr algn="ctr">
                  <a:lnSpc>
                    <a:spcPct val="130000"/>
                  </a:lnSpc>
                </a:pPr>
                <a:r>
                  <a:rPr lang="vi-VN" sz="5400">
                    <a:solidFill>
                      <a:prstClr val="black"/>
                    </a:solidFill>
                    <a:cs typeface="Arial" panose="020B0604020202020204" pitchFamily="34" charset="0"/>
                  </a:rPr>
                  <a:t>2 × 1</a:t>
                </a:r>
                <a:endParaRPr lang="en-US" sz="5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30" name="Straight Connector 29"/>
              <p:cNvCxnSpPr>
                <a:stCxn id="29" idx="1"/>
                <a:endCxn id="29" idx="3"/>
              </p:cNvCxnSpPr>
              <p:nvPr/>
            </p:nvCxnSpPr>
            <p:spPr>
              <a:xfrm>
                <a:off x="11611001" y="3882173"/>
                <a:ext cx="994382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sp>
          <p:nvSpPr>
            <p:cNvPr id="28" name="TextBox 27"/>
            <p:cNvSpPr txBox="1"/>
            <p:nvPr/>
          </p:nvSpPr>
          <p:spPr>
            <a:xfrm>
              <a:off x="4646236" y="8049783"/>
              <a:ext cx="100211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400">
                  <a:solidFill>
                    <a:prstClr val="black"/>
                  </a:solidFill>
                  <a:cs typeface="Arial" panose="020B0604020202020204" pitchFamily="34" charset="0"/>
                </a:rPr>
                <a:t>=</a:t>
              </a:r>
              <a:endParaRPr lang="en-US" sz="5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785813" y="8049783"/>
              <a:ext cx="77874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400">
                  <a:solidFill>
                    <a:prstClr val="black"/>
                  </a:solidFill>
                  <a:cs typeface="Arial" panose="020B0604020202020204" pitchFamily="34" charset="0"/>
                </a:rPr>
                <a:t>=</a:t>
              </a:r>
              <a:endParaRPr lang="en-US" sz="5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5625931" y="7402686"/>
              <a:ext cx="994382" cy="2252924"/>
              <a:chOff x="11611001" y="2755711"/>
              <a:chExt cx="994382" cy="2252924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11611001" y="2755711"/>
                <a:ext cx="994382" cy="2252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vi-VN" sz="5400">
                    <a:solidFill>
                      <a:prstClr val="black"/>
                    </a:solidFill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lnSpc>
                    <a:spcPct val="130000"/>
                  </a:lnSpc>
                </a:pPr>
                <a:r>
                  <a:rPr lang="vi-VN" sz="5400">
                    <a:solidFill>
                      <a:prstClr val="black"/>
                    </a:solidFill>
                    <a:cs typeface="Arial" panose="020B0604020202020204" pitchFamily="34" charset="0"/>
                  </a:rPr>
                  <a:t>2</a:t>
                </a:r>
                <a:endParaRPr lang="en-US" sz="5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34" name="Straight Connector 33"/>
              <p:cNvCxnSpPr>
                <a:stCxn id="33" idx="1"/>
                <a:endCxn id="33" idx="3"/>
              </p:cNvCxnSpPr>
              <p:nvPr/>
            </p:nvCxnSpPr>
            <p:spPr>
              <a:xfrm>
                <a:off x="11611001" y="3882173"/>
                <a:ext cx="994382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/>
      <p:bldP spid="24" grpId="0" animBg="1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2"/>
          <p:cNvGrpSpPr/>
          <p:nvPr/>
        </p:nvGrpSpPr>
        <p:grpSpPr>
          <a:xfrm>
            <a:off x="1877122" y="1620667"/>
            <a:ext cx="9175980" cy="7045664"/>
            <a:chOff x="0" y="0"/>
            <a:chExt cx="12234640" cy="9394219"/>
          </a:xfrm>
        </p:grpSpPr>
        <p:grpSp>
          <p:nvGrpSpPr>
            <p:cNvPr id="64" name="Group 3"/>
            <p:cNvGrpSpPr/>
            <p:nvPr/>
          </p:nvGrpSpPr>
          <p:grpSpPr>
            <a:xfrm>
              <a:off x="0" y="0"/>
              <a:ext cx="12234640" cy="9394219"/>
              <a:chOff x="0" y="0"/>
              <a:chExt cx="3103973" cy="2383348"/>
            </a:xfrm>
          </p:grpSpPr>
          <p:sp>
            <p:nvSpPr>
              <p:cNvPr id="111" name="Freeform 4"/>
              <p:cNvSpPr/>
              <p:nvPr/>
            </p:nvSpPr>
            <p:spPr>
              <a:xfrm>
                <a:off x="0" y="0"/>
                <a:ext cx="3103974" cy="2383348"/>
              </a:xfrm>
              <a:custGeom>
                <a:avLst/>
                <a:gdLst/>
                <a:ahLst/>
                <a:cxnLst/>
                <a:rect l="l" t="t" r="r" b="b"/>
                <a:pathLst>
                  <a:path w="3103974" h="2383348">
                    <a:moveTo>
                      <a:pt x="2979513" y="2383348"/>
                    </a:moveTo>
                    <a:lnTo>
                      <a:pt x="124460" y="2383348"/>
                    </a:lnTo>
                    <a:cubicBezTo>
                      <a:pt x="55880" y="2383348"/>
                      <a:pt x="0" y="2327468"/>
                      <a:pt x="0" y="22588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979513" y="0"/>
                    </a:lnTo>
                    <a:cubicBezTo>
                      <a:pt x="3048093" y="0"/>
                      <a:pt x="3103974" y="55880"/>
                      <a:pt x="3103974" y="124460"/>
                    </a:cubicBezTo>
                    <a:lnTo>
                      <a:pt x="3103974" y="2258888"/>
                    </a:lnTo>
                    <a:cubicBezTo>
                      <a:pt x="3103974" y="2327468"/>
                      <a:pt x="3048093" y="2383348"/>
                      <a:pt x="2979513" y="238334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5" name="AutoShape 5"/>
            <p:cNvSpPr/>
            <p:nvPr/>
          </p:nvSpPr>
          <p:spPr>
            <a:xfrm>
              <a:off x="0" y="1266422"/>
              <a:ext cx="12234640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66" name="Group 6"/>
            <p:cNvGrpSpPr/>
            <p:nvPr/>
          </p:nvGrpSpPr>
          <p:grpSpPr>
            <a:xfrm rot="-10800000">
              <a:off x="1386781" y="502600"/>
              <a:ext cx="289704" cy="289704"/>
              <a:chOff x="0" y="0"/>
              <a:chExt cx="6350000" cy="6350000"/>
            </a:xfrm>
          </p:grpSpPr>
          <p:sp>
            <p:nvSpPr>
              <p:cNvPr id="83" name="Freeform 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DECE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7" name="Group 8"/>
            <p:cNvGrpSpPr/>
            <p:nvPr/>
          </p:nvGrpSpPr>
          <p:grpSpPr>
            <a:xfrm rot="-10800000">
              <a:off x="1039940" y="502600"/>
              <a:ext cx="289704" cy="289704"/>
              <a:chOff x="0" y="0"/>
              <a:chExt cx="6350000" cy="6350000"/>
            </a:xfrm>
          </p:grpSpPr>
          <p:sp>
            <p:nvSpPr>
              <p:cNvPr id="82" name="Freeform 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814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7" name="Group 10"/>
            <p:cNvGrpSpPr/>
            <p:nvPr/>
          </p:nvGrpSpPr>
          <p:grpSpPr>
            <a:xfrm rot="-10800000">
              <a:off x="693100" y="502600"/>
              <a:ext cx="289704" cy="289704"/>
              <a:chOff x="0" y="0"/>
              <a:chExt cx="6350000" cy="6350000"/>
            </a:xfrm>
          </p:grpSpPr>
          <p:sp>
            <p:nvSpPr>
              <p:cNvPr id="79" name="Freeform 1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17171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12" name="TextBox 13"/>
          <p:cNvSpPr txBox="1"/>
          <p:nvPr/>
        </p:nvSpPr>
        <p:spPr>
          <a:xfrm>
            <a:off x="3184558" y="3494512"/>
            <a:ext cx="6561107" cy="3118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</a:t>
            </a:r>
          </a:p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9600" y="3250572"/>
            <a:ext cx="4864719" cy="672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632906"/>
      </p:ext>
    </p:extLst>
  </p:cSld>
  <p:clrMapOvr>
    <a:masterClrMapping/>
  </p:clrMapOvr>
  <p:transition spd="med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2">
            <a:extLst>
              <a:ext uri="{FF2B5EF4-FFF2-40B4-BE49-F238E27FC236}">
                <a16:creationId xmlns:a16="http://schemas.microsoft.com/office/drawing/2014/main" id="{8C30866F-101D-0E04-9DD9-857CD742B2CB}"/>
              </a:ext>
            </a:extLst>
          </p:cNvPr>
          <p:cNvGrpSpPr/>
          <p:nvPr/>
        </p:nvGrpSpPr>
        <p:grpSpPr>
          <a:xfrm>
            <a:off x="651750" y="651750"/>
            <a:ext cx="7510340" cy="8983499"/>
            <a:chOff x="0" y="0"/>
            <a:chExt cx="10013787" cy="11977999"/>
          </a:xfrm>
        </p:grpSpPr>
        <p:grpSp>
          <p:nvGrpSpPr>
            <p:cNvPr id="18" name="Group 3">
              <a:extLst>
                <a:ext uri="{FF2B5EF4-FFF2-40B4-BE49-F238E27FC236}">
                  <a16:creationId xmlns:a16="http://schemas.microsoft.com/office/drawing/2014/main" id="{81BDEF4B-0728-E6F6-B8A4-7D7FD835915F}"/>
                </a:ext>
              </a:extLst>
            </p:cNvPr>
            <p:cNvGrpSpPr/>
            <p:nvPr/>
          </p:nvGrpSpPr>
          <p:grpSpPr>
            <a:xfrm>
              <a:off x="0" y="0"/>
              <a:ext cx="10013787" cy="11977999"/>
              <a:chOff x="0" y="0"/>
              <a:chExt cx="2540535" cy="3038863"/>
            </a:xfrm>
          </p:grpSpPr>
          <p:sp>
            <p:nvSpPr>
              <p:cNvPr id="26" name="Freeform 4">
                <a:extLst>
                  <a:ext uri="{FF2B5EF4-FFF2-40B4-BE49-F238E27FC236}">
                    <a16:creationId xmlns:a16="http://schemas.microsoft.com/office/drawing/2014/main" id="{3EB05634-10A2-22F6-3E99-A89E84E0F133}"/>
                  </a:ext>
                </a:extLst>
              </p:cNvPr>
              <p:cNvSpPr/>
              <p:nvPr/>
            </p:nvSpPr>
            <p:spPr>
              <a:xfrm>
                <a:off x="0" y="0"/>
                <a:ext cx="2540535" cy="3038863"/>
              </a:xfrm>
              <a:custGeom>
                <a:avLst/>
                <a:gdLst/>
                <a:ahLst/>
                <a:cxnLst/>
                <a:rect l="l" t="t" r="r" b="b"/>
                <a:pathLst>
                  <a:path w="2540535" h="3038863">
                    <a:moveTo>
                      <a:pt x="2416075" y="3038863"/>
                    </a:moveTo>
                    <a:lnTo>
                      <a:pt x="124460" y="3038863"/>
                    </a:lnTo>
                    <a:cubicBezTo>
                      <a:pt x="55880" y="3038863"/>
                      <a:pt x="0" y="2982983"/>
                      <a:pt x="0" y="291440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416075" y="0"/>
                    </a:lnTo>
                    <a:cubicBezTo>
                      <a:pt x="2484655" y="0"/>
                      <a:pt x="2540535" y="55880"/>
                      <a:pt x="2540535" y="124460"/>
                    </a:cubicBezTo>
                    <a:lnTo>
                      <a:pt x="2540535" y="2914403"/>
                    </a:lnTo>
                    <a:cubicBezTo>
                      <a:pt x="2540535" y="2982983"/>
                      <a:pt x="2484655" y="3038863"/>
                      <a:pt x="2416075" y="3038863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" name="AutoShape 5">
              <a:extLst>
                <a:ext uri="{FF2B5EF4-FFF2-40B4-BE49-F238E27FC236}">
                  <a16:creationId xmlns:a16="http://schemas.microsoft.com/office/drawing/2014/main" id="{C104AEEF-1C0A-D832-EAB2-8659F5B87680}"/>
                </a:ext>
              </a:extLst>
            </p:cNvPr>
            <p:cNvSpPr/>
            <p:nvPr/>
          </p:nvSpPr>
          <p:spPr>
            <a:xfrm>
              <a:off x="0" y="1266422"/>
              <a:ext cx="10013787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" name="Group 6">
              <a:extLst>
                <a:ext uri="{FF2B5EF4-FFF2-40B4-BE49-F238E27FC236}">
                  <a16:creationId xmlns:a16="http://schemas.microsoft.com/office/drawing/2014/main" id="{20682836-E295-2F06-A72B-4A633DEDB948}"/>
                </a:ext>
              </a:extLst>
            </p:cNvPr>
            <p:cNvGrpSpPr/>
            <p:nvPr/>
          </p:nvGrpSpPr>
          <p:grpSpPr>
            <a:xfrm rot="-10800000">
              <a:off x="1386781" y="502600"/>
              <a:ext cx="289704" cy="289704"/>
              <a:chOff x="0" y="0"/>
              <a:chExt cx="6350000" cy="6350000"/>
            </a:xfrm>
          </p:grpSpPr>
          <p:sp>
            <p:nvSpPr>
              <p:cNvPr id="25" name="Freeform 7">
                <a:extLst>
                  <a:ext uri="{FF2B5EF4-FFF2-40B4-BE49-F238E27FC236}">
                    <a16:creationId xmlns:a16="http://schemas.microsoft.com/office/drawing/2014/main" id="{711781B5-2F23-00E2-0940-270C05B4220E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DECE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1" name="Group 8">
              <a:extLst>
                <a:ext uri="{FF2B5EF4-FFF2-40B4-BE49-F238E27FC236}">
                  <a16:creationId xmlns:a16="http://schemas.microsoft.com/office/drawing/2014/main" id="{304C8760-DC36-B3B4-C8E8-FAF39297F3BB}"/>
                </a:ext>
              </a:extLst>
            </p:cNvPr>
            <p:cNvGrpSpPr/>
            <p:nvPr/>
          </p:nvGrpSpPr>
          <p:grpSpPr>
            <a:xfrm rot="-10800000">
              <a:off x="1039940" y="502600"/>
              <a:ext cx="289704" cy="289704"/>
              <a:chOff x="0" y="0"/>
              <a:chExt cx="6350000" cy="6350000"/>
            </a:xfrm>
          </p:grpSpPr>
          <p:sp>
            <p:nvSpPr>
              <p:cNvPr id="24" name="Freeform 9">
                <a:extLst>
                  <a:ext uri="{FF2B5EF4-FFF2-40B4-BE49-F238E27FC236}">
                    <a16:creationId xmlns:a16="http://schemas.microsoft.com/office/drawing/2014/main" id="{1B9641B2-1B64-5305-532F-41F2AA95B596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C00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2" name="Group 10">
              <a:extLst>
                <a:ext uri="{FF2B5EF4-FFF2-40B4-BE49-F238E27FC236}">
                  <a16:creationId xmlns:a16="http://schemas.microsoft.com/office/drawing/2014/main" id="{3E621A63-C65D-76AC-9864-BCDF4B537471}"/>
                </a:ext>
              </a:extLst>
            </p:cNvPr>
            <p:cNvGrpSpPr/>
            <p:nvPr/>
          </p:nvGrpSpPr>
          <p:grpSpPr>
            <a:xfrm rot="-10800000">
              <a:off x="693100" y="502600"/>
              <a:ext cx="289704" cy="289704"/>
              <a:chOff x="0" y="0"/>
              <a:chExt cx="6350000" cy="6350000"/>
            </a:xfrm>
          </p:grpSpPr>
          <p:sp>
            <p:nvSpPr>
              <p:cNvPr id="23" name="Freeform 11">
                <a:extLst>
                  <a:ext uri="{FF2B5EF4-FFF2-40B4-BE49-F238E27FC236}">
                    <a16:creationId xmlns:a16="http://schemas.microsoft.com/office/drawing/2014/main" id="{5A4337BA-9DAF-4B72-D83F-65562C074A77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17171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7" name="Group 12">
            <a:extLst>
              <a:ext uri="{FF2B5EF4-FFF2-40B4-BE49-F238E27FC236}">
                <a16:creationId xmlns:a16="http://schemas.microsoft.com/office/drawing/2014/main" id="{F14207C2-A017-4CB8-74E1-9103B6CC7D03}"/>
              </a:ext>
            </a:extLst>
          </p:cNvPr>
          <p:cNvGrpSpPr/>
          <p:nvPr/>
        </p:nvGrpSpPr>
        <p:grpSpPr>
          <a:xfrm>
            <a:off x="8539040" y="651750"/>
            <a:ext cx="9097209" cy="8983499"/>
            <a:chOff x="0" y="0"/>
            <a:chExt cx="3077328" cy="3038863"/>
          </a:xfrm>
        </p:grpSpPr>
        <p:sp>
          <p:nvSpPr>
            <p:cNvPr id="28" name="Freeform 13">
              <a:extLst>
                <a:ext uri="{FF2B5EF4-FFF2-40B4-BE49-F238E27FC236}">
                  <a16:creationId xmlns:a16="http://schemas.microsoft.com/office/drawing/2014/main" id="{7C7583A6-10D0-62AB-CA51-11AEEB21E6C7}"/>
                </a:ext>
              </a:extLst>
            </p:cNvPr>
            <p:cNvSpPr/>
            <p:nvPr/>
          </p:nvSpPr>
          <p:spPr>
            <a:xfrm>
              <a:off x="0" y="0"/>
              <a:ext cx="3077328" cy="3038863"/>
            </a:xfrm>
            <a:custGeom>
              <a:avLst/>
              <a:gdLst/>
              <a:ahLst/>
              <a:cxnLst/>
              <a:rect l="l" t="t" r="r" b="b"/>
              <a:pathLst>
                <a:path w="3077328" h="3038863">
                  <a:moveTo>
                    <a:pt x="2952867" y="3038863"/>
                  </a:moveTo>
                  <a:lnTo>
                    <a:pt x="124460" y="3038863"/>
                  </a:lnTo>
                  <a:cubicBezTo>
                    <a:pt x="55880" y="3038863"/>
                    <a:pt x="0" y="2982983"/>
                    <a:pt x="0" y="29144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952868" y="0"/>
                  </a:lnTo>
                  <a:cubicBezTo>
                    <a:pt x="3021448" y="0"/>
                    <a:pt x="3077328" y="55880"/>
                    <a:pt x="3077328" y="124460"/>
                  </a:cubicBezTo>
                  <a:lnTo>
                    <a:pt x="3077328" y="2914403"/>
                  </a:lnTo>
                  <a:cubicBezTo>
                    <a:pt x="3077328" y="2982983"/>
                    <a:pt x="3021448" y="3038863"/>
                    <a:pt x="2952868" y="303886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C8C588C9-31E4-C461-CABC-4AFAF6338423}"/>
              </a:ext>
            </a:extLst>
          </p:cNvPr>
          <p:cNvSpPr txBox="1"/>
          <p:nvPr/>
        </p:nvSpPr>
        <p:spPr>
          <a:xfrm>
            <a:off x="1596146" y="1622929"/>
            <a:ext cx="5621547" cy="1957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x-none" sz="4400" b="1" dirty="0">
                <a:latin typeface="Arial" panose="020B0604020202020204" pitchFamily="34" charset="0"/>
                <a:cs typeface="Arial" panose="020B0604020202020204" pitchFamily="34" charset="0"/>
              </a:rPr>
              <a:t>Bài tập 1 SGK – tr87</a:t>
            </a:r>
          </a:p>
          <a:p>
            <a:pPr algn="ctr">
              <a:lnSpc>
                <a:spcPct val="150000"/>
              </a:lnSpc>
            </a:pPr>
            <a:r>
              <a:rPr lang="x-none" sz="4200" dirty="0">
                <a:latin typeface="Arial" panose="020B0604020202020204" pitchFamily="34" charset="0"/>
                <a:cs typeface="Arial" panose="020B0604020202020204" pitchFamily="34" charset="0"/>
              </a:rPr>
              <a:t>Tính (theo mẫu). </a:t>
            </a:r>
          </a:p>
        </p:txBody>
      </p:sp>
      <p:grpSp>
        <p:nvGrpSpPr>
          <p:cNvPr id="32" name="Group 4">
            <a:extLst>
              <a:ext uri="{FF2B5EF4-FFF2-40B4-BE49-F238E27FC236}">
                <a16:creationId xmlns:a16="http://schemas.microsoft.com/office/drawing/2014/main" id="{BCDB0893-24C6-D10A-39A6-D20816370C8C}"/>
              </a:ext>
            </a:extLst>
          </p:cNvPr>
          <p:cNvGrpSpPr/>
          <p:nvPr/>
        </p:nvGrpSpPr>
        <p:grpSpPr>
          <a:xfrm>
            <a:off x="1171574" y="4105844"/>
            <a:ext cx="2597262" cy="2600513"/>
            <a:chOff x="0" y="0"/>
            <a:chExt cx="5479542" cy="5486400"/>
          </a:xfrm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D13DAA97-83B6-008D-2BD7-AF702001429E}"/>
                </a:ext>
              </a:extLst>
            </p:cNvPr>
            <p:cNvSpPr/>
            <p:nvPr/>
          </p:nvSpPr>
          <p:spPr>
            <a:xfrm>
              <a:off x="0" y="0"/>
              <a:ext cx="5479542" cy="5486400"/>
            </a:xfrm>
            <a:custGeom>
              <a:avLst/>
              <a:gdLst/>
              <a:ahLst/>
              <a:cxnLst/>
              <a:rect l="l" t="t" r="r" b="b"/>
              <a:pathLst>
                <a:path w="5479542" h="5486400">
                  <a:moveTo>
                    <a:pt x="0" y="0"/>
                  </a:moveTo>
                  <a:lnTo>
                    <a:pt x="5479542" y="0"/>
                  </a:lnTo>
                  <a:lnTo>
                    <a:pt x="5479542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AutoShape 6">
              <a:extLst>
                <a:ext uri="{FF2B5EF4-FFF2-40B4-BE49-F238E27FC236}">
                  <a16:creationId xmlns:a16="http://schemas.microsoft.com/office/drawing/2014/main" id="{C1DC9E73-0810-2B2D-1896-70215141C9F6}"/>
                </a:ext>
              </a:extLst>
            </p:cNvPr>
            <p:cNvSpPr/>
            <p:nvPr/>
          </p:nvSpPr>
          <p:spPr>
            <a:xfrm>
              <a:off x="170850" y="1906958"/>
              <a:ext cx="2589017" cy="836242"/>
            </a:xfrm>
            <a:prstGeom prst="line">
              <a:avLst/>
            </a:prstGeom>
            <a:ln w="88900" cap="flat">
              <a:solidFill>
                <a:srgbClr val="8B583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5" name="Group 4">
            <a:extLst>
              <a:ext uri="{FF2B5EF4-FFF2-40B4-BE49-F238E27FC236}">
                <a16:creationId xmlns:a16="http://schemas.microsoft.com/office/drawing/2014/main" id="{CA94BF05-8A46-E4FC-4C3E-D723203325F2}"/>
              </a:ext>
            </a:extLst>
          </p:cNvPr>
          <p:cNvGrpSpPr/>
          <p:nvPr/>
        </p:nvGrpSpPr>
        <p:grpSpPr>
          <a:xfrm>
            <a:off x="4800600" y="4105844"/>
            <a:ext cx="2597262" cy="2600513"/>
            <a:chOff x="0" y="0"/>
            <a:chExt cx="5479542" cy="5486400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4D6105A3-71C0-D65B-6C3C-EC6C6634B1E2}"/>
                </a:ext>
              </a:extLst>
            </p:cNvPr>
            <p:cNvSpPr/>
            <p:nvPr/>
          </p:nvSpPr>
          <p:spPr>
            <a:xfrm>
              <a:off x="0" y="0"/>
              <a:ext cx="5479542" cy="5486400"/>
            </a:xfrm>
            <a:custGeom>
              <a:avLst/>
              <a:gdLst/>
              <a:ahLst/>
              <a:cxnLst/>
              <a:rect l="l" t="t" r="r" b="b"/>
              <a:pathLst>
                <a:path w="5479542" h="5486400">
                  <a:moveTo>
                    <a:pt x="0" y="0"/>
                  </a:moveTo>
                  <a:lnTo>
                    <a:pt x="5479542" y="0"/>
                  </a:lnTo>
                  <a:lnTo>
                    <a:pt x="5479542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AutoShape 6">
              <a:extLst>
                <a:ext uri="{FF2B5EF4-FFF2-40B4-BE49-F238E27FC236}">
                  <a16:creationId xmlns:a16="http://schemas.microsoft.com/office/drawing/2014/main" id="{FEE04FB5-85FF-FA6D-2ED0-D44C7CD8C190}"/>
                </a:ext>
              </a:extLst>
            </p:cNvPr>
            <p:cNvSpPr/>
            <p:nvPr/>
          </p:nvSpPr>
          <p:spPr>
            <a:xfrm>
              <a:off x="170850" y="1906958"/>
              <a:ext cx="2589017" cy="836242"/>
            </a:xfrm>
            <a:prstGeom prst="line">
              <a:avLst/>
            </a:prstGeom>
            <a:ln w="88900" cap="flat">
              <a:solidFill>
                <a:srgbClr val="8B583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8" name="Group 4">
            <a:extLst>
              <a:ext uri="{FF2B5EF4-FFF2-40B4-BE49-F238E27FC236}">
                <a16:creationId xmlns:a16="http://schemas.microsoft.com/office/drawing/2014/main" id="{DFD125D2-0961-50D2-6ED5-9DF4C70F04F7}"/>
              </a:ext>
            </a:extLst>
          </p:cNvPr>
          <p:cNvGrpSpPr/>
          <p:nvPr/>
        </p:nvGrpSpPr>
        <p:grpSpPr>
          <a:xfrm>
            <a:off x="2936007" y="6870546"/>
            <a:ext cx="2597262" cy="2600513"/>
            <a:chOff x="0" y="0"/>
            <a:chExt cx="5479542" cy="5486400"/>
          </a:xfrm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35D44BE4-FA0A-C9FD-377C-C345029A7440}"/>
                </a:ext>
              </a:extLst>
            </p:cNvPr>
            <p:cNvSpPr/>
            <p:nvPr/>
          </p:nvSpPr>
          <p:spPr>
            <a:xfrm>
              <a:off x="0" y="0"/>
              <a:ext cx="5479542" cy="5486400"/>
            </a:xfrm>
            <a:custGeom>
              <a:avLst/>
              <a:gdLst/>
              <a:ahLst/>
              <a:cxnLst/>
              <a:rect l="l" t="t" r="r" b="b"/>
              <a:pathLst>
                <a:path w="5479542" h="5486400">
                  <a:moveTo>
                    <a:pt x="0" y="0"/>
                  </a:moveTo>
                  <a:lnTo>
                    <a:pt x="5479542" y="0"/>
                  </a:lnTo>
                  <a:lnTo>
                    <a:pt x="5479542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AutoShape 6">
              <a:extLst>
                <a:ext uri="{FF2B5EF4-FFF2-40B4-BE49-F238E27FC236}">
                  <a16:creationId xmlns:a16="http://schemas.microsoft.com/office/drawing/2014/main" id="{3A2C9D83-B4E4-A4A8-C357-0DF52AF83CAB}"/>
                </a:ext>
              </a:extLst>
            </p:cNvPr>
            <p:cNvSpPr/>
            <p:nvPr/>
          </p:nvSpPr>
          <p:spPr>
            <a:xfrm>
              <a:off x="170850" y="1906958"/>
              <a:ext cx="2589017" cy="836242"/>
            </a:xfrm>
            <a:prstGeom prst="line">
              <a:avLst/>
            </a:prstGeom>
            <a:ln w="88900" cap="flat">
              <a:solidFill>
                <a:srgbClr val="8B583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221E3620-DA95-63E3-A5EA-35E91CAD9C97}"/>
              </a:ext>
            </a:extLst>
          </p:cNvPr>
          <p:cNvGrpSpPr/>
          <p:nvPr/>
        </p:nvGrpSpPr>
        <p:grpSpPr>
          <a:xfrm>
            <a:off x="13273077" y="3138886"/>
            <a:ext cx="3663345" cy="1461939"/>
            <a:chOff x="5893938" y="4345426"/>
            <a:chExt cx="3663345" cy="1461939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761029BD-C44D-FD95-BFB3-814BCEAFBBC4}"/>
                </a:ext>
              </a:extLst>
            </p:cNvPr>
            <p:cNvSpPr txBox="1"/>
            <p:nvPr/>
          </p:nvSpPr>
          <p:spPr>
            <a:xfrm>
              <a:off x="5893938" y="4712051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6F547835-9C31-5A59-0166-F1F6247B580E}"/>
                </a:ext>
              </a:extLst>
            </p:cNvPr>
            <p:cNvGrpSpPr/>
            <p:nvPr/>
          </p:nvGrpSpPr>
          <p:grpSpPr>
            <a:xfrm>
              <a:off x="6318607" y="4345426"/>
              <a:ext cx="1917075" cy="1461939"/>
              <a:chOff x="12027158" y="4269180"/>
              <a:chExt cx="531200" cy="1461939"/>
            </a:xfrm>
          </p:grpSpPr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8B8C231F-1149-DEFD-93C9-F6769B5F1CEB}"/>
                  </a:ext>
                </a:extLst>
              </p:cNvPr>
              <p:cNvSpPr txBox="1"/>
              <p:nvPr/>
            </p:nvSpPr>
            <p:spPr>
              <a:xfrm>
                <a:off x="12029108" y="4269180"/>
                <a:ext cx="5276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 x 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 x 1</a:t>
                </a:r>
              </a:p>
            </p:txBody>
          </p: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A5FF083A-AF2F-14BB-C5CF-D054C1CC152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F1E1B4C9-E7B2-7B65-01A2-C72C7CBBE959}"/>
                </a:ext>
              </a:extLst>
            </p:cNvPr>
            <p:cNvSpPr txBox="1"/>
            <p:nvPr/>
          </p:nvSpPr>
          <p:spPr>
            <a:xfrm>
              <a:off x="8285053" y="4707063"/>
              <a:ext cx="36314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0B43F6BD-09AA-EDDD-2706-7972E2A48516}"/>
                </a:ext>
              </a:extLst>
            </p:cNvPr>
            <p:cNvGrpSpPr/>
            <p:nvPr/>
          </p:nvGrpSpPr>
          <p:grpSpPr>
            <a:xfrm>
              <a:off x="8764325" y="4345426"/>
              <a:ext cx="792958" cy="1461939"/>
              <a:chOff x="12027158" y="4284569"/>
              <a:chExt cx="531200" cy="1461939"/>
            </a:xfrm>
          </p:grpSpPr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5AE85856-FFCE-3C05-64AB-87A5BA536CAB}"/>
                  </a:ext>
                </a:extLst>
              </p:cNvPr>
              <p:cNvSpPr txBox="1"/>
              <p:nvPr/>
            </p:nvSpPr>
            <p:spPr>
              <a:xfrm>
                <a:off x="12027158" y="4284569"/>
                <a:ext cx="531200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D25B966D-4378-02BE-196F-3D4C2192A33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CC2F6C57-C57D-BECD-FEA3-C3866B83E17D}"/>
              </a:ext>
            </a:extLst>
          </p:cNvPr>
          <p:cNvGrpSpPr/>
          <p:nvPr/>
        </p:nvGrpSpPr>
        <p:grpSpPr>
          <a:xfrm>
            <a:off x="9313234" y="3138886"/>
            <a:ext cx="1611625" cy="1461939"/>
            <a:chOff x="9556322" y="2098872"/>
            <a:chExt cx="1611625" cy="1461939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CBF6406F-1ABF-1E3B-FCE5-3DCB1D48F071}"/>
                </a:ext>
              </a:extLst>
            </p:cNvPr>
            <p:cNvGrpSpPr/>
            <p:nvPr/>
          </p:nvGrpSpPr>
          <p:grpSpPr>
            <a:xfrm>
              <a:off x="9556322" y="2098872"/>
              <a:ext cx="637624" cy="1461939"/>
              <a:chOff x="12048141" y="4284568"/>
              <a:chExt cx="531200" cy="1461939"/>
            </a:xfrm>
          </p:grpSpPr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CE136A1F-915C-4C38-CB6A-B14761839311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19081BC4-E13E-9DBD-0EC5-CAD71596822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7F03880B-9321-8E81-9327-E074823AFE99}"/>
                </a:ext>
              </a:extLst>
            </p:cNvPr>
            <p:cNvSpPr txBox="1"/>
            <p:nvPr/>
          </p:nvSpPr>
          <p:spPr>
            <a:xfrm>
              <a:off x="10189116" y="2380304"/>
              <a:ext cx="978831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 3</a:t>
              </a:r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9C0E9EB6-7C00-69FF-FD12-5A418C8F0FD1}"/>
              </a:ext>
            </a:extLst>
          </p:cNvPr>
          <p:cNvSpPr txBox="1"/>
          <p:nvPr/>
        </p:nvSpPr>
        <p:spPr>
          <a:xfrm>
            <a:off x="8897175" y="2005375"/>
            <a:ext cx="144892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Mẫu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5A3A3E1B-3366-620E-3952-6211701D70C0}"/>
              </a:ext>
            </a:extLst>
          </p:cNvPr>
          <p:cNvGrpSpPr/>
          <p:nvPr/>
        </p:nvGrpSpPr>
        <p:grpSpPr>
          <a:xfrm>
            <a:off x="10882112" y="3138887"/>
            <a:ext cx="2329626" cy="1461939"/>
            <a:chOff x="3494479" y="3665162"/>
            <a:chExt cx="2329626" cy="1461939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FA285D23-2824-F474-EAAD-4DCC222FE36B}"/>
                </a:ext>
              </a:extLst>
            </p:cNvPr>
            <p:cNvGrpSpPr/>
            <p:nvPr/>
          </p:nvGrpSpPr>
          <p:grpSpPr>
            <a:xfrm>
              <a:off x="3939188" y="3665162"/>
              <a:ext cx="637624" cy="1461939"/>
              <a:chOff x="12048141" y="4284568"/>
              <a:chExt cx="531200" cy="1461939"/>
            </a:xfrm>
          </p:grpSpPr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7FFDEF6B-D749-D804-516A-9E6624CBA2E1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F05694ED-89A8-014F-DEC2-2765CBE732E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BB0CF0F8-B5C7-9EE4-AD6F-DBCDD72F1506}"/>
                </a:ext>
              </a:extLst>
            </p:cNvPr>
            <p:cNvGrpSpPr/>
            <p:nvPr/>
          </p:nvGrpSpPr>
          <p:grpSpPr>
            <a:xfrm>
              <a:off x="5190084" y="3665162"/>
              <a:ext cx="634021" cy="1461939"/>
              <a:chOff x="12027158" y="4284568"/>
              <a:chExt cx="531200" cy="1461939"/>
            </a:xfrm>
          </p:grpSpPr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6E889D61-C35E-01B2-A121-9C69280D8849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42F1B684-FD9F-BBC8-7139-B6DF6D11146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7FB2F124-E490-FA1B-F978-A2B84BDC31BF}"/>
                </a:ext>
              </a:extLst>
            </p:cNvPr>
            <p:cNvSpPr txBox="1"/>
            <p:nvPr/>
          </p:nvSpPr>
          <p:spPr>
            <a:xfrm>
              <a:off x="4711281" y="3946593"/>
              <a:ext cx="41271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72E6B11E-D47C-3DFE-6910-F3CF33EC1697}"/>
                </a:ext>
              </a:extLst>
            </p:cNvPr>
            <p:cNvSpPr txBox="1"/>
            <p:nvPr/>
          </p:nvSpPr>
          <p:spPr>
            <a:xfrm>
              <a:off x="3494479" y="4011412"/>
              <a:ext cx="370129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DD6AB3A7-1303-8B45-7495-3A42268BEDBA}"/>
              </a:ext>
            </a:extLst>
          </p:cNvPr>
          <p:cNvSpPr txBox="1"/>
          <p:nvPr/>
        </p:nvSpPr>
        <p:spPr>
          <a:xfrm>
            <a:off x="8946856" y="5070680"/>
            <a:ext cx="665305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gọn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DDEAF8F3-7146-7FCC-5878-EE9BF60A6535}"/>
              </a:ext>
            </a:extLst>
          </p:cNvPr>
          <p:cNvGrpSpPr/>
          <p:nvPr/>
        </p:nvGrpSpPr>
        <p:grpSpPr>
          <a:xfrm>
            <a:off x="11962191" y="6139576"/>
            <a:ext cx="3663345" cy="1461939"/>
            <a:chOff x="5893938" y="4345426"/>
            <a:chExt cx="3663345" cy="1461939"/>
          </a:xfrm>
        </p:grpSpPr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BE00A077-75F1-8C54-A6B3-F265583A664C}"/>
                </a:ext>
              </a:extLst>
            </p:cNvPr>
            <p:cNvSpPr txBox="1"/>
            <p:nvPr/>
          </p:nvSpPr>
          <p:spPr>
            <a:xfrm>
              <a:off x="5893938" y="4712051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D1FC63F5-CE17-3230-830E-95A1A006E219}"/>
                </a:ext>
              </a:extLst>
            </p:cNvPr>
            <p:cNvGrpSpPr/>
            <p:nvPr/>
          </p:nvGrpSpPr>
          <p:grpSpPr>
            <a:xfrm>
              <a:off x="6318607" y="4345426"/>
              <a:ext cx="1917075" cy="1461939"/>
              <a:chOff x="12027158" y="4269180"/>
              <a:chExt cx="531200" cy="1461939"/>
            </a:xfrm>
          </p:grpSpPr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EDED84EB-2624-7A06-4350-BB759B57B745}"/>
                  </a:ext>
                </a:extLst>
              </p:cNvPr>
              <p:cNvSpPr txBox="1"/>
              <p:nvPr/>
            </p:nvSpPr>
            <p:spPr>
              <a:xfrm>
                <a:off x="12029108" y="4269180"/>
                <a:ext cx="5276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 x 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58073F65-5130-CCB3-C53D-2693213C1B8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8AEBE9E-6C97-74EF-5BA6-838E5FC70EEC}"/>
                </a:ext>
              </a:extLst>
            </p:cNvPr>
            <p:cNvSpPr txBox="1"/>
            <p:nvPr/>
          </p:nvSpPr>
          <p:spPr>
            <a:xfrm>
              <a:off x="8285053" y="4707063"/>
              <a:ext cx="36314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C4487606-0A56-E4C7-526D-DB19312BAE61}"/>
                </a:ext>
              </a:extLst>
            </p:cNvPr>
            <p:cNvGrpSpPr/>
            <p:nvPr/>
          </p:nvGrpSpPr>
          <p:grpSpPr>
            <a:xfrm>
              <a:off x="8764325" y="4345426"/>
              <a:ext cx="792958" cy="1461939"/>
              <a:chOff x="12027158" y="4284569"/>
              <a:chExt cx="531200" cy="1461939"/>
            </a:xfrm>
          </p:grpSpPr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865D8FA7-0946-34B4-0AC4-21090BF626A2}"/>
                  </a:ext>
                </a:extLst>
              </p:cNvPr>
              <p:cNvSpPr txBox="1"/>
              <p:nvPr/>
            </p:nvSpPr>
            <p:spPr>
              <a:xfrm>
                <a:off x="12027158" y="4284569"/>
                <a:ext cx="531200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39ACC05E-014F-C6C8-F551-B0657C51444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7E10E9C9-BF25-4CEB-948D-148367401059}"/>
              </a:ext>
            </a:extLst>
          </p:cNvPr>
          <p:cNvGrpSpPr/>
          <p:nvPr/>
        </p:nvGrpSpPr>
        <p:grpSpPr>
          <a:xfrm>
            <a:off x="10366826" y="6139576"/>
            <a:ext cx="1637608" cy="1461939"/>
            <a:chOff x="9556322" y="2098872"/>
            <a:chExt cx="1637608" cy="1461939"/>
          </a:xfrm>
        </p:grpSpPr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3273674A-6DB9-9204-758F-F2C29FEA9858}"/>
                </a:ext>
              </a:extLst>
            </p:cNvPr>
            <p:cNvGrpSpPr/>
            <p:nvPr/>
          </p:nvGrpSpPr>
          <p:grpSpPr>
            <a:xfrm>
              <a:off x="9556322" y="2098872"/>
              <a:ext cx="637624" cy="1461939"/>
              <a:chOff x="12048141" y="4284568"/>
              <a:chExt cx="531200" cy="1461939"/>
            </a:xfrm>
          </p:grpSpPr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BCA68489-38C4-23F3-86B4-952811F3459D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200E19BD-DA64-F055-3174-DAE55C81213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77081B0F-8C22-F34E-E302-FCD5374EAFBC}"/>
                </a:ext>
              </a:extLst>
            </p:cNvPr>
            <p:cNvSpPr txBox="1"/>
            <p:nvPr/>
          </p:nvSpPr>
          <p:spPr>
            <a:xfrm>
              <a:off x="10215099" y="2410976"/>
              <a:ext cx="978831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 3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81" grpId="0"/>
      <p:bldP spid="9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2372" y="651750"/>
            <a:ext cx="15511008" cy="8983499"/>
            <a:chOff x="0" y="0"/>
            <a:chExt cx="5246934" cy="30388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46934" cy="3038863"/>
            </a:xfrm>
            <a:custGeom>
              <a:avLst/>
              <a:gdLst/>
              <a:ahLst/>
              <a:cxnLst/>
              <a:rect l="l" t="t" r="r" b="b"/>
              <a:pathLst>
                <a:path w="5246934" h="3038863">
                  <a:moveTo>
                    <a:pt x="5122474" y="3038863"/>
                  </a:moveTo>
                  <a:lnTo>
                    <a:pt x="124460" y="3038863"/>
                  </a:lnTo>
                  <a:cubicBezTo>
                    <a:pt x="55880" y="3038863"/>
                    <a:pt x="0" y="2982983"/>
                    <a:pt x="0" y="29144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2474" y="0"/>
                  </a:lnTo>
                  <a:cubicBezTo>
                    <a:pt x="5191054" y="0"/>
                    <a:pt x="5246934" y="55880"/>
                    <a:pt x="5246934" y="124460"/>
                  </a:cubicBezTo>
                  <a:lnTo>
                    <a:pt x="5246934" y="2914403"/>
                  </a:lnTo>
                  <a:cubicBezTo>
                    <a:pt x="5246934" y="2982983"/>
                    <a:pt x="5191054" y="3038863"/>
                    <a:pt x="5122474" y="303886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13725372" y="1898641"/>
            <a:ext cx="3329262" cy="10964636"/>
          </a:xfrm>
          <a:custGeom>
            <a:avLst/>
            <a:gdLst/>
            <a:ahLst/>
            <a:cxnLst/>
            <a:rect l="l" t="t" r="r" b="b"/>
            <a:pathLst>
              <a:path w="3329262" h="10964636">
                <a:moveTo>
                  <a:pt x="3329262" y="0"/>
                </a:moveTo>
                <a:lnTo>
                  <a:pt x="0" y="0"/>
                </a:lnTo>
                <a:lnTo>
                  <a:pt x="0" y="10964636"/>
                </a:lnTo>
                <a:lnTo>
                  <a:pt x="3329262" y="10964636"/>
                </a:lnTo>
                <a:lnTo>
                  <a:pt x="332926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D18AD73-5D92-EF38-C38F-EF2ACF28433F}"/>
              </a:ext>
            </a:extLst>
          </p:cNvPr>
          <p:cNvGrpSpPr/>
          <p:nvPr/>
        </p:nvGrpSpPr>
        <p:grpSpPr>
          <a:xfrm>
            <a:off x="8367876" y="3319860"/>
            <a:ext cx="3663345" cy="1461939"/>
            <a:chOff x="5893938" y="4345426"/>
            <a:chExt cx="3663345" cy="146193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E6D040A-94A2-F9A3-EEEF-DFF772EB2FB1}"/>
                </a:ext>
              </a:extLst>
            </p:cNvPr>
            <p:cNvSpPr txBox="1"/>
            <p:nvPr/>
          </p:nvSpPr>
          <p:spPr>
            <a:xfrm>
              <a:off x="5893938" y="4712051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B49C0C0-015C-4562-5787-5A16626D3C97}"/>
                </a:ext>
              </a:extLst>
            </p:cNvPr>
            <p:cNvGrpSpPr/>
            <p:nvPr/>
          </p:nvGrpSpPr>
          <p:grpSpPr>
            <a:xfrm>
              <a:off x="6318607" y="4345426"/>
              <a:ext cx="1917075" cy="1461939"/>
              <a:chOff x="12027158" y="4269180"/>
              <a:chExt cx="531200" cy="1461939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8436675-0A3C-7D77-E531-BE38A53E433D}"/>
                  </a:ext>
                </a:extLst>
              </p:cNvPr>
              <p:cNvSpPr txBox="1"/>
              <p:nvPr/>
            </p:nvSpPr>
            <p:spPr>
              <a:xfrm>
                <a:off x="12029108" y="4269180"/>
                <a:ext cx="5276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 x 9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 x 5</a:t>
                </a: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89F04D9F-0CB2-F7BF-EBFB-C580D73D5B2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8C83E24-D5B8-56E4-7225-68DB52E162D9}"/>
                </a:ext>
              </a:extLst>
            </p:cNvPr>
            <p:cNvSpPr txBox="1"/>
            <p:nvPr/>
          </p:nvSpPr>
          <p:spPr>
            <a:xfrm>
              <a:off x="8285053" y="4707063"/>
              <a:ext cx="36314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5C81AAD-B1A5-2DFF-8B29-A103A096382E}"/>
                </a:ext>
              </a:extLst>
            </p:cNvPr>
            <p:cNvGrpSpPr/>
            <p:nvPr/>
          </p:nvGrpSpPr>
          <p:grpSpPr>
            <a:xfrm>
              <a:off x="8764325" y="4345426"/>
              <a:ext cx="792958" cy="1461939"/>
              <a:chOff x="12027158" y="4284569"/>
              <a:chExt cx="531200" cy="1461939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C7BD0A8-9D02-5124-E2DB-EDA3AB1B022D}"/>
                  </a:ext>
                </a:extLst>
              </p:cNvPr>
              <p:cNvSpPr txBox="1"/>
              <p:nvPr/>
            </p:nvSpPr>
            <p:spPr>
              <a:xfrm>
                <a:off x="12027158" y="4284569"/>
                <a:ext cx="531200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D6E272CF-5D08-23A3-610B-81140724AFB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119CEBB6-5350-38DA-9ECB-6021DE6FEFF7}"/>
              </a:ext>
            </a:extLst>
          </p:cNvPr>
          <p:cNvGrpSpPr/>
          <p:nvPr/>
        </p:nvGrpSpPr>
        <p:grpSpPr>
          <a:xfrm>
            <a:off x="5964672" y="3319860"/>
            <a:ext cx="2341865" cy="1461940"/>
            <a:chOff x="5964672" y="3319860"/>
            <a:chExt cx="2341865" cy="146194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044A692-E048-EF58-7EF4-9C47998AF713}"/>
                </a:ext>
              </a:extLst>
            </p:cNvPr>
            <p:cNvGrpSpPr/>
            <p:nvPr/>
          </p:nvGrpSpPr>
          <p:grpSpPr>
            <a:xfrm>
              <a:off x="6357357" y="3319860"/>
              <a:ext cx="923516" cy="1461939"/>
              <a:chOff x="12048141" y="4284568"/>
              <a:chExt cx="531200" cy="1461939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E93EE2A-6A50-F29D-74A7-C1C64DDD41DF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11</a:t>
                </a:r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D41689C6-EFFF-F6BE-B64B-D25395A157B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A616E92-5289-A318-E1F5-0A735B36B0F9}"/>
                </a:ext>
              </a:extLst>
            </p:cNvPr>
            <p:cNvGrpSpPr/>
            <p:nvPr/>
          </p:nvGrpSpPr>
          <p:grpSpPr>
            <a:xfrm>
              <a:off x="7672516" y="3319861"/>
              <a:ext cx="634021" cy="1461939"/>
              <a:chOff x="12027158" y="4284568"/>
              <a:chExt cx="531200" cy="1461939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612A522-5D2B-A625-464E-258D6665CA12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7BC6C8CC-F254-BC78-609E-F8FBAAF3CE4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BF33207-F80E-5F5D-3E47-000C764B8EEC}"/>
                </a:ext>
              </a:extLst>
            </p:cNvPr>
            <p:cNvSpPr txBox="1"/>
            <p:nvPr/>
          </p:nvSpPr>
          <p:spPr>
            <a:xfrm>
              <a:off x="7300847" y="3608986"/>
              <a:ext cx="41271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15417DC-938D-A3C8-E89E-782314B939FE}"/>
                </a:ext>
              </a:extLst>
            </p:cNvPr>
            <p:cNvSpPr txBox="1"/>
            <p:nvPr/>
          </p:nvSpPr>
          <p:spPr>
            <a:xfrm>
              <a:off x="5964672" y="3666110"/>
              <a:ext cx="370129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D8F58B54-9539-4118-2B8B-E17D0BB56671}"/>
              </a:ext>
            </a:extLst>
          </p:cNvPr>
          <p:cNvGrpSpPr/>
          <p:nvPr/>
        </p:nvGrpSpPr>
        <p:grpSpPr>
          <a:xfrm>
            <a:off x="3313467" y="3319860"/>
            <a:ext cx="2706191" cy="1461939"/>
            <a:chOff x="3313467" y="3319860"/>
            <a:chExt cx="2706191" cy="146193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B80ED51-8073-01AE-99FF-060129C34F4E}"/>
                </a:ext>
              </a:extLst>
            </p:cNvPr>
            <p:cNvGrpSpPr/>
            <p:nvPr/>
          </p:nvGrpSpPr>
          <p:grpSpPr>
            <a:xfrm>
              <a:off x="4066826" y="3319860"/>
              <a:ext cx="978831" cy="1461939"/>
              <a:chOff x="12048141" y="4284568"/>
              <a:chExt cx="531200" cy="1461939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0E8E8F1-2B0A-2B86-48F0-0B68006FC40B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11</a:t>
                </a:r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DB30EF84-B6A4-4041-4A7C-82F78CFC31A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ABE3E7B-406C-4CDD-B03E-1EF3B3F715B2}"/>
                </a:ext>
              </a:extLst>
            </p:cNvPr>
            <p:cNvSpPr txBox="1"/>
            <p:nvPr/>
          </p:nvSpPr>
          <p:spPr>
            <a:xfrm>
              <a:off x="5040827" y="3601292"/>
              <a:ext cx="978831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 8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5D1E4ECC-2DAD-8E81-096B-EDE9C7F45263}"/>
                </a:ext>
              </a:extLst>
            </p:cNvPr>
            <p:cNvSpPr txBox="1"/>
            <p:nvPr/>
          </p:nvSpPr>
          <p:spPr>
            <a:xfrm>
              <a:off x="3313467" y="3601292"/>
              <a:ext cx="66595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a) 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E0FA2A21-8BA7-FDD9-B6FE-1052AD6BBFFC}"/>
              </a:ext>
            </a:extLst>
          </p:cNvPr>
          <p:cNvGrpSpPr/>
          <p:nvPr/>
        </p:nvGrpSpPr>
        <p:grpSpPr>
          <a:xfrm>
            <a:off x="7987455" y="5568997"/>
            <a:ext cx="3663345" cy="1461939"/>
            <a:chOff x="5893938" y="4345426"/>
            <a:chExt cx="3663345" cy="1461939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02B3A0F8-46EF-88E4-F90E-4BFEE678116B}"/>
                </a:ext>
              </a:extLst>
            </p:cNvPr>
            <p:cNvSpPr txBox="1"/>
            <p:nvPr/>
          </p:nvSpPr>
          <p:spPr>
            <a:xfrm>
              <a:off x="5893938" y="4712051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F660E2BD-1347-335C-2497-0D3138A176CD}"/>
                </a:ext>
              </a:extLst>
            </p:cNvPr>
            <p:cNvGrpSpPr/>
            <p:nvPr/>
          </p:nvGrpSpPr>
          <p:grpSpPr>
            <a:xfrm>
              <a:off x="6318607" y="4345426"/>
              <a:ext cx="1917075" cy="1461939"/>
              <a:chOff x="12027158" y="4269180"/>
              <a:chExt cx="531200" cy="1461939"/>
            </a:xfrm>
          </p:grpSpPr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C7A44847-7384-8441-72D6-172EC38AC4C8}"/>
                  </a:ext>
                </a:extLst>
              </p:cNvPr>
              <p:cNvSpPr txBox="1"/>
              <p:nvPr/>
            </p:nvSpPr>
            <p:spPr>
              <a:xfrm>
                <a:off x="12029108" y="4269180"/>
                <a:ext cx="5276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 x 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 x 1</a:t>
                </a:r>
              </a:p>
            </p:txBody>
          </p: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AB3D10F1-E13E-E8D9-9C39-B3F5D9B8067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1DD1EDAD-3AA3-5BB4-6A30-F987BA15B1BA}"/>
                </a:ext>
              </a:extLst>
            </p:cNvPr>
            <p:cNvSpPr txBox="1"/>
            <p:nvPr/>
          </p:nvSpPr>
          <p:spPr>
            <a:xfrm>
              <a:off x="8285053" y="4707063"/>
              <a:ext cx="36314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A42F1791-B5EE-DCA6-085F-6896A42B93E8}"/>
                </a:ext>
              </a:extLst>
            </p:cNvPr>
            <p:cNvGrpSpPr/>
            <p:nvPr/>
          </p:nvGrpSpPr>
          <p:grpSpPr>
            <a:xfrm>
              <a:off x="8764325" y="4345426"/>
              <a:ext cx="792958" cy="1461939"/>
              <a:chOff x="12027158" y="4284569"/>
              <a:chExt cx="531200" cy="1461939"/>
            </a:xfrm>
          </p:grpSpPr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E38574AC-1886-0EA4-5D31-DBC8883204C1}"/>
                  </a:ext>
                </a:extLst>
              </p:cNvPr>
              <p:cNvSpPr txBox="1"/>
              <p:nvPr/>
            </p:nvSpPr>
            <p:spPr>
              <a:xfrm>
                <a:off x="12027158" y="4284569"/>
                <a:ext cx="531200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ACDF138D-4378-AD43-84B7-C1C9AA96ED7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6B822D7A-8A30-30F3-D2C4-83E359B92C5F}"/>
              </a:ext>
            </a:extLst>
          </p:cNvPr>
          <p:cNvGrpSpPr/>
          <p:nvPr/>
        </p:nvGrpSpPr>
        <p:grpSpPr>
          <a:xfrm>
            <a:off x="5596490" y="5568998"/>
            <a:ext cx="2329626" cy="1461939"/>
            <a:chOff x="3494479" y="3665162"/>
            <a:chExt cx="2329626" cy="1461939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666589C4-AD7E-37C1-6FAE-EEDFF3F74E7F}"/>
                </a:ext>
              </a:extLst>
            </p:cNvPr>
            <p:cNvGrpSpPr/>
            <p:nvPr/>
          </p:nvGrpSpPr>
          <p:grpSpPr>
            <a:xfrm>
              <a:off x="3939188" y="3665162"/>
              <a:ext cx="637624" cy="1461939"/>
              <a:chOff x="12048141" y="4284568"/>
              <a:chExt cx="531200" cy="1461939"/>
            </a:xfrm>
          </p:grpSpPr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97510251-CB52-DD46-AA93-5AA64F00CE9A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F12772B9-D4D3-2A56-8FA6-954695C8BFE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397CB2F5-A846-6269-7752-D6249F221B98}"/>
                </a:ext>
              </a:extLst>
            </p:cNvPr>
            <p:cNvGrpSpPr/>
            <p:nvPr/>
          </p:nvGrpSpPr>
          <p:grpSpPr>
            <a:xfrm>
              <a:off x="5190084" y="3665162"/>
              <a:ext cx="634021" cy="1461939"/>
              <a:chOff x="12027158" y="4284568"/>
              <a:chExt cx="531200" cy="1461939"/>
            </a:xfrm>
          </p:grpSpPr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9C6A9000-EC2D-0B18-D5ED-30213997FC5C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44C96612-84DD-F089-8ADA-A7765A73CEF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3937C6E1-D29B-5426-02E3-5CF9989F205F}"/>
                </a:ext>
              </a:extLst>
            </p:cNvPr>
            <p:cNvSpPr txBox="1"/>
            <p:nvPr/>
          </p:nvSpPr>
          <p:spPr>
            <a:xfrm>
              <a:off x="4711281" y="3946593"/>
              <a:ext cx="41271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8601408F-55A9-1545-FB00-7FEEB1CF20B4}"/>
                </a:ext>
              </a:extLst>
            </p:cNvPr>
            <p:cNvSpPr txBox="1"/>
            <p:nvPr/>
          </p:nvSpPr>
          <p:spPr>
            <a:xfrm>
              <a:off x="3494479" y="4011412"/>
              <a:ext cx="370129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AEDBDCC4-E0DD-E49D-89A4-BFDDB7F50819}"/>
              </a:ext>
            </a:extLst>
          </p:cNvPr>
          <p:cNvGrpSpPr/>
          <p:nvPr/>
        </p:nvGrpSpPr>
        <p:grpSpPr>
          <a:xfrm>
            <a:off x="3303591" y="5568997"/>
            <a:ext cx="2335646" cy="1461939"/>
            <a:chOff x="2366748" y="1790700"/>
            <a:chExt cx="2335646" cy="1461939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B158D601-E525-161D-31B0-98426B06E038}"/>
                </a:ext>
              </a:extLst>
            </p:cNvPr>
            <p:cNvGrpSpPr/>
            <p:nvPr/>
          </p:nvGrpSpPr>
          <p:grpSpPr>
            <a:xfrm>
              <a:off x="3090769" y="1790700"/>
              <a:ext cx="637624" cy="1461939"/>
              <a:chOff x="12048141" y="4284568"/>
              <a:chExt cx="531200" cy="1461939"/>
            </a:xfrm>
          </p:grpSpPr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B21D3CB8-6E18-249A-28C4-885BE50DCD54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411F1838-0AE0-8AD6-D539-3D5C4E113A6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C721C28B-2C0B-AFD1-4644-00782F46B069}"/>
                </a:ext>
              </a:extLst>
            </p:cNvPr>
            <p:cNvSpPr txBox="1"/>
            <p:nvPr/>
          </p:nvSpPr>
          <p:spPr>
            <a:xfrm>
              <a:off x="3723563" y="2072132"/>
              <a:ext cx="978831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 1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4AB3BABD-FD04-90F3-131A-6BD60E7DD5E1}"/>
                </a:ext>
              </a:extLst>
            </p:cNvPr>
            <p:cNvSpPr txBox="1"/>
            <p:nvPr/>
          </p:nvSpPr>
          <p:spPr>
            <a:xfrm>
              <a:off x="2366748" y="2135717"/>
              <a:ext cx="66595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b) 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5B2DD79F-0480-0C6D-BA40-82D89715EDA0}"/>
              </a:ext>
            </a:extLst>
          </p:cNvPr>
          <p:cNvGrpSpPr/>
          <p:nvPr/>
        </p:nvGrpSpPr>
        <p:grpSpPr>
          <a:xfrm>
            <a:off x="8367876" y="7557174"/>
            <a:ext cx="3663345" cy="1461939"/>
            <a:chOff x="5893938" y="4345426"/>
            <a:chExt cx="3663345" cy="1461939"/>
          </a:xfrm>
        </p:grpSpPr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343226F5-1147-3467-61B3-6500DCB85FC7}"/>
                </a:ext>
              </a:extLst>
            </p:cNvPr>
            <p:cNvSpPr txBox="1"/>
            <p:nvPr/>
          </p:nvSpPr>
          <p:spPr>
            <a:xfrm>
              <a:off x="5893938" y="4712051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51CC3419-AC38-5978-5406-9774A4995BC7}"/>
                </a:ext>
              </a:extLst>
            </p:cNvPr>
            <p:cNvGrpSpPr/>
            <p:nvPr/>
          </p:nvGrpSpPr>
          <p:grpSpPr>
            <a:xfrm>
              <a:off x="6318607" y="4345426"/>
              <a:ext cx="1917075" cy="1461939"/>
              <a:chOff x="12027158" y="4269180"/>
              <a:chExt cx="531200" cy="1461939"/>
            </a:xfrm>
          </p:grpSpPr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F90491F1-716E-DC56-ECAF-8690A362B090}"/>
                  </a:ext>
                </a:extLst>
              </p:cNvPr>
              <p:cNvSpPr txBox="1"/>
              <p:nvPr/>
            </p:nvSpPr>
            <p:spPr>
              <a:xfrm>
                <a:off x="12029108" y="4269180"/>
                <a:ext cx="5276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15 x 0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 x 1</a:t>
                </a:r>
              </a:p>
            </p:txBody>
          </p: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CAE82EA9-B14B-F012-4604-6C6C702F1C5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572F13A8-94BF-84EB-6269-5B226C467CD4}"/>
                </a:ext>
              </a:extLst>
            </p:cNvPr>
            <p:cNvSpPr txBox="1"/>
            <p:nvPr/>
          </p:nvSpPr>
          <p:spPr>
            <a:xfrm>
              <a:off x="8285053" y="4707063"/>
              <a:ext cx="36314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753DD3EB-2776-157B-0352-304567CD2C40}"/>
                </a:ext>
              </a:extLst>
            </p:cNvPr>
            <p:cNvGrpSpPr/>
            <p:nvPr/>
          </p:nvGrpSpPr>
          <p:grpSpPr>
            <a:xfrm>
              <a:off x="8764325" y="4345426"/>
              <a:ext cx="792958" cy="1461939"/>
              <a:chOff x="12027158" y="4284569"/>
              <a:chExt cx="531200" cy="1461939"/>
            </a:xfrm>
          </p:grpSpPr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15687223-F7E7-C9E3-0EB7-6B800C4D6FBE}"/>
                  </a:ext>
                </a:extLst>
              </p:cNvPr>
              <p:cNvSpPr txBox="1"/>
              <p:nvPr/>
            </p:nvSpPr>
            <p:spPr>
              <a:xfrm>
                <a:off x="12027158" y="4284569"/>
                <a:ext cx="531200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0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A20D440B-DCE1-4B60-E7FA-0FF7A2800DE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126" name="TextBox 125">
            <a:extLst>
              <a:ext uri="{FF2B5EF4-FFF2-40B4-BE49-F238E27FC236}">
                <a16:creationId xmlns:a16="http://schemas.microsoft.com/office/drawing/2014/main" id="{8B652CA4-6BBD-8EC2-3F15-2CBA8BD52611}"/>
              </a:ext>
            </a:extLst>
          </p:cNvPr>
          <p:cNvSpPr txBox="1"/>
          <p:nvPr/>
        </p:nvSpPr>
        <p:spPr>
          <a:xfrm>
            <a:off x="4832284" y="843602"/>
            <a:ext cx="5621547" cy="1957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x-none" sz="4400" b="1" dirty="0">
                <a:latin typeface="Arial" panose="020B0604020202020204" pitchFamily="34" charset="0"/>
                <a:cs typeface="Arial" panose="020B0604020202020204" pitchFamily="34" charset="0"/>
              </a:rPr>
              <a:t>Bài tập 1 SGK – tr87</a:t>
            </a:r>
          </a:p>
          <a:p>
            <a:pPr algn="ctr">
              <a:lnSpc>
                <a:spcPct val="150000"/>
              </a:lnSpc>
            </a:pPr>
            <a:r>
              <a:rPr lang="x-none" sz="4200" dirty="0">
                <a:latin typeface="Arial" panose="020B0604020202020204" pitchFamily="34" charset="0"/>
                <a:cs typeface="Arial" panose="020B0604020202020204" pitchFamily="34" charset="0"/>
              </a:rPr>
              <a:t>Tính (theo mẫu). </a:t>
            </a:r>
          </a:p>
        </p:txBody>
      </p: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CA43C072-FACF-8659-553F-24C42C900578}"/>
              </a:ext>
            </a:extLst>
          </p:cNvPr>
          <p:cNvGrpSpPr/>
          <p:nvPr/>
        </p:nvGrpSpPr>
        <p:grpSpPr>
          <a:xfrm>
            <a:off x="5959116" y="7557175"/>
            <a:ext cx="2341865" cy="1461940"/>
            <a:chOff x="5964672" y="3319860"/>
            <a:chExt cx="2341865" cy="1461940"/>
          </a:xfrm>
        </p:grpSpPr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EF950C8A-6702-B5D8-09F3-7F9E08B4729B}"/>
                </a:ext>
              </a:extLst>
            </p:cNvPr>
            <p:cNvGrpSpPr/>
            <p:nvPr/>
          </p:nvGrpSpPr>
          <p:grpSpPr>
            <a:xfrm>
              <a:off x="6357357" y="3319860"/>
              <a:ext cx="923516" cy="1461939"/>
              <a:chOff x="12048141" y="4284568"/>
              <a:chExt cx="531200" cy="1461939"/>
            </a:xfrm>
          </p:grpSpPr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BC7ED450-848F-4523-9013-4EA2C374759D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15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04FC33FF-65DD-99F7-FF02-22048DB9FD8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D8B5CAF9-85A0-9E66-D09F-9AC383ACB5EC}"/>
                </a:ext>
              </a:extLst>
            </p:cNvPr>
            <p:cNvGrpSpPr/>
            <p:nvPr/>
          </p:nvGrpSpPr>
          <p:grpSpPr>
            <a:xfrm>
              <a:off x="7672516" y="3319861"/>
              <a:ext cx="634021" cy="1461939"/>
              <a:chOff x="12027158" y="4284568"/>
              <a:chExt cx="531200" cy="1461939"/>
            </a:xfrm>
          </p:grpSpPr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172C15D2-64F9-2E23-AEB4-4B5E7819549C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0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48FD2DB1-8146-8FAE-5931-9C24688C14F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65A64BC3-5585-8C8E-8970-A1585F70E876}"/>
                </a:ext>
              </a:extLst>
            </p:cNvPr>
            <p:cNvSpPr txBox="1"/>
            <p:nvPr/>
          </p:nvSpPr>
          <p:spPr>
            <a:xfrm>
              <a:off x="7300847" y="3608986"/>
              <a:ext cx="41271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CFB9813F-A3A4-EFDA-1067-E2C5EA653A90}"/>
                </a:ext>
              </a:extLst>
            </p:cNvPr>
            <p:cNvSpPr txBox="1"/>
            <p:nvPr/>
          </p:nvSpPr>
          <p:spPr>
            <a:xfrm>
              <a:off x="5964672" y="3666110"/>
              <a:ext cx="370129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912C9D49-5ADD-9C58-AE1C-D88A1C00312C}"/>
              </a:ext>
            </a:extLst>
          </p:cNvPr>
          <p:cNvGrpSpPr/>
          <p:nvPr/>
        </p:nvGrpSpPr>
        <p:grpSpPr>
          <a:xfrm>
            <a:off x="3307911" y="7557175"/>
            <a:ext cx="2706191" cy="1461939"/>
            <a:chOff x="3313467" y="3319860"/>
            <a:chExt cx="2706191" cy="1461939"/>
          </a:xfrm>
        </p:grpSpPr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56FD29B6-1CAB-F139-D0D4-DA05DC308570}"/>
                </a:ext>
              </a:extLst>
            </p:cNvPr>
            <p:cNvGrpSpPr/>
            <p:nvPr/>
          </p:nvGrpSpPr>
          <p:grpSpPr>
            <a:xfrm>
              <a:off x="4066826" y="3319860"/>
              <a:ext cx="978831" cy="1461939"/>
              <a:chOff x="12048141" y="4284568"/>
              <a:chExt cx="531200" cy="1461939"/>
            </a:xfrm>
          </p:grpSpPr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B7357D9F-7AFB-C2AC-2E9C-350474E339B2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15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6EC8D445-E8A5-7CA8-A147-C710FA27E85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E2D6E9CD-8255-CD6E-F60C-9151D6D24D87}"/>
                </a:ext>
              </a:extLst>
            </p:cNvPr>
            <p:cNvSpPr txBox="1"/>
            <p:nvPr/>
          </p:nvSpPr>
          <p:spPr>
            <a:xfrm>
              <a:off x="5040827" y="3601292"/>
              <a:ext cx="978831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 0</a:t>
              </a: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C27FFD43-77E7-B18B-6A5F-12C66872AAD4}"/>
                </a:ext>
              </a:extLst>
            </p:cNvPr>
            <p:cNvSpPr txBox="1"/>
            <p:nvPr/>
          </p:nvSpPr>
          <p:spPr>
            <a:xfrm>
              <a:off x="3313467" y="3601292"/>
              <a:ext cx="66595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c) </a:t>
              </a:r>
            </a:p>
          </p:txBody>
        </p:sp>
      </p:grpSp>
      <p:sp>
        <p:nvSpPr>
          <p:cNvPr id="165" name="TextBox 164">
            <a:extLst>
              <a:ext uri="{FF2B5EF4-FFF2-40B4-BE49-F238E27FC236}">
                <a16:creationId xmlns:a16="http://schemas.microsoft.com/office/drawing/2014/main" id="{60107E17-3598-B827-8E41-CE86ABE07EAB}"/>
              </a:ext>
            </a:extLst>
          </p:cNvPr>
          <p:cNvSpPr txBox="1"/>
          <p:nvPr/>
        </p:nvSpPr>
        <p:spPr>
          <a:xfrm>
            <a:off x="12031690" y="7903424"/>
            <a:ext cx="97883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2">
            <a:extLst>
              <a:ext uri="{FF2B5EF4-FFF2-40B4-BE49-F238E27FC236}">
                <a16:creationId xmlns:a16="http://schemas.microsoft.com/office/drawing/2014/main" id="{8C30866F-101D-0E04-9DD9-857CD742B2CB}"/>
              </a:ext>
            </a:extLst>
          </p:cNvPr>
          <p:cNvGrpSpPr/>
          <p:nvPr/>
        </p:nvGrpSpPr>
        <p:grpSpPr>
          <a:xfrm>
            <a:off x="638936" y="682547"/>
            <a:ext cx="7510340" cy="8983499"/>
            <a:chOff x="0" y="0"/>
            <a:chExt cx="10013787" cy="11977999"/>
          </a:xfrm>
        </p:grpSpPr>
        <p:grpSp>
          <p:nvGrpSpPr>
            <p:cNvPr id="18" name="Group 3">
              <a:extLst>
                <a:ext uri="{FF2B5EF4-FFF2-40B4-BE49-F238E27FC236}">
                  <a16:creationId xmlns:a16="http://schemas.microsoft.com/office/drawing/2014/main" id="{81BDEF4B-0728-E6F6-B8A4-7D7FD835915F}"/>
                </a:ext>
              </a:extLst>
            </p:cNvPr>
            <p:cNvGrpSpPr/>
            <p:nvPr/>
          </p:nvGrpSpPr>
          <p:grpSpPr>
            <a:xfrm>
              <a:off x="0" y="0"/>
              <a:ext cx="10013787" cy="11977999"/>
              <a:chOff x="0" y="0"/>
              <a:chExt cx="2540535" cy="3038863"/>
            </a:xfrm>
          </p:grpSpPr>
          <p:sp>
            <p:nvSpPr>
              <p:cNvPr id="26" name="Freeform 4">
                <a:extLst>
                  <a:ext uri="{FF2B5EF4-FFF2-40B4-BE49-F238E27FC236}">
                    <a16:creationId xmlns:a16="http://schemas.microsoft.com/office/drawing/2014/main" id="{3EB05634-10A2-22F6-3E99-A89E84E0F133}"/>
                  </a:ext>
                </a:extLst>
              </p:cNvPr>
              <p:cNvSpPr/>
              <p:nvPr/>
            </p:nvSpPr>
            <p:spPr>
              <a:xfrm>
                <a:off x="0" y="0"/>
                <a:ext cx="2540535" cy="3038863"/>
              </a:xfrm>
              <a:custGeom>
                <a:avLst/>
                <a:gdLst/>
                <a:ahLst/>
                <a:cxnLst/>
                <a:rect l="l" t="t" r="r" b="b"/>
                <a:pathLst>
                  <a:path w="2540535" h="3038863">
                    <a:moveTo>
                      <a:pt x="2416075" y="3038863"/>
                    </a:moveTo>
                    <a:lnTo>
                      <a:pt x="124460" y="3038863"/>
                    </a:lnTo>
                    <a:cubicBezTo>
                      <a:pt x="55880" y="3038863"/>
                      <a:pt x="0" y="2982983"/>
                      <a:pt x="0" y="291440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416075" y="0"/>
                    </a:lnTo>
                    <a:cubicBezTo>
                      <a:pt x="2484655" y="0"/>
                      <a:pt x="2540535" y="55880"/>
                      <a:pt x="2540535" y="124460"/>
                    </a:cubicBezTo>
                    <a:lnTo>
                      <a:pt x="2540535" y="2914403"/>
                    </a:lnTo>
                    <a:cubicBezTo>
                      <a:pt x="2540535" y="2982983"/>
                      <a:pt x="2484655" y="3038863"/>
                      <a:pt x="2416075" y="3038863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" name="AutoShape 5">
              <a:extLst>
                <a:ext uri="{FF2B5EF4-FFF2-40B4-BE49-F238E27FC236}">
                  <a16:creationId xmlns:a16="http://schemas.microsoft.com/office/drawing/2014/main" id="{C104AEEF-1C0A-D832-EAB2-8659F5B87680}"/>
                </a:ext>
              </a:extLst>
            </p:cNvPr>
            <p:cNvSpPr/>
            <p:nvPr/>
          </p:nvSpPr>
          <p:spPr>
            <a:xfrm>
              <a:off x="0" y="1266422"/>
              <a:ext cx="10013787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" name="Group 6">
              <a:extLst>
                <a:ext uri="{FF2B5EF4-FFF2-40B4-BE49-F238E27FC236}">
                  <a16:creationId xmlns:a16="http://schemas.microsoft.com/office/drawing/2014/main" id="{20682836-E295-2F06-A72B-4A633DEDB948}"/>
                </a:ext>
              </a:extLst>
            </p:cNvPr>
            <p:cNvGrpSpPr/>
            <p:nvPr/>
          </p:nvGrpSpPr>
          <p:grpSpPr>
            <a:xfrm rot="-10800000">
              <a:off x="1386781" y="502600"/>
              <a:ext cx="289704" cy="289704"/>
              <a:chOff x="0" y="0"/>
              <a:chExt cx="6350000" cy="6350000"/>
            </a:xfrm>
          </p:grpSpPr>
          <p:sp>
            <p:nvSpPr>
              <p:cNvPr id="25" name="Freeform 7">
                <a:extLst>
                  <a:ext uri="{FF2B5EF4-FFF2-40B4-BE49-F238E27FC236}">
                    <a16:creationId xmlns:a16="http://schemas.microsoft.com/office/drawing/2014/main" id="{711781B5-2F23-00E2-0940-270C05B4220E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DECE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1" name="Group 8">
              <a:extLst>
                <a:ext uri="{FF2B5EF4-FFF2-40B4-BE49-F238E27FC236}">
                  <a16:creationId xmlns:a16="http://schemas.microsoft.com/office/drawing/2014/main" id="{304C8760-DC36-B3B4-C8E8-FAF39297F3BB}"/>
                </a:ext>
              </a:extLst>
            </p:cNvPr>
            <p:cNvGrpSpPr/>
            <p:nvPr/>
          </p:nvGrpSpPr>
          <p:grpSpPr>
            <a:xfrm rot="-10800000">
              <a:off x="1039940" y="502600"/>
              <a:ext cx="289704" cy="289704"/>
              <a:chOff x="0" y="0"/>
              <a:chExt cx="6350000" cy="6350000"/>
            </a:xfrm>
          </p:grpSpPr>
          <p:sp>
            <p:nvSpPr>
              <p:cNvPr id="24" name="Freeform 9">
                <a:extLst>
                  <a:ext uri="{FF2B5EF4-FFF2-40B4-BE49-F238E27FC236}">
                    <a16:creationId xmlns:a16="http://schemas.microsoft.com/office/drawing/2014/main" id="{1B9641B2-1B64-5305-532F-41F2AA95B596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C00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2" name="Group 10">
              <a:extLst>
                <a:ext uri="{FF2B5EF4-FFF2-40B4-BE49-F238E27FC236}">
                  <a16:creationId xmlns:a16="http://schemas.microsoft.com/office/drawing/2014/main" id="{3E621A63-C65D-76AC-9864-BCDF4B537471}"/>
                </a:ext>
              </a:extLst>
            </p:cNvPr>
            <p:cNvGrpSpPr/>
            <p:nvPr/>
          </p:nvGrpSpPr>
          <p:grpSpPr>
            <a:xfrm rot="-10800000">
              <a:off x="693100" y="502600"/>
              <a:ext cx="289704" cy="289704"/>
              <a:chOff x="0" y="0"/>
              <a:chExt cx="6350000" cy="6350000"/>
            </a:xfrm>
          </p:grpSpPr>
          <p:sp>
            <p:nvSpPr>
              <p:cNvPr id="23" name="Freeform 11">
                <a:extLst>
                  <a:ext uri="{FF2B5EF4-FFF2-40B4-BE49-F238E27FC236}">
                    <a16:creationId xmlns:a16="http://schemas.microsoft.com/office/drawing/2014/main" id="{5A4337BA-9DAF-4B72-D83F-65562C074A77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17171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7" name="Group 12">
            <a:extLst>
              <a:ext uri="{FF2B5EF4-FFF2-40B4-BE49-F238E27FC236}">
                <a16:creationId xmlns:a16="http://schemas.microsoft.com/office/drawing/2014/main" id="{F14207C2-A017-4CB8-74E1-9103B6CC7D03}"/>
              </a:ext>
            </a:extLst>
          </p:cNvPr>
          <p:cNvGrpSpPr/>
          <p:nvPr/>
        </p:nvGrpSpPr>
        <p:grpSpPr>
          <a:xfrm>
            <a:off x="8539040" y="651750"/>
            <a:ext cx="9097209" cy="8983499"/>
            <a:chOff x="0" y="0"/>
            <a:chExt cx="3077328" cy="3038863"/>
          </a:xfrm>
        </p:grpSpPr>
        <p:sp>
          <p:nvSpPr>
            <p:cNvPr id="28" name="Freeform 13">
              <a:extLst>
                <a:ext uri="{FF2B5EF4-FFF2-40B4-BE49-F238E27FC236}">
                  <a16:creationId xmlns:a16="http://schemas.microsoft.com/office/drawing/2014/main" id="{7C7583A6-10D0-62AB-CA51-11AEEB21E6C7}"/>
                </a:ext>
              </a:extLst>
            </p:cNvPr>
            <p:cNvSpPr/>
            <p:nvPr/>
          </p:nvSpPr>
          <p:spPr>
            <a:xfrm>
              <a:off x="0" y="0"/>
              <a:ext cx="3077328" cy="3038863"/>
            </a:xfrm>
            <a:custGeom>
              <a:avLst/>
              <a:gdLst/>
              <a:ahLst/>
              <a:cxnLst/>
              <a:rect l="l" t="t" r="r" b="b"/>
              <a:pathLst>
                <a:path w="3077328" h="3038863">
                  <a:moveTo>
                    <a:pt x="2952867" y="3038863"/>
                  </a:moveTo>
                  <a:lnTo>
                    <a:pt x="124460" y="3038863"/>
                  </a:lnTo>
                  <a:cubicBezTo>
                    <a:pt x="55880" y="3038863"/>
                    <a:pt x="0" y="2982983"/>
                    <a:pt x="0" y="29144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952868" y="0"/>
                  </a:lnTo>
                  <a:cubicBezTo>
                    <a:pt x="3021448" y="0"/>
                    <a:pt x="3077328" y="55880"/>
                    <a:pt x="3077328" y="124460"/>
                  </a:cubicBezTo>
                  <a:lnTo>
                    <a:pt x="3077328" y="2914403"/>
                  </a:lnTo>
                  <a:cubicBezTo>
                    <a:pt x="3077328" y="2982983"/>
                    <a:pt x="3021448" y="3038863"/>
                    <a:pt x="2952868" y="303886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C8C588C9-31E4-C461-CABC-4AFAF6338423}"/>
              </a:ext>
            </a:extLst>
          </p:cNvPr>
          <p:cNvSpPr txBox="1"/>
          <p:nvPr/>
        </p:nvSpPr>
        <p:spPr>
          <a:xfrm>
            <a:off x="1596146" y="1622929"/>
            <a:ext cx="5621547" cy="1957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x-none" sz="4400" b="1" dirty="0">
                <a:latin typeface="Arial" panose="020B0604020202020204" pitchFamily="34" charset="0"/>
                <a:cs typeface="Arial" panose="020B0604020202020204" pitchFamily="34" charset="0"/>
              </a:rPr>
              <a:t>Bài tập 2 SGK – tr87</a:t>
            </a:r>
          </a:p>
          <a:p>
            <a:pPr algn="ctr">
              <a:lnSpc>
                <a:spcPct val="150000"/>
              </a:lnSpc>
            </a:pPr>
            <a:r>
              <a:rPr lang="x-none" sz="4200" dirty="0">
                <a:latin typeface="Arial" panose="020B0604020202020204" pitchFamily="34" charset="0"/>
                <a:cs typeface="Arial" panose="020B0604020202020204" pitchFamily="34" charset="0"/>
              </a:rPr>
              <a:t>Tính (theo mẫu). 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59C2B17E-C19A-4C93-738A-26CEAB74A7D4}"/>
              </a:ext>
            </a:extLst>
          </p:cNvPr>
          <p:cNvGrpSpPr/>
          <p:nvPr/>
        </p:nvGrpSpPr>
        <p:grpSpPr>
          <a:xfrm>
            <a:off x="4642275" y="4791290"/>
            <a:ext cx="2051741" cy="1461939"/>
            <a:chOff x="5563289" y="4807182"/>
            <a:chExt cx="2051741" cy="146193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C61F20-C835-CE29-7D3E-785019CEEE4E}"/>
                </a:ext>
              </a:extLst>
            </p:cNvPr>
            <p:cNvSpPr txBox="1"/>
            <p:nvPr/>
          </p:nvSpPr>
          <p:spPr>
            <a:xfrm>
              <a:off x="5563289" y="5159391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C614AFB-30C3-E578-2AD9-4CDD90E04444}"/>
                </a:ext>
              </a:extLst>
            </p:cNvPr>
            <p:cNvGrpSpPr/>
            <p:nvPr/>
          </p:nvGrpSpPr>
          <p:grpSpPr>
            <a:xfrm>
              <a:off x="5985640" y="4807182"/>
              <a:ext cx="1629390" cy="1461939"/>
              <a:chOff x="12027158" y="4269180"/>
              <a:chExt cx="531200" cy="1461939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18C7578-3270-8FDF-1EEF-B2311E857762}"/>
                  </a:ext>
                </a:extLst>
              </p:cNvPr>
              <p:cNvSpPr txBox="1"/>
              <p:nvPr/>
            </p:nvSpPr>
            <p:spPr>
              <a:xfrm>
                <a:off x="12029108" y="4269180"/>
                <a:ext cx="5276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 x 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 x 9</a:t>
                </a:r>
              </a:p>
            </p:txBody>
          </p: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95272EA7-0BB9-1223-2109-1E287915450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08865342-F59E-701F-4D62-E45B7582E6AA}"/>
              </a:ext>
            </a:extLst>
          </p:cNvPr>
          <p:cNvGrpSpPr/>
          <p:nvPr/>
        </p:nvGrpSpPr>
        <p:grpSpPr>
          <a:xfrm>
            <a:off x="6716655" y="4790696"/>
            <a:ext cx="1174419" cy="1461939"/>
            <a:chOff x="7762212" y="4807182"/>
            <a:chExt cx="1174419" cy="146193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86CF60D-3B95-8862-1CFD-37EBB4B76D59}"/>
                </a:ext>
              </a:extLst>
            </p:cNvPr>
            <p:cNvSpPr txBox="1"/>
            <p:nvPr/>
          </p:nvSpPr>
          <p:spPr>
            <a:xfrm>
              <a:off x="7762212" y="5153431"/>
              <a:ext cx="36314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AF79121-325F-C521-306E-96408E4E0E3C}"/>
                </a:ext>
              </a:extLst>
            </p:cNvPr>
            <p:cNvGrpSpPr/>
            <p:nvPr/>
          </p:nvGrpSpPr>
          <p:grpSpPr>
            <a:xfrm>
              <a:off x="8143673" y="4807182"/>
              <a:ext cx="792958" cy="1461939"/>
              <a:chOff x="12027158" y="4284569"/>
              <a:chExt cx="531200" cy="1461939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FFCA139-CFE8-BB35-7B72-56048F3FBE3B}"/>
                  </a:ext>
                </a:extLst>
              </p:cNvPr>
              <p:cNvSpPr txBox="1"/>
              <p:nvPr/>
            </p:nvSpPr>
            <p:spPr>
              <a:xfrm>
                <a:off x="12027158" y="4284569"/>
                <a:ext cx="531200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10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CC1C3D01-1D00-48AF-FEA1-C8516914CAC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19DA130-FD8D-542B-69FB-3BF251E172E9}"/>
              </a:ext>
            </a:extLst>
          </p:cNvPr>
          <p:cNvGrpSpPr/>
          <p:nvPr/>
        </p:nvGrpSpPr>
        <p:grpSpPr>
          <a:xfrm>
            <a:off x="692155" y="4791291"/>
            <a:ext cx="1631146" cy="1461939"/>
            <a:chOff x="9171954" y="3013657"/>
            <a:chExt cx="1631146" cy="1461939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B787B7E-888A-44BC-BC39-1331AD5F298B}"/>
                </a:ext>
              </a:extLst>
            </p:cNvPr>
            <p:cNvGrpSpPr/>
            <p:nvPr/>
          </p:nvGrpSpPr>
          <p:grpSpPr>
            <a:xfrm>
              <a:off x="10165476" y="3013657"/>
              <a:ext cx="637624" cy="1461939"/>
              <a:chOff x="12048141" y="4284568"/>
              <a:chExt cx="531200" cy="1461939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FC00A15-B9D0-C516-EB29-DE554E5D6A59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56288E75-4837-4FEE-D79C-92304048F89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9972256-0C51-8C42-E4A6-540B58F9D442}"/>
                </a:ext>
              </a:extLst>
            </p:cNvPr>
            <p:cNvSpPr txBox="1"/>
            <p:nvPr/>
          </p:nvSpPr>
          <p:spPr>
            <a:xfrm>
              <a:off x="9171954" y="3295089"/>
              <a:ext cx="978831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5 x 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BCFE4DEE-CB4D-709F-C6E7-C163032EB1BA}"/>
              </a:ext>
            </a:extLst>
          </p:cNvPr>
          <p:cNvSpPr txBox="1"/>
          <p:nvPr/>
        </p:nvSpPr>
        <p:spPr>
          <a:xfrm>
            <a:off x="961213" y="3867172"/>
            <a:ext cx="144892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Mẫu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</a:p>
        </p:txBody>
      </p: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EED31CA8-253D-2031-6E4E-5C3BFB60F0EB}"/>
              </a:ext>
            </a:extLst>
          </p:cNvPr>
          <p:cNvGrpSpPr/>
          <p:nvPr/>
        </p:nvGrpSpPr>
        <p:grpSpPr>
          <a:xfrm>
            <a:off x="2422217" y="4775307"/>
            <a:ext cx="2204722" cy="1466777"/>
            <a:chOff x="2422217" y="4775307"/>
            <a:chExt cx="2204722" cy="1466777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E993481F-A669-EEDD-F0AC-DD9B4113C7C4}"/>
                </a:ext>
              </a:extLst>
            </p:cNvPr>
            <p:cNvGrpSpPr/>
            <p:nvPr/>
          </p:nvGrpSpPr>
          <p:grpSpPr>
            <a:xfrm>
              <a:off x="2831464" y="4775307"/>
              <a:ext cx="661446" cy="1461939"/>
              <a:chOff x="12048141" y="4284568"/>
              <a:chExt cx="531200" cy="1461939"/>
            </a:xfrm>
          </p:grpSpPr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1B07DEE-C961-E3E9-071B-56A9CAA87D79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E6278BE7-EEA3-0D1E-3089-15292930FAD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CB52235E-453E-61B9-1D8E-155EA221E081}"/>
                </a:ext>
              </a:extLst>
            </p:cNvPr>
            <p:cNvGrpSpPr/>
            <p:nvPr/>
          </p:nvGrpSpPr>
          <p:grpSpPr>
            <a:xfrm>
              <a:off x="3969230" y="4780145"/>
              <a:ext cx="657709" cy="1461939"/>
              <a:chOff x="12027158" y="4284568"/>
              <a:chExt cx="531200" cy="1461939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60FBFF64-D226-917C-CC40-19F74E46C9F5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80555CC2-4377-9034-BFDE-F1B70AD035C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30716B0-79DB-B3D7-7533-B2331994B054}"/>
                </a:ext>
              </a:extLst>
            </p:cNvPr>
            <p:cNvSpPr txBox="1"/>
            <p:nvPr/>
          </p:nvSpPr>
          <p:spPr>
            <a:xfrm>
              <a:off x="3518462" y="5094718"/>
              <a:ext cx="428129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9A71C26-C9D0-03D0-B441-0B7179335EB7}"/>
                </a:ext>
              </a:extLst>
            </p:cNvPr>
            <p:cNvSpPr txBox="1"/>
            <p:nvPr/>
          </p:nvSpPr>
          <p:spPr>
            <a:xfrm>
              <a:off x="2422217" y="5137541"/>
              <a:ext cx="38395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C925B72A-E57B-61D1-E34A-A6A5A3B920A5}"/>
              </a:ext>
            </a:extLst>
          </p:cNvPr>
          <p:cNvSpPr txBox="1"/>
          <p:nvPr/>
        </p:nvSpPr>
        <p:spPr>
          <a:xfrm>
            <a:off x="872399" y="6380372"/>
            <a:ext cx="665305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gọn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30BEA92-9B47-72DA-CFD7-7D95FE253DB8}"/>
              </a:ext>
            </a:extLst>
          </p:cNvPr>
          <p:cNvGrpSpPr/>
          <p:nvPr/>
        </p:nvGrpSpPr>
        <p:grpSpPr>
          <a:xfrm>
            <a:off x="3150894" y="7392391"/>
            <a:ext cx="3663345" cy="1461939"/>
            <a:chOff x="5893938" y="4345426"/>
            <a:chExt cx="3663345" cy="1461939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158B70C-7235-4AB6-EB79-D03D98EFB934}"/>
                </a:ext>
              </a:extLst>
            </p:cNvPr>
            <p:cNvSpPr txBox="1"/>
            <p:nvPr/>
          </p:nvSpPr>
          <p:spPr>
            <a:xfrm>
              <a:off x="5893938" y="4712051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3312D275-2444-C25E-4769-A4AFC0826F79}"/>
                </a:ext>
              </a:extLst>
            </p:cNvPr>
            <p:cNvGrpSpPr/>
            <p:nvPr/>
          </p:nvGrpSpPr>
          <p:grpSpPr>
            <a:xfrm>
              <a:off x="6318607" y="4345426"/>
              <a:ext cx="1917075" cy="1461939"/>
              <a:chOff x="12027158" y="4269180"/>
              <a:chExt cx="531200" cy="1461939"/>
            </a:xfrm>
          </p:grpSpPr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AECB9370-9E97-B0B1-B823-AB0EAB88C37D}"/>
                  </a:ext>
                </a:extLst>
              </p:cNvPr>
              <p:cNvSpPr txBox="1"/>
              <p:nvPr/>
            </p:nvSpPr>
            <p:spPr>
              <a:xfrm>
                <a:off x="12029108" y="4269180"/>
                <a:ext cx="5276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 x 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 x 9</a:t>
                </a:r>
              </a:p>
            </p:txBody>
          </p: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BCF93264-4AAF-ADE3-9FC7-D14011C169D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97F80DE-AD85-CC68-08A7-2DFAC51F0946}"/>
                </a:ext>
              </a:extLst>
            </p:cNvPr>
            <p:cNvSpPr txBox="1"/>
            <p:nvPr/>
          </p:nvSpPr>
          <p:spPr>
            <a:xfrm>
              <a:off x="8285053" y="4707063"/>
              <a:ext cx="36314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F8907212-4031-9DB0-427C-008A0B29CB46}"/>
                </a:ext>
              </a:extLst>
            </p:cNvPr>
            <p:cNvGrpSpPr/>
            <p:nvPr/>
          </p:nvGrpSpPr>
          <p:grpSpPr>
            <a:xfrm>
              <a:off x="8764325" y="4345426"/>
              <a:ext cx="792958" cy="1461939"/>
              <a:chOff x="12027158" y="4284569"/>
              <a:chExt cx="531200" cy="1461939"/>
            </a:xfrm>
          </p:grpSpPr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DBA8B7A3-5B77-C96B-AF7A-6FEB592D0413}"/>
                  </a:ext>
                </a:extLst>
              </p:cNvPr>
              <p:cNvSpPr txBox="1"/>
              <p:nvPr/>
            </p:nvSpPr>
            <p:spPr>
              <a:xfrm>
                <a:off x="12027158" y="4284569"/>
                <a:ext cx="531200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10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D85A4179-68DA-5CFC-A5C1-9BD7FD5C983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B6D3BDB-5332-D841-C406-E3B864037D08}"/>
              </a:ext>
            </a:extLst>
          </p:cNvPr>
          <p:cNvGrpSpPr/>
          <p:nvPr/>
        </p:nvGrpSpPr>
        <p:grpSpPr>
          <a:xfrm>
            <a:off x="1453851" y="7392391"/>
            <a:ext cx="1631146" cy="1461939"/>
            <a:chOff x="9171954" y="3013657"/>
            <a:chExt cx="1631146" cy="1461939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CF288125-A66F-7E48-6822-45CBB2C8FB9E}"/>
                </a:ext>
              </a:extLst>
            </p:cNvPr>
            <p:cNvGrpSpPr/>
            <p:nvPr/>
          </p:nvGrpSpPr>
          <p:grpSpPr>
            <a:xfrm>
              <a:off x="10165476" y="3013657"/>
              <a:ext cx="637624" cy="1461939"/>
              <a:chOff x="12048141" y="4284568"/>
              <a:chExt cx="531200" cy="1461939"/>
            </a:xfrm>
          </p:grpSpPr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526354FB-E6F2-A9DB-A40A-A26AF0D8BDB3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48612973-54B3-BBA8-4B9D-AF855469CE7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0E4166BF-6326-1362-183A-12D869537F98}"/>
                </a:ext>
              </a:extLst>
            </p:cNvPr>
            <p:cNvSpPr txBox="1"/>
            <p:nvPr/>
          </p:nvSpPr>
          <p:spPr>
            <a:xfrm>
              <a:off x="9171954" y="3295089"/>
              <a:ext cx="978831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5 x 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49664803-D5D6-9830-C1A8-6C5BD63AA45B}"/>
              </a:ext>
            </a:extLst>
          </p:cNvPr>
          <p:cNvGrpSpPr/>
          <p:nvPr/>
        </p:nvGrpSpPr>
        <p:grpSpPr>
          <a:xfrm>
            <a:off x="13564970" y="1850027"/>
            <a:ext cx="2051741" cy="1461939"/>
            <a:chOff x="5563289" y="4807182"/>
            <a:chExt cx="2051741" cy="1461939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590F0A96-05FB-C9B6-240F-230E8233FE5E}"/>
                </a:ext>
              </a:extLst>
            </p:cNvPr>
            <p:cNvSpPr txBox="1"/>
            <p:nvPr/>
          </p:nvSpPr>
          <p:spPr>
            <a:xfrm>
              <a:off x="5563289" y="5159391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454D21F8-09CD-934A-5DBA-541FD0FB7FD4}"/>
                </a:ext>
              </a:extLst>
            </p:cNvPr>
            <p:cNvGrpSpPr/>
            <p:nvPr/>
          </p:nvGrpSpPr>
          <p:grpSpPr>
            <a:xfrm>
              <a:off x="5985640" y="4807182"/>
              <a:ext cx="1629390" cy="1461939"/>
              <a:chOff x="12027158" y="4269180"/>
              <a:chExt cx="531200" cy="1461939"/>
            </a:xfrm>
          </p:grpSpPr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59597FDB-8501-B375-9D0F-FFD82AB5E37E}"/>
                  </a:ext>
                </a:extLst>
              </p:cNvPr>
              <p:cNvSpPr txBox="1"/>
              <p:nvPr/>
            </p:nvSpPr>
            <p:spPr>
              <a:xfrm>
                <a:off x="12029108" y="4269180"/>
                <a:ext cx="5276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 x 4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 x 11</a:t>
                </a:r>
              </a:p>
            </p:txBody>
          </p: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1DB96E43-8D86-5562-CD2E-F25E58A1C17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BC6407F9-7DB1-1947-B01B-112F515BC385}"/>
              </a:ext>
            </a:extLst>
          </p:cNvPr>
          <p:cNvGrpSpPr/>
          <p:nvPr/>
        </p:nvGrpSpPr>
        <p:grpSpPr>
          <a:xfrm>
            <a:off x="15705777" y="1867495"/>
            <a:ext cx="1174419" cy="1461939"/>
            <a:chOff x="7762212" y="4807182"/>
            <a:chExt cx="1174419" cy="1461939"/>
          </a:xfrm>
        </p:grpSpPr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A1234A02-CB65-4C17-9278-478EC0E6C7FE}"/>
                </a:ext>
              </a:extLst>
            </p:cNvPr>
            <p:cNvSpPr txBox="1"/>
            <p:nvPr/>
          </p:nvSpPr>
          <p:spPr>
            <a:xfrm>
              <a:off x="7762212" y="5153431"/>
              <a:ext cx="36314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946A530D-5D8D-7CBD-0421-0876FCC5AAC1}"/>
                </a:ext>
              </a:extLst>
            </p:cNvPr>
            <p:cNvGrpSpPr/>
            <p:nvPr/>
          </p:nvGrpSpPr>
          <p:grpSpPr>
            <a:xfrm>
              <a:off x="8143673" y="4807182"/>
              <a:ext cx="792958" cy="1461939"/>
              <a:chOff x="12027158" y="4284569"/>
              <a:chExt cx="531200" cy="1461939"/>
            </a:xfrm>
          </p:grpSpPr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A6E48140-1B6B-608F-C184-0F4E3F7D67AB}"/>
                  </a:ext>
                </a:extLst>
              </p:cNvPr>
              <p:cNvSpPr txBox="1"/>
              <p:nvPr/>
            </p:nvSpPr>
            <p:spPr>
              <a:xfrm>
                <a:off x="12027158" y="4284569"/>
                <a:ext cx="531200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11  </a:t>
                </a:r>
              </a:p>
            </p:txBody>
          </p: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15D16080-1DB6-C9B1-CE23-46853557880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9876C2BB-B67C-F546-2B54-22529CF263BA}"/>
              </a:ext>
            </a:extLst>
          </p:cNvPr>
          <p:cNvGrpSpPr/>
          <p:nvPr/>
        </p:nvGrpSpPr>
        <p:grpSpPr>
          <a:xfrm>
            <a:off x="8725178" y="1867495"/>
            <a:ext cx="2421254" cy="1461939"/>
            <a:chOff x="8776191" y="1850028"/>
            <a:chExt cx="2421254" cy="1461939"/>
          </a:xfrm>
        </p:grpSpPr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EF68035B-D991-FDFD-1E9D-C85F61896516}"/>
                </a:ext>
              </a:extLst>
            </p:cNvPr>
            <p:cNvGrpSpPr/>
            <p:nvPr/>
          </p:nvGrpSpPr>
          <p:grpSpPr>
            <a:xfrm>
              <a:off x="10330102" y="1850028"/>
              <a:ext cx="867343" cy="1461939"/>
              <a:chOff x="12048141" y="4284568"/>
              <a:chExt cx="531200" cy="1461939"/>
            </a:xfrm>
          </p:grpSpPr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AEF9BFDC-A395-913E-EBDC-D22189C8B66A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11</a:t>
                </a:r>
              </a:p>
            </p:txBody>
          </p: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60DFC86B-0D83-34D5-A969-23B4C26581F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837BAD9E-B768-7D5C-8455-CC3CB3C6E2C2}"/>
                </a:ext>
              </a:extLst>
            </p:cNvPr>
            <p:cNvSpPr txBox="1"/>
            <p:nvPr/>
          </p:nvSpPr>
          <p:spPr>
            <a:xfrm>
              <a:off x="8776191" y="2131460"/>
              <a:ext cx="1539222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a) 3 x </a:t>
              </a:r>
            </a:p>
          </p:txBody>
        </p:sp>
      </p:grp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6DA6B17C-9B83-8E56-8CE5-847462F4935D}"/>
              </a:ext>
            </a:extLst>
          </p:cNvPr>
          <p:cNvGrpSpPr/>
          <p:nvPr/>
        </p:nvGrpSpPr>
        <p:grpSpPr>
          <a:xfrm>
            <a:off x="11222997" y="1850027"/>
            <a:ext cx="2311594" cy="1463423"/>
            <a:chOff x="11222997" y="1850027"/>
            <a:chExt cx="2311594" cy="1463423"/>
          </a:xfrm>
        </p:grpSpPr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306B5BDE-7132-BEF3-B6C4-BE2F0BCBD840}"/>
                </a:ext>
              </a:extLst>
            </p:cNvPr>
            <p:cNvGrpSpPr/>
            <p:nvPr/>
          </p:nvGrpSpPr>
          <p:grpSpPr>
            <a:xfrm>
              <a:off x="11632244" y="1851511"/>
              <a:ext cx="661446" cy="1461939"/>
              <a:chOff x="12048141" y="4284568"/>
              <a:chExt cx="531200" cy="1461939"/>
            </a:xfrm>
          </p:grpSpPr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62867874-8A52-D49F-F461-F47A26BA155B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75A65D91-734E-763D-082C-4480876708E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91" name="Group 190">
              <a:extLst>
                <a:ext uri="{FF2B5EF4-FFF2-40B4-BE49-F238E27FC236}">
                  <a16:creationId xmlns:a16="http://schemas.microsoft.com/office/drawing/2014/main" id="{E15F84BC-596D-DF9D-1875-9467EEBA180F}"/>
                </a:ext>
              </a:extLst>
            </p:cNvPr>
            <p:cNvGrpSpPr/>
            <p:nvPr/>
          </p:nvGrpSpPr>
          <p:grpSpPr>
            <a:xfrm>
              <a:off x="12701063" y="1850027"/>
              <a:ext cx="833528" cy="1461939"/>
              <a:chOff x="12770010" y="1856349"/>
              <a:chExt cx="657709" cy="1461939"/>
            </a:xfrm>
          </p:grpSpPr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DE65C68B-5297-5782-C1B0-64219A820B50}"/>
                  </a:ext>
                </a:extLst>
              </p:cNvPr>
              <p:cNvSpPr txBox="1"/>
              <p:nvPr/>
            </p:nvSpPr>
            <p:spPr>
              <a:xfrm>
                <a:off x="12770011" y="1856349"/>
                <a:ext cx="653409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11</a:t>
                </a:r>
              </a:p>
            </p:txBody>
          </p: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ECCBF571-AB0A-B669-A670-8BD417028AB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770010" y="2571932"/>
                <a:ext cx="657709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05E4C9F3-A75E-818B-C881-53E7C6211CF9}"/>
                </a:ext>
              </a:extLst>
            </p:cNvPr>
            <p:cNvSpPr txBox="1"/>
            <p:nvPr/>
          </p:nvSpPr>
          <p:spPr>
            <a:xfrm>
              <a:off x="12261992" y="2179838"/>
              <a:ext cx="428129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DFB9D326-E480-2A44-143E-8194AC210A60}"/>
                </a:ext>
              </a:extLst>
            </p:cNvPr>
            <p:cNvSpPr txBox="1"/>
            <p:nvPr/>
          </p:nvSpPr>
          <p:spPr>
            <a:xfrm>
              <a:off x="11222997" y="2213745"/>
              <a:ext cx="38395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565C2449-DB1D-5060-1D89-B2FA671DD83E}"/>
              </a:ext>
            </a:extLst>
          </p:cNvPr>
          <p:cNvGrpSpPr/>
          <p:nvPr/>
        </p:nvGrpSpPr>
        <p:grpSpPr>
          <a:xfrm>
            <a:off x="13553767" y="4282423"/>
            <a:ext cx="2051741" cy="1461939"/>
            <a:chOff x="5563289" y="4807182"/>
            <a:chExt cx="2051741" cy="1461939"/>
          </a:xfrm>
        </p:grpSpPr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D86AC768-869B-4C76-2255-915651C74399}"/>
                </a:ext>
              </a:extLst>
            </p:cNvPr>
            <p:cNvSpPr txBox="1"/>
            <p:nvPr/>
          </p:nvSpPr>
          <p:spPr>
            <a:xfrm>
              <a:off x="5563289" y="5159391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19FB7FD4-F217-CD47-55BB-5A3618EEB11A}"/>
                </a:ext>
              </a:extLst>
            </p:cNvPr>
            <p:cNvGrpSpPr/>
            <p:nvPr/>
          </p:nvGrpSpPr>
          <p:grpSpPr>
            <a:xfrm>
              <a:off x="5985640" y="4807182"/>
              <a:ext cx="1629390" cy="1461939"/>
              <a:chOff x="12027158" y="4269180"/>
              <a:chExt cx="531200" cy="1461939"/>
            </a:xfrm>
          </p:grpSpPr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42003A90-4ABE-08B5-4B11-D26821D404A6}"/>
                  </a:ext>
                </a:extLst>
              </p:cNvPr>
              <p:cNvSpPr txBox="1"/>
              <p:nvPr/>
            </p:nvSpPr>
            <p:spPr>
              <a:xfrm>
                <a:off x="12029108" y="4269180"/>
                <a:ext cx="5276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 x 5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 x 4</a:t>
                </a:r>
              </a:p>
            </p:txBody>
          </p: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55419CDB-09B9-6589-B7E7-C6D370009EC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8D8C3827-FFC5-3179-DD5B-91EEDF9E70E1}"/>
              </a:ext>
            </a:extLst>
          </p:cNvPr>
          <p:cNvGrpSpPr/>
          <p:nvPr/>
        </p:nvGrpSpPr>
        <p:grpSpPr>
          <a:xfrm>
            <a:off x="15694574" y="4299891"/>
            <a:ext cx="1174419" cy="1461939"/>
            <a:chOff x="7762212" y="4807182"/>
            <a:chExt cx="1174419" cy="1461939"/>
          </a:xfrm>
        </p:grpSpPr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8C4A28AD-3AF8-5729-E5BF-B9C7289C5F8C}"/>
                </a:ext>
              </a:extLst>
            </p:cNvPr>
            <p:cNvSpPr txBox="1"/>
            <p:nvPr/>
          </p:nvSpPr>
          <p:spPr>
            <a:xfrm>
              <a:off x="7762212" y="5153431"/>
              <a:ext cx="36314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592F8638-3011-A86E-9163-EAD2F767AC9E}"/>
                </a:ext>
              </a:extLst>
            </p:cNvPr>
            <p:cNvGrpSpPr/>
            <p:nvPr/>
          </p:nvGrpSpPr>
          <p:grpSpPr>
            <a:xfrm>
              <a:off x="8143673" y="4807182"/>
              <a:ext cx="792958" cy="1461939"/>
              <a:chOff x="12027158" y="4284569"/>
              <a:chExt cx="531200" cy="1461939"/>
            </a:xfrm>
          </p:grpSpPr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E7BEFB6C-4DB4-65DC-8F87-D88A3503B96A}"/>
                  </a:ext>
                </a:extLst>
              </p:cNvPr>
              <p:cNvSpPr txBox="1"/>
              <p:nvPr/>
            </p:nvSpPr>
            <p:spPr>
              <a:xfrm>
                <a:off x="12027158" y="4284569"/>
                <a:ext cx="531200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D6628EA6-6DA7-5132-73F7-3E2FC7FF949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807E75D5-D419-A37F-1400-CBA3CEA4D314}"/>
              </a:ext>
            </a:extLst>
          </p:cNvPr>
          <p:cNvGrpSpPr/>
          <p:nvPr/>
        </p:nvGrpSpPr>
        <p:grpSpPr>
          <a:xfrm>
            <a:off x="11211794" y="4283907"/>
            <a:ext cx="2204722" cy="1466777"/>
            <a:chOff x="11211794" y="4283907"/>
            <a:chExt cx="2204722" cy="1466777"/>
          </a:xfrm>
        </p:grpSpPr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3CBBD414-0E93-3905-0B44-3B6D6BA4C3A5}"/>
                </a:ext>
              </a:extLst>
            </p:cNvPr>
            <p:cNvGrpSpPr/>
            <p:nvPr/>
          </p:nvGrpSpPr>
          <p:grpSpPr>
            <a:xfrm>
              <a:off x="11621041" y="4283907"/>
              <a:ext cx="661446" cy="1461939"/>
              <a:chOff x="12048141" y="4284568"/>
              <a:chExt cx="531200" cy="1461939"/>
            </a:xfrm>
          </p:grpSpPr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A68B6A1E-AD1C-B1F2-DB15-DEA54C1EA290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D958A317-D086-3C85-DAD7-B448B5AEDB0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4EE15E20-F510-3514-DBCD-44976732D117}"/>
                </a:ext>
              </a:extLst>
            </p:cNvPr>
            <p:cNvGrpSpPr/>
            <p:nvPr/>
          </p:nvGrpSpPr>
          <p:grpSpPr>
            <a:xfrm>
              <a:off x="12758807" y="4288745"/>
              <a:ext cx="657709" cy="1461939"/>
              <a:chOff x="12027158" y="4284568"/>
              <a:chExt cx="531200" cy="1461939"/>
            </a:xfrm>
          </p:grpSpPr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1AB11941-C92A-D49A-ED2B-6F237D9F6ACE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D495FBB3-A0B6-A3BD-3A2A-55A35B27B78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556F87DB-996C-C91D-8F92-29C4E0079F66}"/>
                </a:ext>
              </a:extLst>
            </p:cNvPr>
            <p:cNvSpPr txBox="1"/>
            <p:nvPr/>
          </p:nvSpPr>
          <p:spPr>
            <a:xfrm>
              <a:off x="12308039" y="4603318"/>
              <a:ext cx="428129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F0DB0129-0CE5-2EA3-7C31-E057EB9DC33E}"/>
                </a:ext>
              </a:extLst>
            </p:cNvPr>
            <p:cNvSpPr txBox="1"/>
            <p:nvPr/>
          </p:nvSpPr>
          <p:spPr>
            <a:xfrm>
              <a:off x="11211794" y="4646141"/>
              <a:ext cx="38395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EE3AD29C-BB71-71A3-7AE2-51BBCE4E1C1D}"/>
              </a:ext>
            </a:extLst>
          </p:cNvPr>
          <p:cNvGrpSpPr/>
          <p:nvPr/>
        </p:nvGrpSpPr>
        <p:grpSpPr>
          <a:xfrm>
            <a:off x="13564970" y="6790919"/>
            <a:ext cx="2051741" cy="1461939"/>
            <a:chOff x="5563289" y="4807182"/>
            <a:chExt cx="2051741" cy="1461939"/>
          </a:xfrm>
        </p:grpSpPr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3E91F90E-BD7C-AB05-7376-3625DDA2C7F8}"/>
                </a:ext>
              </a:extLst>
            </p:cNvPr>
            <p:cNvSpPr txBox="1"/>
            <p:nvPr/>
          </p:nvSpPr>
          <p:spPr>
            <a:xfrm>
              <a:off x="5563289" y="5159391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983754A0-4E61-C40C-BEBA-5288E04968FA}"/>
                </a:ext>
              </a:extLst>
            </p:cNvPr>
            <p:cNvGrpSpPr/>
            <p:nvPr/>
          </p:nvGrpSpPr>
          <p:grpSpPr>
            <a:xfrm>
              <a:off x="5985640" y="4807182"/>
              <a:ext cx="1629390" cy="1461939"/>
              <a:chOff x="12027158" y="4269180"/>
              <a:chExt cx="531200" cy="1461939"/>
            </a:xfrm>
          </p:grpSpPr>
          <p:sp>
            <p:nvSpPr>
              <p:cNvPr id="158" name="TextBox 157">
                <a:extLst>
                  <a:ext uri="{FF2B5EF4-FFF2-40B4-BE49-F238E27FC236}">
                    <a16:creationId xmlns:a16="http://schemas.microsoft.com/office/drawing/2014/main" id="{AA03D88A-15D3-48BC-3EA3-8B2EE7133761}"/>
                  </a:ext>
                </a:extLst>
              </p:cNvPr>
              <p:cNvSpPr txBox="1"/>
              <p:nvPr/>
            </p:nvSpPr>
            <p:spPr>
              <a:xfrm>
                <a:off x="12029108" y="4269180"/>
                <a:ext cx="5276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0 x 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 x 5</a:t>
                </a:r>
              </a:p>
            </p:txBody>
          </p: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AD6B81F0-00B4-CAFE-CF07-3CC029F064C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F5681074-509C-F635-2BBB-F677FAEA7CD0}"/>
              </a:ext>
            </a:extLst>
          </p:cNvPr>
          <p:cNvGrpSpPr/>
          <p:nvPr/>
        </p:nvGrpSpPr>
        <p:grpSpPr>
          <a:xfrm>
            <a:off x="15705777" y="6808387"/>
            <a:ext cx="1174419" cy="1461939"/>
            <a:chOff x="7762212" y="4807182"/>
            <a:chExt cx="1174419" cy="1461939"/>
          </a:xfrm>
        </p:grpSpPr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2BDE0A5F-D677-136F-9223-36BF54794D3B}"/>
                </a:ext>
              </a:extLst>
            </p:cNvPr>
            <p:cNvSpPr txBox="1"/>
            <p:nvPr/>
          </p:nvSpPr>
          <p:spPr>
            <a:xfrm>
              <a:off x="7762212" y="5153431"/>
              <a:ext cx="36314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5C5142B4-37BA-2DD7-B733-880319FE3030}"/>
                </a:ext>
              </a:extLst>
            </p:cNvPr>
            <p:cNvGrpSpPr/>
            <p:nvPr/>
          </p:nvGrpSpPr>
          <p:grpSpPr>
            <a:xfrm>
              <a:off x="8143673" y="4807182"/>
              <a:ext cx="792958" cy="1461939"/>
              <a:chOff x="12027158" y="4284569"/>
              <a:chExt cx="531200" cy="1461939"/>
            </a:xfrm>
          </p:grpSpPr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97A5A26D-3960-1B92-C5CE-E8D200E280A7}"/>
                  </a:ext>
                </a:extLst>
              </p:cNvPr>
              <p:cNvSpPr txBox="1"/>
              <p:nvPr/>
            </p:nvSpPr>
            <p:spPr>
              <a:xfrm>
                <a:off x="12027158" y="4284569"/>
                <a:ext cx="531200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0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77DEF97F-71B3-F6BF-3D93-7176C9F6DC7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D42FBDF2-ECB2-FC32-EE99-137FF7103970}"/>
              </a:ext>
            </a:extLst>
          </p:cNvPr>
          <p:cNvGrpSpPr/>
          <p:nvPr/>
        </p:nvGrpSpPr>
        <p:grpSpPr>
          <a:xfrm>
            <a:off x="11222997" y="6792403"/>
            <a:ext cx="2204722" cy="1466777"/>
            <a:chOff x="11222997" y="6792403"/>
            <a:chExt cx="2204722" cy="1466777"/>
          </a:xfrm>
        </p:grpSpPr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C6BA578E-7816-F571-BBB2-3C3538BD7233}"/>
                </a:ext>
              </a:extLst>
            </p:cNvPr>
            <p:cNvGrpSpPr/>
            <p:nvPr/>
          </p:nvGrpSpPr>
          <p:grpSpPr>
            <a:xfrm>
              <a:off x="11632244" y="6792403"/>
              <a:ext cx="661446" cy="1461939"/>
              <a:chOff x="12048141" y="4284568"/>
              <a:chExt cx="531200" cy="1461939"/>
            </a:xfrm>
          </p:grpSpPr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6E6C2526-E38F-80CE-4F1F-BE8BDD9BF10B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0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648C47F9-4C2B-FEC3-AB1E-1E2AB900003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14905D14-3246-BA04-0CC4-813C99665CFC}"/>
                </a:ext>
              </a:extLst>
            </p:cNvPr>
            <p:cNvGrpSpPr/>
            <p:nvPr/>
          </p:nvGrpSpPr>
          <p:grpSpPr>
            <a:xfrm>
              <a:off x="12770010" y="6797241"/>
              <a:ext cx="657709" cy="1461939"/>
              <a:chOff x="12027158" y="4284568"/>
              <a:chExt cx="531200" cy="1461939"/>
            </a:xfrm>
          </p:grpSpPr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61A719C4-FC8D-A573-047D-6A169E0B24AC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36E9BD22-EA6B-7837-717B-12DA48F5148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7ECCF8F2-A036-770A-1436-A6589C9CDB19}"/>
                </a:ext>
              </a:extLst>
            </p:cNvPr>
            <p:cNvSpPr txBox="1"/>
            <p:nvPr/>
          </p:nvSpPr>
          <p:spPr>
            <a:xfrm>
              <a:off x="12319242" y="7111814"/>
              <a:ext cx="428129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A3BB2EBB-9A78-F0C8-AFE0-1724AD045A8E}"/>
                </a:ext>
              </a:extLst>
            </p:cNvPr>
            <p:cNvSpPr txBox="1"/>
            <p:nvPr/>
          </p:nvSpPr>
          <p:spPr>
            <a:xfrm>
              <a:off x="11222997" y="7154637"/>
              <a:ext cx="38395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66993A54-1FB9-81AF-476C-6FEDF349DADA}"/>
              </a:ext>
            </a:extLst>
          </p:cNvPr>
          <p:cNvGrpSpPr/>
          <p:nvPr/>
        </p:nvGrpSpPr>
        <p:grpSpPr>
          <a:xfrm>
            <a:off x="8962055" y="4303836"/>
            <a:ext cx="2191536" cy="1461939"/>
            <a:chOff x="8932545" y="1867495"/>
            <a:chExt cx="2191536" cy="1461939"/>
          </a:xfrm>
        </p:grpSpPr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D1A8781E-8AFD-B1C8-8EDC-F5539DBDA4A4}"/>
                </a:ext>
              </a:extLst>
            </p:cNvPr>
            <p:cNvGrpSpPr/>
            <p:nvPr/>
          </p:nvGrpSpPr>
          <p:grpSpPr>
            <a:xfrm>
              <a:off x="10486457" y="1867495"/>
              <a:ext cx="637624" cy="1461939"/>
              <a:chOff x="12048141" y="4284568"/>
              <a:chExt cx="531200" cy="1461939"/>
            </a:xfrm>
          </p:grpSpPr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7EF503F0-A789-4993-97A8-7263994E5E4C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9B705CC0-90D5-0730-D429-BE26BA70AA0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80DAF569-0AA3-FB80-0A70-1F27E248FD1D}"/>
                </a:ext>
              </a:extLst>
            </p:cNvPr>
            <p:cNvSpPr txBox="1"/>
            <p:nvPr/>
          </p:nvSpPr>
          <p:spPr>
            <a:xfrm>
              <a:off x="8932545" y="2148927"/>
              <a:ext cx="1539222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b) 1 x </a:t>
              </a:r>
            </a:p>
          </p:txBody>
        </p:sp>
      </p:grp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DE6338A3-3050-D206-F684-A4BE6E55A95C}"/>
              </a:ext>
            </a:extLst>
          </p:cNvPr>
          <p:cNvGrpSpPr/>
          <p:nvPr/>
        </p:nvGrpSpPr>
        <p:grpSpPr>
          <a:xfrm>
            <a:off x="8972364" y="6794864"/>
            <a:ext cx="2191536" cy="1461939"/>
            <a:chOff x="8932545" y="1867495"/>
            <a:chExt cx="2191536" cy="1461939"/>
          </a:xfrm>
        </p:grpSpPr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8495BE24-1BC9-3EDB-6EBB-12751B10DFD7}"/>
                </a:ext>
              </a:extLst>
            </p:cNvPr>
            <p:cNvGrpSpPr/>
            <p:nvPr/>
          </p:nvGrpSpPr>
          <p:grpSpPr>
            <a:xfrm>
              <a:off x="10486457" y="1867495"/>
              <a:ext cx="637624" cy="1461939"/>
              <a:chOff x="12048141" y="4284568"/>
              <a:chExt cx="531200" cy="1461939"/>
            </a:xfrm>
          </p:grpSpPr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41F2E43B-A749-1D58-1AC6-B21851523691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5403803D-C06F-3412-EA76-28D5342A8D2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9DA940C3-719E-FC88-E015-0A53865AB669}"/>
                </a:ext>
              </a:extLst>
            </p:cNvPr>
            <p:cNvSpPr txBox="1"/>
            <p:nvPr/>
          </p:nvSpPr>
          <p:spPr>
            <a:xfrm>
              <a:off x="8932545" y="2148927"/>
              <a:ext cx="1539222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c) 0 x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68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3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9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43" grpId="0"/>
      <p:bldP spid="5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DE9CE45-8DEE-4C29-86F6-561E75B57F02}"/>
              </a:ext>
            </a:extLst>
          </p:cNvPr>
          <p:cNvGrpSpPr/>
          <p:nvPr/>
        </p:nvGrpSpPr>
        <p:grpSpPr>
          <a:xfrm>
            <a:off x="651750" y="651750"/>
            <a:ext cx="7510340" cy="8983499"/>
            <a:chOff x="0" y="0"/>
            <a:chExt cx="10013787" cy="11977999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71C8C029-0B37-D4AD-0CA3-7E81BFA8477B}"/>
                </a:ext>
              </a:extLst>
            </p:cNvPr>
            <p:cNvGrpSpPr/>
            <p:nvPr/>
          </p:nvGrpSpPr>
          <p:grpSpPr>
            <a:xfrm>
              <a:off x="0" y="0"/>
              <a:ext cx="10013787" cy="11977999"/>
              <a:chOff x="0" y="0"/>
              <a:chExt cx="2540535" cy="3038863"/>
            </a:xfrm>
          </p:grpSpPr>
          <p:sp>
            <p:nvSpPr>
              <p:cNvPr id="21" name="Freeform 4">
                <a:extLst>
                  <a:ext uri="{FF2B5EF4-FFF2-40B4-BE49-F238E27FC236}">
                    <a16:creationId xmlns:a16="http://schemas.microsoft.com/office/drawing/2014/main" id="{648C5C4A-49DA-9B07-4AEB-BE936BF0B24C}"/>
                  </a:ext>
                </a:extLst>
              </p:cNvPr>
              <p:cNvSpPr/>
              <p:nvPr/>
            </p:nvSpPr>
            <p:spPr>
              <a:xfrm>
                <a:off x="0" y="0"/>
                <a:ext cx="2540535" cy="3038863"/>
              </a:xfrm>
              <a:custGeom>
                <a:avLst/>
                <a:gdLst/>
                <a:ahLst/>
                <a:cxnLst/>
                <a:rect l="l" t="t" r="r" b="b"/>
                <a:pathLst>
                  <a:path w="2540535" h="3038863">
                    <a:moveTo>
                      <a:pt x="2416075" y="3038863"/>
                    </a:moveTo>
                    <a:lnTo>
                      <a:pt x="124460" y="3038863"/>
                    </a:lnTo>
                    <a:cubicBezTo>
                      <a:pt x="55880" y="3038863"/>
                      <a:pt x="0" y="2982983"/>
                      <a:pt x="0" y="291440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416075" y="0"/>
                    </a:lnTo>
                    <a:cubicBezTo>
                      <a:pt x="2484655" y="0"/>
                      <a:pt x="2540535" y="55880"/>
                      <a:pt x="2540535" y="124460"/>
                    </a:cubicBezTo>
                    <a:lnTo>
                      <a:pt x="2540535" y="2914403"/>
                    </a:lnTo>
                    <a:cubicBezTo>
                      <a:pt x="2540535" y="2982983"/>
                      <a:pt x="2484655" y="3038863"/>
                      <a:pt x="2416075" y="3038863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" name="AutoShape 5">
              <a:extLst>
                <a:ext uri="{FF2B5EF4-FFF2-40B4-BE49-F238E27FC236}">
                  <a16:creationId xmlns:a16="http://schemas.microsoft.com/office/drawing/2014/main" id="{2BE386DA-70BC-6829-7EC3-48DF37BB7F15}"/>
                </a:ext>
              </a:extLst>
            </p:cNvPr>
            <p:cNvSpPr/>
            <p:nvPr/>
          </p:nvSpPr>
          <p:spPr>
            <a:xfrm>
              <a:off x="0" y="1266422"/>
              <a:ext cx="10013787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5" name="Group 6">
              <a:extLst>
                <a:ext uri="{FF2B5EF4-FFF2-40B4-BE49-F238E27FC236}">
                  <a16:creationId xmlns:a16="http://schemas.microsoft.com/office/drawing/2014/main" id="{02C8553C-5527-9791-7D28-D878AA02B013}"/>
                </a:ext>
              </a:extLst>
            </p:cNvPr>
            <p:cNvGrpSpPr/>
            <p:nvPr/>
          </p:nvGrpSpPr>
          <p:grpSpPr>
            <a:xfrm rot="-10800000">
              <a:off x="1386781" y="502600"/>
              <a:ext cx="289704" cy="289704"/>
              <a:chOff x="0" y="0"/>
              <a:chExt cx="6350000" cy="6350000"/>
            </a:xfrm>
          </p:grpSpPr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F1D43F25-1658-C841-4835-54AC8E392F47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DECE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" name="Group 8">
              <a:extLst>
                <a:ext uri="{FF2B5EF4-FFF2-40B4-BE49-F238E27FC236}">
                  <a16:creationId xmlns:a16="http://schemas.microsoft.com/office/drawing/2014/main" id="{D9A61721-C1A1-5D85-9EE3-8CCE09F0B89C}"/>
                </a:ext>
              </a:extLst>
            </p:cNvPr>
            <p:cNvGrpSpPr/>
            <p:nvPr/>
          </p:nvGrpSpPr>
          <p:grpSpPr>
            <a:xfrm rot="-10800000">
              <a:off x="1039940" y="502600"/>
              <a:ext cx="289704" cy="289704"/>
              <a:chOff x="0" y="0"/>
              <a:chExt cx="6350000" cy="6350000"/>
            </a:xfrm>
          </p:grpSpPr>
          <p:sp>
            <p:nvSpPr>
              <p:cNvPr id="19" name="Freeform 9">
                <a:extLst>
                  <a:ext uri="{FF2B5EF4-FFF2-40B4-BE49-F238E27FC236}">
                    <a16:creationId xmlns:a16="http://schemas.microsoft.com/office/drawing/2014/main" id="{5B3C1B26-0D2F-517D-FA84-113C8A852E79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C00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" name="Group 10">
              <a:extLst>
                <a:ext uri="{FF2B5EF4-FFF2-40B4-BE49-F238E27FC236}">
                  <a16:creationId xmlns:a16="http://schemas.microsoft.com/office/drawing/2014/main" id="{E456D9BF-57BF-01CB-B35B-52E9EA1EC470}"/>
                </a:ext>
              </a:extLst>
            </p:cNvPr>
            <p:cNvGrpSpPr/>
            <p:nvPr/>
          </p:nvGrpSpPr>
          <p:grpSpPr>
            <a:xfrm rot="-10800000">
              <a:off x="693100" y="502600"/>
              <a:ext cx="289704" cy="289704"/>
              <a:chOff x="0" y="0"/>
              <a:chExt cx="6350000" cy="6350000"/>
            </a:xfrm>
          </p:grpSpPr>
          <p:sp>
            <p:nvSpPr>
              <p:cNvPr id="18" name="Freeform 11">
                <a:extLst>
                  <a:ext uri="{FF2B5EF4-FFF2-40B4-BE49-F238E27FC236}">
                    <a16:creationId xmlns:a16="http://schemas.microsoft.com/office/drawing/2014/main" id="{4D3C142B-22C0-7839-CFED-7C1A4ECD54B4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17171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2" name="Group 12">
            <a:extLst>
              <a:ext uri="{FF2B5EF4-FFF2-40B4-BE49-F238E27FC236}">
                <a16:creationId xmlns:a16="http://schemas.microsoft.com/office/drawing/2014/main" id="{D40309D3-47AC-92D5-05F4-F96E078FDC10}"/>
              </a:ext>
            </a:extLst>
          </p:cNvPr>
          <p:cNvGrpSpPr/>
          <p:nvPr/>
        </p:nvGrpSpPr>
        <p:grpSpPr>
          <a:xfrm>
            <a:off x="8539040" y="651750"/>
            <a:ext cx="9097209" cy="8983499"/>
            <a:chOff x="0" y="0"/>
            <a:chExt cx="3077328" cy="3038863"/>
          </a:xfrm>
        </p:grpSpPr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6A3F1525-3FEF-1DD7-EB21-8C868020B508}"/>
                </a:ext>
              </a:extLst>
            </p:cNvPr>
            <p:cNvSpPr/>
            <p:nvPr/>
          </p:nvSpPr>
          <p:spPr>
            <a:xfrm>
              <a:off x="0" y="0"/>
              <a:ext cx="3077328" cy="3038863"/>
            </a:xfrm>
            <a:custGeom>
              <a:avLst/>
              <a:gdLst/>
              <a:ahLst/>
              <a:cxnLst/>
              <a:rect l="l" t="t" r="r" b="b"/>
              <a:pathLst>
                <a:path w="3077328" h="3038863">
                  <a:moveTo>
                    <a:pt x="2952867" y="3038863"/>
                  </a:moveTo>
                  <a:lnTo>
                    <a:pt x="124460" y="3038863"/>
                  </a:lnTo>
                  <a:cubicBezTo>
                    <a:pt x="55880" y="3038863"/>
                    <a:pt x="0" y="2982983"/>
                    <a:pt x="0" y="29144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952868" y="0"/>
                  </a:lnTo>
                  <a:cubicBezTo>
                    <a:pt x="3021448" y="0"/>
                    <a:pt x="3077328" y="55880"/>
                    <a:pt x="3077328" y="124460"/>
                  </a:cubicBezTo>
                  <a:lnTo>
                    <a:pt x="3077328" y="2914403"/>
                  </a:lnTo>
                  <a:cubicBezTo>
                    <a:pt x="3077328" y="2982983"/>
                    <a:pt x="3021448" y="3038863"/>
                    <a:pt x="2952868" y="303886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0376105C-B5DB-A531-0189-5BBA9379A70E}"/>
              </a:ext>
            </a:extLst>
          </p:cNvPr>
          <p:cNvSpPr txBox="1"/>
          <p:nvPr/>
        </p:nvSpPr>
        <p:spPr>
          <a:xfrm>
            <a:off x="1596146" y="1622929"/>
            <a:ext cx="5621547" cy="982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x-none" sz="4400" b="1" dirty="0">
                <a:latin typeface="Arial" panose="020B0604020202020204" pitchFamily="34" charset="0"/>
                <a:cs typeface="Arial" panose="020B0604020202020204" pitchFamily="34" charset="0"/>
              </a:rPr>
              <a:t>Bài tập 3 SGK – tr88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C7ECEEA-32A5-859A-376A-F2D65F59D382}"/>
              </a:ext>
            </a:extLst>
          </p:cNvPr>
          <p:cNvGrpSpPr/>
          <p:nvPr/>
        </p:nvGrpSpPr>
        <p:grpSpPr>
          <a:xfrm>
            <a:off x="1023267" y="2711397"/>
            <a:ext cx="6621747" cy="2351655"/>
            <a:chOff x="1023267" y="2711397"/>
            <a:chExt cx="6621747" cy="2351655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68693C0-0646-1589-DB7E-BA1339AAB354}"/>
                </a:ext>
              </a:extLst>
            </p:cNvPr>
            <p:cNvSpPr txBox="1"/>
            <p:nvPr/>
          </p:nvSpPr>
          <p:spPr>
            <a:xfrm>
              <a:off x="1023267" y="2711397"/>
              <a:ext cx="6621747" cy="19115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1000"/>
                </a:spcAft>
              </a:pP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Tính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chu vi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của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hình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vuông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có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cạnh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dm.</a:t>
              </a:r>
              <a:endParaRPr lang="x-none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1325E31-554A-941D-F385-D1E3F6860698}"/>
                </a:ext>
              </a:extLst>
            </p:cNvPr>
            <p:cNvGrpSpPr/>
            <p:nvPr/>
          </p:nvGrpSpPr>
          <p:grpSpPr>
            <a:xfrm>
              <a:off x="3200400" y="3601113"/>
              <a:ext cx="637624" cy="1461939"/>
              <a:chOff x="12048141" y="4284568"/>
              <a:chExt cx="531200" cy="1461939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EE66A64-868C-9235-965F-76C8B934F490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4AF2FAF9-E2F9-9F24-E134-2A50FCD0362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7B80EA4-F701-86BD-F1CB-54901F914ACC}"/>
              </a:ext>
            </a:extLst>
          </p:cNvPr>
          <p:cNvGrpSpPr/>
          <p:nvPr/>
        </p:nvGrpSpPr>
        <p:grpSpPr>
          <a:xfrm>
            <a:off x="1431704" y="5512662"/>
            <a:ext cx="5719054" cy="3653486"/>
            <a:chOff x="1596146" y="5315054"/>
            <a:chExt cx="5719054" cy="3653486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8A9EF34-9B0D-2EE8-7F4A-F6AC9D909B2B}"/>
                </a:ext>
              </a:extLst>
            </p:cNvPr>
            <p:cNvSpPr/>
            <p:nvPr/>
          </p:nvSpPr>
          <p:spPr>
            <a:xfrm>
              <a:off x="1596146" y="5315054"/>
              <a:ext cx="3653486" cy="365348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635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4CF6B78-D181-C1AD-94F9-C6095348FDE7}"/>
                </a:ext>
              </a:extLst>
            </p:cNvPr>
            <p:cNvGrpSpPr/>
            <p:nvPr/>
          </p:nvGrpSpPr>
          <p:grpSpPr>
            <a:xfrm>
              <a:off x="5583982" y="6229663"/>
              <a:ext cx="637624" cy="1461939"/>
              <a:chOff x="12048141" y="4284568"/>
              <a:chExt cx="531200" cy="1461939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573ECF4-E001-BA81-988A-6E93919E8E7C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E3D42AC1-BFA5-72E2-BB9E-EDF85CBFBC3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4E073B-D27F-6C21-39D5-BF73C0379F86}"/>
                </a:ext>
              </a:extLst>
            </p:cNvPr>
            <p:cNvSpPr txBox="1"/>
            <p:nvPr/>
          </p:nvSpPr>
          <p:spPr>
            <a:xfrm>
              <a:off x="6341228" y="6591300"/>
              <a:ext cx="973972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dm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803097" y="1603879"/>
            <a:ext cx="6477000" cy="5415954"/>
            <a:chOff x="9803097" y="1603879"/>
            <a:chExt cx="6477000" cy="5415954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AFFB35E-4AFC-AF8E-10E9-FE5EE01E14D8}"/>
                </a:ext>
              </a:extLst>
            </p:cNvPr>
            <p:cNvSpPr txBox="1"/>
            <p:nvPr/>
          </p:nvSpPr>
          <p:spPr>
            <a:xfrm>
              <a:off x="9803097" y="1603879"/>
              <a:ext cx="6477000" cy="20397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en-US" sz="4200" b="1" u="sng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</a:t>
              </a:r>
              <a:r>
                <a:rPr lang="en-US" sz="4200" b="1" u="sng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u="sng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giải</a:t>
              </a:r>
              <a:endParaRPr lang="en-US" sz="4200" b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50000"/>
                </a:lnSpc>
                <a:spcAft>
                  <a:spcPts val="1000"/>
                </a:spcAft>
              </a:pP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Chu vi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của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hình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vuông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là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</a:t>
              </a:r>
              <a:endParaRPr lang="x-none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9FE1FF3C-FB2E-657B-4DAE-F1FBEEEB7576}"/>
                </a:ext>
              </a:extLst>
            </p:cNvPr>
            <p:cNvGrpSpPr/>
            <p:nvPr/>
          </p:nvGrpSpPr>
          <p:grpSpPr>
            <a:xfrm>
              <a:off x="11232749" y="3891976"/>
              <a:ext cx="4190886" cy="1461940"/>
              <a:chOff x="11649959" y="7527571"/>
              <a:chExt cx="4190886" cy="1461940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E0301B55-C094-78C8-50FB-3CFD945BE697}"/>
                  </a:ext>
                </a:extLst>
              </p:cNvPr>
              <p:cNvGrpSpPr/>
              <p:nvPr/>
            </p:nvGrpSpPr>
            <p:grpSpPr>
              <a:xfrm>
                <a:off x="11649959" y="7527572"/>
                <a:ext cx="1952832" cy="1461939"/>
                <a:chOff x="4066826" y="3319860"/>
                <a:chExt cx="1952832" cy="1461939"/>
              </a:xfrm>
            </p:grpSpPr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id="{C5865F78-8C8C-C385-3BD6-8DBECC3FE394}"/>
                    </a:ext>
                  </a:extLst>
                </p:cNvPr>
                <p:cNvGrpSpPr/>
                <p:nvPr/>
              </p:nvGrpSpPr>
              <p:grpSpPr>
                <a:xfrm>
                  <a:off x="4066826" y="3319860"/>
                  <a:ext cx="978831" cy="1461939"/>
                  <a:chOff x="12048141" y="4284568"/>
                  <a:chExt cx="531200" cy="1461939"/>
                </a:xfrm>
              </p:grpSpPr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A8738D2C-CAB9-D0AD-A38E-38D1FBCE2EE5}"/>
                      </a:ext>
                    </a:extLst>
                  </p:cNvPr>
                  <p:cNvSpPr txBox="1"/>
                  <p:nvPr/>
                </p:nvSpPr>
                <p:spPr>
                  <a:xfrm>
                    <a:off x="12048141" y="4284568"/>
                    <a:ext cx="518961" cy="146193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>
                      <a:spcBef>
                        <a:spcPts val="300"/>
                      </a:spcBef>
                      <a:spcAft>
                        <a:spcPts val="300"/>
                      </a:spcAft>
                    </a:pPr>
                    <a:r>
                      <a:rPr lang="en-US" sz="4200" dirty="0"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3</a:t>
                    </a:r>
                  </a:p>
                  <a:p>
                    <a:pPr algn="ctr">
                      <a:spcBef>
                        <a:spcPts val="300"/>
                      </a:spcBef>
                      <a:spcAft>
                        <a:spcPts val="300"/>
                      </a:spcAft>
                    </a:pPr>
                    <a:r>
                      <a:rPr lang="en-US" sz="4200" dirty="0"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5</a:t>
                    </a:r>
                  </a:p>
                </p:txBody>
              </p:sp>
              <p:cxnSp>
                <p:nvCxnSpPr>
                  <p:cNvPr id="46" name="Straight Connector 45">
                    <a:extLst>
                      <a:ext uri="{FF2B5EF4-FFF2-40B4-BE49-F238E27FC236}">
                        <a16:creationId xmlns:a16="http://schemas.microsoft.com/office/drawing/2014/main" id="{7E5B5084-A3BE-7E89-F26A-27315F1FD94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2048141" y="5000150"/>
                    <a:ext cx="531200" cy="0"/>
                  </a:xfrm>
                  <a:prstGeom prst="line">
                    <a:avLst/>
                  </a:prstGeom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0A943DBD-4C56-933B-A790-EF7799A83089}"/>
                    </a:ext>
                  </a:extLst>
                </p:cNvPr>
                <p:cNvSpPr txBox="1"/>
                <p:nvPr/>
              </p:nvSpPr>
              <p:spPr>
                <a:xfrm>
                  <a:off x="5040827" y="3601292"/>
                  <a:ext cx="978831" cy="73866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x 4</a:t>
                  </a:r>
                </a:p>
              </p:txBody>
            </p:sp>
          </p:grp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A8D4EFB2-53B8-B97C-E109-F36E3A274C7A}"/>
                  </a:ext>
                </a:extLst>
              </p:cNvPr>
              <p:cNvGrpSpPr/>
              <p:nvPr/>
            </p:nvGrpSpPr>
            <p:grpSpPr>
              <a:xfrm>
                <a:off x="13588236" y="7527571"/>
                <a:ext cx="1251069" cy="1461939"/>
                <a:chOff x="7685562" y="4807182"/>
                <a:chExt cx="1251069" cy="1461939"/>
              </a:xfrm>
            </p:grpSpPr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11ED84C6-27DA-8984-4C3E-006F28B19AD7}"/>
                    </a:ext>
                  </a:extLst>
                </p:cNvPr>
                <p:cNvSpPr txBox="1"/>
                <p:nvPr/>
              </p:nvSpPr>
              <p:spPr>
                <a:xfrm>
                  <a:off x="7685562" y="5153432"/>
                  <a:ext cx="363140" cy="73866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=</a:t>
                  </a:r>
                </a:p>
              </p:txBody>
            </p:sp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97D14787-3C43-25D3-9AF6-0CEFD0FEE88F}"/>
                    </a:ext>
                  </a:extLst>
                </p:cNvPr>
                <p:cNvGrpSpPr/>
                <p:nvPr/>
              </p:nvGrpSpPr>
              <p:grpSpPr>
                <a:xfrm>
                  <a:off x="8143673" y="4807182"/>
                  <a:ext cx="792958" cy="1461939"/>
                  <a:chOff x="12027158" y="4284569"/>
                  <a:chExt cx="531200" cy="1461939"/>
                </a:xfrm>
              </p:grpSpPr>
              <p:sp>
                <p:nvSpPr>
                  <p:cNvPr id="50" name="TextBox 49">
                    <a:extLst>
                      <a:ext uri="{FF2B5EF4-FFF2-40B4-BE49-F238E27FC236}">
                        <a16:creationId xmlns:a16="http://schemas.microsoft.com/office/drawing/2014/main" id="{B4595A62-EC3A-B32E-3A26-D8B8074211CE}"/>
                      </a:ext>
                    </a:extLst>
                  </p:cNvPr>
                  <p:cNvSpPr txBox="1"/>
                  <p:nvPr/>
                </p:nvSpPr>
                <p:spPr>
                  <a:xfrm>
                    <a:off x="12027158" y="4284569"/>
                    <a:ext cx="531200" cy="146193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>
                      <a:spcBef>
                        <a:spcPts val="300"/>
                      </a:spcBef>
                      <a:spcAft>
                        <a:spcPts val="300"/>
                      </a:spcAft>
                    </a:pPr>
                    <a:r>
                      <a:rPr lang="en-US" sz="4200" dirty="0"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12</a:t>
                    </a:r>
                  </a:p>
                  <a:p>
                    <a:pPr algn="ctr">
                      <a:spcBef>
                        <a:spcPts val="300"/>
                      </a:spcBef>
                      <a:spcAft>
                        <a:spcPts val="300"/>
                      </a:spcAft>
                    </a:pPr>
                    <a:r>
                      <a:rPr lang="en-US" sz="4200" dirty="0"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5  </a:t>
                    </a:r>
                  </a:p>
                </p:txBody>
              </p:sp>
              <p:cxnSp>
                <p:nvCxnSpPr>
                  <p:cNvPr id="51" name="Straight Connector 50">
                    <a:extLst>
                      <a:ext uri="{FF2B5EF4-FFF2-40B4-BE49-F238E27FC236}">
                        <a16:creationId xmlns:a16="http://schemas.microsoft.com/office/drawing/2014/main" id="{0B181615-ACC0-3DEE-D05C-569A2A1C8E7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2027158" y="5000151"/>
                    <a:ext cx="531200" cy="0"/>
                  </a:xfrm>
                  <a:prstGeom prst="line">
                    <a:avLst/>
                  </a:prstGeom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D7364C1F-ABB2-6882-DB7D-FA420F3FF51D}"/>
                  </a:ext>
                </a:extLst>
              </p:cNvPr>
              <p:cNvSpPr txBox="1"/>
              <p:nvPr/>
            </p:nvSpPr>
            <p:spPr>
              <a:xfrm>
                <a:off x="14871053" y="7869771"/>
                <a:ext cx="969792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dm</a:t>
                </a: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2AA65B0E-FB0D-99AD-38EA-A5866EC4DD95}"/>
                </a:ext>
              </a:extLst>
            </p:cNvPr>
            <p:cNvGrpSpPr/>
            <p:nvPr/>
          </p:nvGrpSpPr>
          <p:grpSpPr>
            <a:xfrm>
              <a:off x="11160088" y="5557894"/>
              <a:ext cx="4597240" cy="1461939"/>
              <a:chOff x="11649959" y="8779839"/>
              <a:chExt cx="4597240" cy="1461939"/>
            </a:xfrm>
          </p:grpSpPr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73771A00-58AA-E041-C9C5-146DA32A69FD}"/>
                  </a:ext>
                </a:extLst>
              </p:cNvPr>
              <p:cNvSpPr txBox="1"/>
              <p:nvPr/>
            </p:nvSpPr>
            <p:spPr>
              <a:xfrm>
                <a:off x="11649959" y="9075316"/>
                <a:ext cx="4597240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Đáp</a:t>
                </a: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	  dm </a:t>
                </a:r>
              </a:p>
            </p:txBody>
          </p: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525BDAE5-C39C-2F09-EC6D-001C86654CBE}"/>
                  </a:ext>
                </a:extLst>
              </p:cNvPr>
              <p:cNvGrpSpPr/>
              <p:nvPr/>
            </p:nvGrpSpPr>
            <p:grpSpPr>
              <a:xfrm>
                <a:off x="14113792" y="8779839"/>
                <a:ext cx="792958" cy="1461939"/>
                <a:chOff x="12027158" y="4284569"/>
                <a:chExt cx="531200" cy="1461939"/>
              </a:xfrm>
            </p:grpSpPr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E8508B3E-E262-8E3F-0F77-0B86CC00845B}"/>
                    </a:ext>
                  </a:extLst>
                </p:cNvPr>
                <p:cNvSpPr txBox="1"/>
                <p:nvPr/>
              </p:nvSpPr>
              <p:spPr>
                <a:xfrm>
                  <a:off x="12027158" y="4284569"/>
                  <a:ext cx="531200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12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5  </a:t>
                  </a:r>
                </a:p>
              </p:txBody>
            </p: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2A24865F-AA07-F8E8-360D-2A957F924F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27158" y="5000151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62" name="Freeform 11">
            <a:extLst>
              <a:ext uri="{FF2B5EF4-FFF2-40B4-BE49-F238E27FC236}">
                <a16:creationId xmlns:a16="http://schemas.microsoft.com/office/drawing/2014/main" id="{6278A66F-994A-8123-910D-C6F44A5012CD}"/>
              </a:ext>
            </a:extLst>
          </p:cNvPr>
          <p:cNvSpPr/>
          <p:nvPr/>
        </p:nvSpPr>
        <p:spPr>
          <a:xfrm>
            <a:off x="7106355" y="6817263"/>
            <a:ext cx="4126394" cy="5535405"/>
          </a:xfrm>
          <a:custGeom>
            <a:avLst/>
            <a:gdLst/>
            <a:ahLst/>
            <a:cxnLst/>
            <a:rect l="l" t="t" r="r" b="b"/>
            <a:pathLst>
              <a:path w="2039084" h="2735356">
                <a:moveTo>
                  <a:pt x="0" y="0"/>
                </a:moveTo>
                <a:lnTo>
                  <a:pt x="2039083" y="0"/>
                </a:lnTo>
                <a:lnTo>
                  <a:pt x="2039083" y="2735356"/>
                </a:lnTo>
                <a:lnTo>
                  <a:pt x="0" y="27353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80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DE9CE45-8DEE-4C29-86F6-561E75B57F02}"/>
              </a:ext>
            </a:extLst>
          </p:cNvPr>
          <p:cNvGrpSpPr/>
          <p:nvPr/>
        </p:nvGrpSpPr>
        <p:grpSpPr>
          <a:xfrm>
            <a:off x="651750" y="651750"/>
            <a:ext cx="7510340" cy="8983499"/>
            <a:chOff x="0" y="0"/>
            <a:chExt cx="10013787" cy="11977999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71C8C029-0B37-D4AD-0CA3-7E81BFA8477B}"/>
                </a:ext>
              </a:extLst>
            </p:cNvPr>
            <p:cNvGrpSpPr/>
            <p:nvPr/>
          </p:nvGrpSpPr>
          <p:grpSpPr>
            <a:xfrm>
              <a:off x="0" y="0"/>
              <a:ext cx="10013787" cy="11977999"/>
              <a:chOff x="0" y="0"/>
              <a:chExt cx="2540535" cy="3038863"/>
            </a:xfrm>
          </p:grpSpPr>
          <p:sp>
            <p:nvSpPr>
              <p:cNvPr id="21" name="Freeform 4">
                <a:extLst>
                  <a:ext uri="{FF2B5EF4-FFF2-40B4-BE49-F238E27FC236}">
                    <a16:creationId xmlns:a16="http://schemas.microsoft.com/office/drawing/2014/main" id="{648C5C4A-49DA-9B07-4AEB-BE936BF0B24C}"/>
                  </a:ext>
                </a:extLst>
              </p:cNvPr>
              <p:cNvSpPr/>
              <p:nvPr/>
            </p:nvSpPr>
            <p:spPr>
              <a:xfrm>
                <a:off x="0" y="0"/>
                <a:ext cx="2540535" cy="3038863"/>
              </a:xfrm>
              <a:custGeom>
                <a:avLst/>
                <a:gdLst/>
                <a:ahLst/>
                <a:cxnLst/>
                <a:rect l="l" t="t" r="r" b="b"/>
                <a:pathLst>
                  <a:path w="2540535" h="3038863">
                    <a:moveTo>
                      <a:pt x="2416075" y="3038863"/>
                    </a:moveTo>
                    <a:lnTo>
                      <a:pt x="124460" y="3038863"/>
                    </a:lnTo>
                    <a:cubicBezTo>
                      <a:pt x="55880" y="3038863"/>
                      <a:pt x="0" y="2982983"/>
                      <a:pt x="0" y="291440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416075" y="0"/>
                    </a:lnTo>
                    <a:cubicBezTo>
                      <a:pt x="2484655" y="0"/>
                      <a:pt x="2540535" y="55880"/>
                      <a:pt x="2540535" y="124460"/>
                    </a:cubicBezTo>
                    <a:lnTo>
                      <a:pt x="2540535" y="2914403"/>
                    </a:lnTo>
                    <a:cubicBezTo>
                      <a:pt x="2540535" y="2982983"/>
                      <a:pt x="2484655" y="3038863"/>
                      <a:pt x="2416075" y="3038863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" name="AutoShape 5">
              <a:extLst>
                <a:ext uri="{FF2B5EF4-FFF2-40B4-BE49-F238E27FC236}">
                  <a16:creationId xmlns:a16="http://schemas.microsoft.com/office/drawing/2014/main" id="{2BE386DA-70BC-6829-7EC3-48DF37BB7F15}"/>
                </a:ext>
              </a:extLst>
            </p:cNvPr>
            <p:cNvSpPr/>
            <p:nvPr/>
          </p:nvSpPr>
          <p:spPr>
            <a:xfrm>
              <a:off x="0" y="1266422"/>
              <a:ext cx="10013787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5" name="Group 6">
              <a:extLst>
                <a:ext uri="{FF2B5EF4-FFF2-40B4-BE49-F238E27FC236}">
                  <a16:creationId xmlns:a16="http://schemas.microsoft.com/office/drawing/2014/main" id="{02C8553C-5527-9791-7D28-D878AA02B013}"/>
                </a:ext>
              </a:extLst>
            </p:cNvPr>
            <p:cNvGrpSpPr/>
            <p:nvPr/>
          </p:nvGrpSpPr>
          <p:grpSpPr>
            <a:xfrm rot="-10800000">
              <a:off x="1386781" y="502600"/>
              <a:ext cx="289704" cy="289704"/>
              <a:chOff x="0" y="0"/>
              <a:chExt cx="6350000" cy="6350000"/>
            </a:xfrm>
          </p:grpSpPr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F1D43F25-1658-C841-4835-54AC8E392F47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DECE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" name="Group 8">
              <a:extLst>
                <a:ext uri="{FF2B5EF4-FFF2-40B4-BE49-F238E27FC236}">
                  <a16:creationId xmlns:a16="http://schemas.microsoft.com/office/drawing/2014/main" id="{D9A61721-C1A1-5D85-9EE3-8CCE09F0B89C}"/>
                </a:ext>
              </a:extLst>
            </p:cNvPr>
            <p:cNvGrpSpPr/>
            <p:nvPr/>
          </p:nvGrpSpPr>
          <p:grpSpPr>
            <a:xfrm rot="-10800000">
              <a:off x="1039940" y="502600"/>
              <a:ext cx="289704" cy="289704"/>
              <a:chOff x="0" y="0"/>
              <a:chExt cx="6350000" cy="6350000"/>
            </a:xfrm>
          </p:grpSpPr>
          <p:sp>
            <p:nvSpPr>
              <p:cNvPr id="19" name="Freeform 9">
                <a:extLst>
                  <a:ext uri="{FF2B5EF4-FFF2-40B4-BE49-F238E27FC236}">
                    <a16:creationId xmlns:a16="http://schemas.microsoft.com/office/drawing/2014/main" id="{5B3C1B26-0D2F-517D-FA84-113C8A852E79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C00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" name="Group 10">
              <a:extLst>
                <a:ext uri="{FF2B5EF4-FFF2-40B4-BE49-F238E27FC236}">
                  <a16:creationId xmlns:a16="http://schemas.microsoft.com/office/drawing/2014/main" id="{E456D9BF-57BF-01CB-B35B-52E9EA1EC470}"/>
                </a:ext>
              </a:extLst>
            </p:cNvPr>
            <p:cNvGrpSpPr/>
            <p:nvPr/>
          </p:nvGrpSpPr>
          <p:grpSpPr>
            <a:xfrm rot="-10800000">
              <a:off x="693100" y="502600"/>
              <a:ext cx="289704" cy="289704"/>
              <a:chOff x="0" y="0"/>
              <a:chExt cx="6350000" cy="6350000"/>
            </a:xfrm>
          </p:grpSpPr>
          <p:sp>
            <p:nvSpPr>
              <p:cNvPr id="18" name="Freeform 11">
                <a:extLst>
                  <a:ext uri="{FF2B5EF4-FFF2-40B4-BE49-F238E27FC236}">
                    <a16:creationId xmlns:a16="http://schemas.microsoft.com/office/drawing/2014/main" id="{4D3C142B-22C0-7839-CFED-7C1A4ECD54B4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17171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2" name="Group 12">
            <a:extLst>
              <a:ext uri="{FF2B5EF4-FFF2-40B4-BE49-F238E27FC236}">
                <a16:creationId xmlns:a16="http://schemas.microsoft.com/office/drawing/2014/main" id="{D40309D3-47AC-92D5-05F4-F96E078FDC10}"/>
              </a:ext>
            </a:extLst>
          </p:cNvPr>
          <p:cNvGrpSpPr/>
          <p:nvPr/>
        </p:nvGrpSpPr>
        <p:grpSpPr>
          <a:xfrm>
            <a:off x="8539040" y="651750"/>
            <a:ext cx="9097209" cy="8983499"/>
            <a:chOff x="0" y="0"/>
            <a:chExt cx="3077328" cy="3038863"/>
          </a:xfrm>
        </p:grpSpPr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6A3F1525-3FEF-1DD7-EB21-8C868020B508}"/>
                </a:ext>
              </a:extLst>
            </p:cNvPr>
            <p:cNvSpPr/>
            <p:nvPr/>
          </p:nvSpPr>
          <p:spPr>
            <a:xfrm>
              <a:off x="0" y="0"/>
              <a:ext cx="3077328" cy="3038863"/>
            </a:xfrm>
            <a:custGeom>
              <a:avLst/>
              <a:gdLst/>
              <a:ahLst/>
              <a:cxnLst/>
              <a:rect l="l" t="t" r="r" b="b"/>
              <a:pathLst>
                <a:path w="3077328" h="3038863">
                  <a:moveTo>
                    <a:pt x="2952867" y="3038863"/>
                  </a:moveTo>
                  <a:lnTo>
                    <a:pt x="124460" y="3038863"/>
                  </a:lnTo>
                  <a:cubicBezTo>
                    <a:pt x="55880" y="3038863"/>
                    <a:pt x="0" y="2982983"/>
                    <a:pt x="0" y="29144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952868" y="0"/>
                  </a:lnTo>
                  <a:cubicBezTo>
                    <a:pt x="3021448" y="0"/>
                    <a:pt x="3077328" y="55880"/>
                    <a:pt x="3077328" y="124460"/>
                  </a:cubicBezTo>
                  <a:lnTo>
                    <a:pt x="3077328" y="2914403"/>
                  </a:lnTo>
                  <a:cubicBezTo>
                    <a:pt x="3077328" y="2982983"/>
                    <a:pt x="3021448" y="3038863"/>
                    <a:pt x="2952868" y="303886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0376105C-B5DB-A531-0189-5BBA9379A70E}"/>
              </a:ext>
            </a:extLst>
          </p:cNvPr>
          <p:cNvSpPr txBox="1"/>
          <p:nvPr/>
        </p:nvSpPr>
        <p:spPr>
          <a:xfrm>
            <a:off x="1573539" y="2137327"/>
            <a:ext cx="5621547" cy="982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x-none" sz="4400" b="1" dirty="0">
                <a:latin typeface="Arial" panose="020B0604020202020204" pitchFamily="34" charset="0"/>
                <a:cs typeface="Arial" panose="020B0604020202020204" pitchFamily="34" charset="0"/>
              </a:rPr>
              <a:t>Bài tập 4 SGK – tr88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1C12D7F-7A2F-6327-B47D-32E5D7A7C21C}"/>
              </a:ext>
            </a:extLst>
          </p:cNvPr>
          <p:cNvGrpSpPr/>
          <p:nvPr/>
        </p:nvGrpSpPr>
        <p:grpSpPr>
          <a:xfrm>
            <a:off x="8942221" y="1319631"/>
            <a:ext cx="8290846" cy="7647735"/>
            <a:chOff x="8825580" y="1245978"/>
            <a:chExt cx="8290846" cy="764773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20A4342-5E68-9C23-FD7B-721C1EF0E420}"/>
                </a:ext>
              </a:extLst>
            </p:cNvPr>
            <p:cNvSpPr txBox="1"/>
            <p:nvPr/>
          </p:nvSpPr>
          <p:spPr>
            <a:xfrm>
              <a:off x="8825580" y="1245978"/>
              <a:ext cx="8290846" cy="76477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200000"/>
                </a:lnSpc>
              </a:pP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Một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tàu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vũ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trụ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bay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vòng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quanh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một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thiên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thể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6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vòng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rồi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mới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đáp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xuống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Nếu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mỗi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vòng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tàu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vũ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trụ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bay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	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km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thì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nó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đã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bay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tất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cả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bao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nhiêu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ki-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lô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-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mét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quanh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thiên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thể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?</a:t>
              </a:r>
              <a:r>
                <a:rPr lang="x-none" sz="42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x-none" sz="4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8BF0EAC-14D7-D723-F7A4-9E3120FF25CD}"/>
                </a:ext>
              </a:extLst>
            </p:cNvPr>
            <p:cNvGrpSpPr/>
            <p:nvPr/>
          </p:nvGrpSpPr>
          <p:grpSpPr>
            <a:xfrm>
              <a:off x="11506200" y="5295900"/>
              <a:ext cx="873763" cy="1461939"/>
              <a:chOff x="12048141" y="4284568"/>
              <a:chExt cx="531200" cy="1461939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2AEE211-ED8D-E8E2-AAB7-266B4939CC98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50C8AA5C-D330-AFB6-C118-B60C198257E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11" name="Freeform 2">
            <a:extLst>
              <a:ext uri="{FF2B5EF4-FFF2-40B4-BE49-F238E27FC236}">
                <a16:creationId xmlns:a16="http://schemas.microsoft.com/office/drawing/2014/main" id="{7B032E9B-69D8-CC4B-FD68-8177C31CE15A}"/>
              </a:ext>
            </a:extLst>
          </p:cNvPr>
          <p:cNvSpPr/>
          <p:nvPr/>
        </p:nvSpPr>
        <p:spPr>
          <a:xfrm>
            <a:off x="712359" y="3765694"/>
            <a:ext cx="7343906" cy="4669655"/>
          </a:xfrm>
          <a:custGeom>
            <a:avLst/>
            <a:gdLst/>
            <a:ahLst/>
            <a:cxnLst/>
            <a:rect l="l" t="t" r="r" b="b"/>
            <a:pathLst>
              <a:path w="4590651" h="2918986">
                <a:moveTo>
                  <a:pt x="0" y="0"/>
                </a:moveTo>
                <a:lnTo>
                  <a:pt x="4590651" y="0"/>
                </a:lnTo>
                <a:lnTo>
                  <a:pt x="4590651" y="2918986"/>
                </a:lnTo>
                <a:lnTo>
                  <a:pt x="0" y="29189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109" t="-91189" r="-20308" b="-102643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5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0C4002EB-E119-ACB5-ACBC-F93015A50986}"/>
              </a:ext>
            </a:extLst>
          </p:cNvPr>
          <p:cNvGrpSpPr/>
          <p:nvPr/>
        </p:nvGrpSpPr>
        <p:grpSpPr>
          <a:xfrm>
            <a:off x="651750" y="651750"/>
            <a:ext cx="16984499" cy="8983499"/>
            <a:chOff x="0" y="0"/>
            <a:chExt cx="22645999" cy="11977999"/>
          </a:xfrm>
        </p:grpSpPr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E0D516E4-B8DA-ADDE-3E88-01E28ED333F2}"/>
                </a:ext>
              </a:extLst>
            </p:cNvPr>
            <p:cNvGrpSpPr/>
            <p:nvPr/>
          </p:nvGrpSpPr>
          <p:grpSpPr>
            <a:xfrm>
              <a:off x="0" y="0"/>
              <a:ext cx="22645999" cy="11977999"/>
              <a:chOff x="0" y="0"/>
              <a:chExt cx="5745374" cy="3038863"/>
            </a:xfrm>
          </p:grpSpPr>
          <p:sp>
            <p:nvSpPr>
              <p:cNvPr id="14" name="Freeform 4">
                <a:extLst>
                  <a:ext uri="{FF2B5EF4-FFF2-40B4-BE49-F238E27FC236}">
                    <a16:creationId xmlns:a16="http://schemas.microsoft.com/office/drawing/2014/main" id="{88495D84-F51F-A300-5E34-83D317C2F3D9}"/>
                  </a:ext>
                </a:extLst>
              </p:cNvPr>
              <p:cNvSpPr/>
              <p:nvPr/>
            </p:nvSpPr>
            <p:spPr>
              <a:xfrm>
                <a:off x="0" y="0"/>
                <a:ext cx="5745374" cy="3038863"/>
              </a:xfrm>
              <a:custGeom>
                <a:avLst/>
                <a:gdLst/>
                <a:ahLst/>
                <a:cxnLst/>
                <a:rect l="l" t="t" r="r" b="b"/>
                <a:pathLst>
                  <a:path w="5745374" h="3038863">
                    <a:moveTo>
                      <a:pt x="5620914" y="3038863"/>
                    </a:moveTo>
                    <a:lnTo>
                      <a:pt x="124460" y="3038863"/>
                    </a:lnTo>
                    <a:cubicBezTo>
                      <a:pt x="55880" y="3038863"/>
                      <a:pt x="0" y="2982983"/>
                      <a:pt x="0" y="291440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620914" y="0"/>
                    </a:lnTo>
                    <a:cubicBezTo>
                      <a:pt x="5689494" y="0"/>
                      <a:pt x="5745374" y="55880"/>
                      <a:pt x="5745374" y="124460"/>
                    </a:cubicBezTo>
                    <a:lnTo>
                      <a:pt x="5745374" y="2914403"/>
                    </a:lnTo>
                    <a:cubicBezTo>
                      <a:pt x="5745374" y="2982983"/>
                      <a:pt x="5689494" y="3038863"/>
                      <a:pt x="5620914" y="3038863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" name="AutoShape 5">
              <a:extLst>
                <a:ext uri="{FF2B5EF4-FFF2-40B4-BE49-F238E27FC236}">
                  <a16:creationId xmlns:a16="http://schemas.microsoft.com/office/drawing/2014/main" id="{6969A44C-C254-CCC3-1F5A-CB43EC3E8F41}"/>
                </a:ext>
              </a:extLst>
            </p:cNvPr>
            <p:cNvSpPr/>
            <p:nvPr/>
          </p:nvSpPr>
          <p:spPr>
            <a:xfrm>
              <a:off x="0" y="1266422"/>
              <a:ext cx="22645999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8" name="Group 6">
              <a:extLst>
                <a:ext uri="{FF2B5EF4-FFF2-40B4-BE49-F238E27FC236}">
                  <a16:creationId xmlns:a16="http://schemas.microsoft.com/office/drawing/2014/main" id="{BEACAD39-E6CD-966A-A5A1-12C870865526}"/>
                </a:ext>
              </a:extLst>
            </p:cNvPr>
            <p:cNvGrpSpPr/>
            <p:nvPr/>
          </p:nvGrpSpPr>
          <p:grpSpPr>
            <a:xfrm rot="-10800000">
              <a:off x="1386781" y="502600"/>
              <a:ext cx="289704" cy="289704"/>
              <a:chOff x="0" y="0"/>
              <a:chExt cx="6350000" cy="6350000"/>
            </a:xfrm>
          </p:grpSpPr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8E944D1C-C905-065C-5C9C-DEACC2857679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DECE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3F27AB4-ECBE-C73D-4C77-037940174674}"/>
                </a:ext>
              </a:extLst>
            </p:cNvPr>
            <p:cNvGrpSpPr/>
            <p:nvPr/>
          </p:nvGrpSpPr>
          <p:grpSpPr>
            <a:xfrm rot="-10800000">
              <a:off x="1039940" y="502600"/>
              <a:ext cx="289704" cy="289704"/>
              <a:chOff x="0" y="0"/>
              <a:chExt cx="6350000" cy="6350000"/>
            </a:xfrm>
          </p:grpSpPr>
          <p:sp>
            <p:nvSpPr>
              <p:cNvPr id="12" name="Freeform 9">
                <a:extLst>
                  <a:ext uri="{FF2B5EF4-FFF2-40B4-BE49-F238E27FC236}">
                    <a16:creationId xmlns:a16="http://schemas.microsoft.com/office/drawing/2014/main" id="{EB707F69-EF4A-37D0-41BE-12F9829D7DA2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D558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B6D445BD-DD4D-EA89-0614-52EAC71F52E6}"/>
                </a:ext>
              </a:extLst>
            </p:cNvPr>
            <p:cNvGrpSpPr/>
            <p:nvPr/>
          </p:nvGrpSpPr>
          <p:grpSpPr>
            <a:xfrm rot="-10800000">
              <a:off x="693100" y="502600"/>
              <a:ext cx="289704" cy="289704"/>
              <a:chOff x="0" y="0"/>
              <a:chExt cx="6350000" cy="6350000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B074F94B-2917-1280-D55C-709359509BD6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17171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4540611" y="1936736"/>
            <a:ext cx="9943878" cy="6473593"/>
            <a:chOff x="4540611" y="1936736"/>
            <a:chExt cx="9943878" cy="647359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36E82AA-2751-5F4F-E3E3-8325602DED1F}"/>
                </a:ext>
              </a:extLst>
            </p:cNvPr>
            <p:cNvSpPr txBox="1"/>
            <p:nvPr/>
          </p:nvSpPr>
          <p:spPr>
            <a:xfrm>
              <a:off x="4540611" y="1936736"/>
              <a:ext cx="9943878" cy="30092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en-US" sz="4200" b="1" u="sng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</a:t>
              </a:r>
              <a:r>
                <a:rPr lang="en-US" sz="4200" b="1" u="sng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u="sng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giải</a:t>
              </a:r>
              <a:endParaRPr lang="x-none" sz="4200" b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Tàu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vũ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trụ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bay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vòng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quanh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thiên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thể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ki-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lô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-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mét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là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</a:t>
              </a:r>
              <a:endParaRPr lang="x-none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8DCF49E-8015-FDBA-E09F-2A59811125AE}"/>
                </a:ext>
              </a:extLst>
            </p:cNvPr>
            <p:cNvGrpSpPr/>
            <p:nvPr/>
          </p:nvGrpSpPr>
          <p:grpSpPr>
            <a:xfrm>
              <a:off x="7155119" y="5327787"/>
              <a:ext cx="4455664" cy="1461939"/>
              <a:chOff x="3621536" y="6715076"/>
              <a:chExt cx="4455664" cy="1461939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C2B78118-8DA2-15FC-84D9-409C4565DA9A}"/>
                  </a:ext>
                </a:extLst>
              </p:cNvPr>
              <p:cNvGrpSpPr/>
              <p:nvPr/>
            </p:nvGrpSpPr>
            <p:grpSpPr>
              <a:xfrm>
                <a:off x="3621536" y="6715076"/>
                <a:ext cx="978831" cy="1461939"/>
                <a:chOff x="12048141" y="4284568"/>
                <a:chExt cx="531200" cy="1461939"/>
              </a:xfrm>
            </p:grpSpPr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485CBA73-6E65-5EFC-5BF3-B41DD64D1063}"/>
                    </a:ext>
                  </a:extLst>
                </p:cNvPr>
                <p:cNvSpPr txBox="1"/>
                <p:nvPr/>
              </p:nvSpPr>
              <p:spPr>
                <a:xfrm>
                  <a:off x="12048141" y="4284568"/>
                  <a:ext cx="518961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61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6</a:t>
                  </a:r>
                </a:p>
              </p:txBody>
            </p: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2BDC73D7-E6AB-A026-A3BD-3B49B97576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48141" y="5000150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52CBBC5-6008-2F7B-3FE5-567EE9981B2E}"/>
                  </a:ext>
                </a:extLst>
              </p:cNvPr>
              <p:cNvSpPr txBox="1"/>
              <p:nvPr/>
            </p:nvSpPr>
            <p:spPr>
              <a:xfrm>
                <a:off x="4724400" y="6996953"/>
                <a:ext cx="3352800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 1 = 61 (km)</a:t>
                </a: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6B2B693-6DB3-D5FB-7103-AD0AA8BC7ED6}"/>
                </a:ext>
              </a:extLst>
            </p:cNvPr>
            <p:cNvGrpSpPr/>
            <p:nvPr/>
          </p:nvGrpSpPr>
          <p:grpSpPr>
            <a:xfrm>
              <a:off x="7094904" y="6948390"/>
              <a:ext cx="4491660" cy="1461939"/>
              <a:chOff x="7102585" y="6764102"/>
              <a:chExt cx="4491660" cy="1461939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F048013-6CC8-C136-98A5-5BCDD3F257DB}"/>
                  </a:ext>
                </a:extLst>
              </p:cNvPr>
              <p:cNvSpPr txBox="1"/>
              <p:nvPr/>
            </p:nvSpPr>
            <p:spPr>
              <a:xfrm>
                <a:off x="7102585" y="7045979"/>
                <a:ext cx="3580562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Đáp</a:t>
                </a: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	</a:t>
                </a:r>
              </a:p>
            </p:txBody>
          </p: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89D63FCC-0202-5A99-EA0F-797F43A6984D}"/>
                  </a:ext>
                </a:extLst>
              </p:cNvPr>
              <p:cNvGrpSpPr/>
              <p:nvPr/>
            </p:nvGrpSpPr>
            <p:grpSpPr>
              <a:xfrm>
                <a:off x="9512550" y="6764102"/>
                <a:ext cx="2081695" cy="1461939"/>
                <a:chOff x="3621536" y="6715076"/>
                <a:chExt cx="2081695" cy="1461939"/>
              </a:xfrm>
            </p:grpSpPr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9D9C05DE-6BA4-2812-2359-1A6891DC7B3B}"/>
                    </a:ext>
                  </a:extLst>
                </p:cNvPr>
                <p:cNvGrpSpPr/>
                <p:nvPr/>
              </p:nvGrpSpPr>
              <p:grpSpPr>
                <a:xfrm>
                  <a:off x="3621536" y="6715076"/>
                  <a:ext cx="978831" cy="1461939"/>
                  <a:chOff x="12048141" y="4284568"/>
                  <a:chExt cx="531200" cy="1461939"/>
                </a:xfrm>
              </p:grpSpPr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87D342A8-7554-1619-DD3C-6E89A2FD68D5}"/>
                      </a:ext>
                    </a:extLst>
                  </p:cNvPr>
                  <p:cNvSpPr txBox="1"/>
                  <p:nvPr/>
                </p:nvSpPr>
                <p:spPr>
                  <a:xfrm>
                    <a:off x="12048141" y="4284568"/>
                    <a:ext cx="518961" cy="146193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>
                      <a:spcBef>
                        <a:spcPts val="300"/>
                      </a:spcBef>
                      <a:spcAft>
                        <a:spcPts val="300"/>
                      </a:spcAft>
                    </a:pPr>
                    <a:r>
                      <a:rPr lang="en-US" sz="4200" dirty="0"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61</a:t>
                    </a:r>
                  </a:p>
                  <a:p>
                    <a:pPr algn="ctr">
                      <a:spcBef>
                        <a:spcPts val="300"/>
                      </a:spcBef>
                      <a:spcAft>
                        <a:spcPts val="300"/>
                      </a:spcAft>
                    </a:pPr>
                    <a:r>
                      <a:rPr lang="en-US" sz="4200" dirty="0"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6</a:t>
                    </a:r>
                  </a:p>
                </p:txBody>
              </p:sp>
              <p:cxnSp>
                <p:nvCxnSpPr>
                  <p:cNvPr id="31" name="Straight Connector 30">
                    <a:extLst>
                      <a:ext uri="{FF2B5EF4-FFF2-40B4-BE49-F238E27FC236}">
                        <a16:creationId xmlns:a16="http://schemas.microsoft.com/office/drawing/2014/main" id="{44D8FDE8-21B3-6318-94B3-837AF18D1A3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2048141" y="5000150"/>
                    <a:ext cx="531200" cy="0"/>
                  </a:xfrm>
                  <a:prstGeom prst="line">
                    <a:avLst/>
                  </a:prstGeom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EF40F0E6-9CC1-C133-AB27-479DB9325143}"/>
                    </a:ext>
                  </a:extLst>
                </p:cNvPr>
                <p:cNvSpPr txBox="1"/>
                <p:nvPr/>
              </p:nvSpPr>
              <p:spPr>
                <a:xfrm>
                  <a:off x="4724400" y="6996953"/>
                  <a:ext cx="978831" cy="73866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km</a:t>
                  </a:r>
                </a:p>
              </p:txBody>
            </p:sp>
          </p:grpSp>
        </p:grp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804" y="2064472"/>
            <a:ext cx="3097036" cy="357256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3483" y="6681963"/>
            <a:ext cx="4188315" cy="345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51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2062</TotalTime>
  <Words>804</Words>
  <Application>Microsoft Office PowerPoint</Application>
  <PresentationFormat>Custom</PresentationFormat>
  <Paragraphs>262</Paragraphs>
  <Slides>19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Calibri</vt:lpstr>
      <vt:lpstr>Calibri Light</vt:lpstr>
      <vt:lpstr>Arial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63 phép nhân</dc:title>
  <dc:creator>Xinh Đẹp Dịu Hiền Huế Thị</dc:creator>
  <cp:lastModifiedBy>FPT SHOP</cp:lastModifiedBy>
  <cp:revision>29</cp:revision>
  <dcterms:created xsi:type="dcterms:W3CDTF">2006-08-16T00:00:00Z</dcterms:created>
  <dcterms:modified xsi:type="dcterms:W3CDTF">2025-04-23T15:46:35Z</dcterms:modified>
  <dc:identifier>DAF1CzupyEw</dc:identifier>
</cp:coreProperties>
</file>