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84" r:id="rId4"/>
    <p:sldId id="261" r:id="rId5"/>
    <p:sldId id="269" r:id="rId6"/>
    <p:sldId id="263" r:id="rId7"/>
    <p:sldId id="258" r:id="rId8"/>
    <p:sldId id="257" r:id="rId9"/>
    <p:sldId id="264" r:id="rId10"/>
    <p:sldId id="274" r:id="rId11"/>
    <p:sldId id="266" r:id="rId12"/>
    <p:sldId id="276" r:id="rId13"/>
    <p:sldId id="282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EB2BE4-7C60-1A4F-BB83-42009D4219CA}" v="367" dt="2023-12-01T07:15:07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26" autoAdjust="0"/>
  </p:normalViewPr>
  <p:slideViewPr>
    <p:cSldViewPr>
      <p:cViewPr varScale="1">
        <p:scale>
          <a:sx n="57" d="100"/>
          <a:sy n="57" d="100"/>
        </p:scale>
        <p:origin x="4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9C620-7359-C64B-8286-A4FACF7A7C1A}" type="datetimeFigureOut">
              <a:rPr lang="x-none" smtClean="0"/>
              <a:t>4/25/2025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29AA7-032D-4E46-908E-8483B9E0828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034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29AA7-032D-4E46-908E-8483B9E08285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545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4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20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27805" y="-846543"/>
            <a:ext cx="20743610" cy="11980086"/>
            <a:chOff x="0" y="0"/>
            <a:chExt cx="27658147" cy="15973448"/>
          </a:xfrm>
        </p:grpSpPr>
        <p:sp>
          <p:nvSpPr>
            <p:cNvPr id="3" name="Freeform 3"/>
            <p:cNvSpPr/>
            <p:nvPr/>
          </p:nvSpPr>
          <p:spPr>
            <a:xfrm rot="5400000">
              <a:off x="18615233" y="8448407"/>
              <a:ext cx="13222916" cy="1827167"/>
            </a:xfrm>
            <a:custGeom>
              <a:avLst/>
              <a:gdLst/>
              <a:ahLst/>
              <a:cxnLst/>
              <a:rect l="l" t="t" r="r" b="b"/>
              <a:pathLst>
                <a:path w="13222916" h="1827167">
                  <a:moveTo>
                    <a:pt x="0" y="0"/>
                  </a:moveTo>
                  <a:lnTo>
                    <a:pt x="13222915" y="0"/>
                  </a:lnTo>
                  <a:lnTo>
                    <a:pt x="13222915" y="1827166"/>
                  </a:lnTo>
                  <a:lnTo>
                    <a:pt x="0" y="1827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14435232" y="12985476"/>
              <a:ext cx="13222916" cy="1827167"/>
            </a:xfrm>
            <a:custGeom>
              <a:avLst/>
              <a:gdLst/>
              <a:ahLst/>
              <a:cxnLst/>
              <a:rect l="l" t="t" r="r" b="b"/>
              <a:pathLst>
                <a:path w="13222916" h="1827167">
                  <a:moveTo>
                    <a:pt x="0" y="0"/>
                  </a:moveTo>
                  <a:lnTo>
                    <a:pt x="13222915" y="0"/>
                  </a:lnTo>
                  <a:lnTo>
                    <a:pt x="13222915" y="1827167"/>
                  </a:lnTo>
                  <a:lnTo>
                    <a:pt x="0" y="1827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5400000">
              <a:off x="-4249990" y="5793279"/>
              <a:ext cx="13444318" cy="1857760"/>
            </a:xfrm>
            <a:custGeom>
              <a:avLst/>
              <a:gdLst/>
              <a:ahLst/>
              <a:cxnLst/>
              <a:rect l="l" t="t" r="r" b="b"/>
              <a:pathLst>
                <a:path w="13444318" h="1857760">
                  <a:moveTo>
                    <a:pt x="0" y="0"/>
                  </a:moveTo>
                  <a:lnTo>
                    <a:pt x="13444317" y="0"/>
                  </a:lnTo>
                  <a:lnTo>
                    <a:pt x="13444317" y="1857760"/>
                  </a:lnTo>
                  <a:lnTo>
                    <a:pt x="0" y="185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1180241"/>
              <a:ext cx="13444318" cy="1857760"/>
            </a:xfrm>
            <a:custGeom>
              <a:avLst/>
              <a:gdLst/>
              <a:ahLst/>
              <a:cxnLst/>
              <a:rect l="l" t="t" r="r" b="b"/>
              <a:pathLst>
                <a:path w="13444318" h="1857760">
                  <a:moveTo>
                    <a:pt x="0" y="0"/>
                  </a:moveTo>
                  <a:lnTo>
                    <a:pt x="13444318" y="0"/>
                  </a:lnTo>
                  <a:lnTo>
                    <a:pt x="13444318" y="1857760"/>
                  </a:lnTo>
                  <a:lnTo>
                    <a:pt x="0" y="185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680824" y="613757"/>
              <a:ext cx="8294766" cy="1857760"/>
            </a:xfrm>
            <a:custGeom>
              <a:avLst/>
              <a:gdLst/>
              <a:ahLst/>
              <a:cxnLst/>
              <a:rect l="l" t="t" r="r" b="b"/>
              <a:pathLst>
                <a:path w="8294766" h="1857760">
                  <a:moveTo>
                    <a:pt x="0" y="0"/>
                  </a:moveTo>
                  <a:lnTo>
                    <a:pt x="8294766" y="0"/>
                  </a:lnTo>
                  <a:lnTo>
                    <a:pt x="8294766" y="1857761"/>
                  </a:lnTo>
                  <a:lnTo>
                    <a:pt x="0" y="1857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20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7400281" y="12970180"/>
              <a:ext cx="8294766" cy="1857760"/>
            </a:xfrm>
            <a:custGeom>
              <a:avLst/>
              <a:gdLst/>
              <a:ahLst/>
              <a:cxnLst/>
              <a:rect l="l" t="t" r="r" b="b"/>
              <a:pathLst>
                <a:path w="8294766" h="1857760">
                  <a:moveTo>
                    <a:pt x="0" y="0"/>
                  </a:moveTo>
                  <a:lnTo>
                    <a:pt x="8294766" y="0"/>
                  </a:lnTo>
                  <a:lnTo>
                    <a:pt x="8294766" y="1857760"/>
                  </a:lnTo>
                  <a:lnTo>
                    <a:pt x="0" y="185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20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0800000">
              <a:off x="2700621" y="14115688"/>
              <a:ext cx="8294766" cy="1857760"/>
            </a:xfrm>
            <a:custGeom>
              <a:avLst/>
              <a:gdLst/>
              <a:ahLst/>
              <a:cxnLst/>
              <a:rect l="l" t="t" r="r" b="b"/>
              <a:pathLst>
                <a:path w="8294766" h="1857760">
                  <a:moveTo>
                    <a:pt x="0" y="0"/>
                  </a:moveTo>
                  <a:lnTo>
                    <a:pt x="8294766" y="0"/>
                  </a:lnTo>
                  <a:lnTo>
                    <a:pt x="8294766" y="1857760"/>
                  </a:lnTo>
                  <a:lnTo>
                    <a:pt x="0" y="185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20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720447" y="38100"/>
              <a:ext cx="8294766" cy="1857760"/>
            </a:xfrm>
            <a:custGeom>
              <a:avLst/>
              <a:gdLst/>
              <a:ahLst/>
              <a:cxnLst/>
              <a:rect l="l" t="t" r="r" b="b"/>
              <a:pathLst>
                <a:path w="8294766" h="1857760">
                  <a:moveTo>
                    <a:pt x="0" y="0"/>
                  </a:moveTo>
                  <a:lnTo>
                    <a:pt x="8294765" y="0"/>
                  </a:lnTo>
                  <a:lnTo>
                    <a:pt x="8294765" y="1857760"/>
                  </a:lnTo>
                  <a:lnTo>
                    <a:pt x="0" y="1857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620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817462" y="6530640"/>
            <a:ext cx="1606431" cy="1889119"/>
          </a:xfrm>
          <a:custGeom>
            <a:avLst/>
            <a:gdLst/>
            <a:ahLst/>
            <a:cxnLst/>
            <a:rect l="l" t="t" r="r" b="b"/>
            <a:pathLst>
              <a:path w="1606431" h="1889119">
                <a:moveTo>
                  <a:pt x="0" y="0"/>
                </a:moveTo>
                <a:lnTo>
                  <a:pt x="1606431" y="0"/>
                </a:lnTo>
                <a:lnTo>
                  <a:pt x="1606431" y="1889119"/>
                </a:lnTo>
                <a:lnTo>
                  <a:pt x="0" y="1889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51655" y="3103170"/>
            <a:ext cx="1602669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</a:t>
            </a:r>
            <a:r>
              <a:rPr lang="en-US" sz="8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 </a:t>
            </a:r>
            <a:endParaRPr lang="vi-VN" sz="80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ĐẾN </a:t>
            </a:r>
            <a:r>
              <a:rPr lang="en-US" sz="8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BÀI </a:t>
            </a:r>
            <a:r>
              <a:rPr lang="vi-VN" sz="8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8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MỚI</a:t>
            </a:r>
            <a:r>
              <a:rPr lang="vi-VN" sz="8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8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 rot="4674825">
            <a:off x="8193907" y="826120"/>
            <a:ext cx="1323050" cy="2489906"/>
          </a:xfrm>
          <a:custGeom>
            <a:avLst/>
            <a:gdLst/>
            <a:ahLst/>
            <a:cxnLst/>
            <a:rect l="l" t="t" r="r" b="b"/>
            <a:pathLst>
              <a:path w="1323050" h="2489906">
                <a:moveTo>
                  <a:pt x="0" y="0"/>
                </a:moveTo>
                <a:lnTo>
                  <a:pt x="1323049" y="0"/>
                </a:lnTo>
                <a:lnTo>
                  <a:pt x="1323049" y="2489906"/>
                </a:lnTo>
                <a:lnTo>
                  <a:pt x="0" y="2489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22647" y="1603979"/>
            <a:ext cx="1521083" cy="1788753"/>
          </a:xfrm>
          <a:custGeom>
            <a:avLst/>
            <a:gdLst/>
            <a:ahLst/>
            <a:cxnLst/>
            <a:rect l="l" t="t" r="r" b="b"/>
            <a:pathLst>
              <a:path w="1521083" h="1788753">
                <a:moveTo>
                  <a:pt x="0" y="0"/>
                </a:moveTo>
                <a:lnTo>
                  <a:pt x="1521084" y="0"/>
                </a:lnTo>
                <a:lnTo>
                  <a:pt x="1521084" y="1788753"/>
                </a:lnTo>
                <a:lnTo>
                  <a:pt x="0" y="1788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4600" y="-342900"/>
            <a:ext cx="21734124" cy="11400508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78A4EA75-4B5C-FD88-7A9B-81C46B547AFB}"/>
              </a:ext>
            </a:extLst>
          </p:cNvPr>
          <p:cNvSpPr/>
          <p:nvPr/>
        </p:nvSpPr>
        <p:spPr>
          <a:xfrm>
            <a:off x="1566497" y="5872473"/>
            <a:ext cx="5075896" cy="3680025"/>
          </a:xfrm>
          <a:custGeom>
            <a:avLst/>
            <a:gdLst/>
            <a:ahLst/>
            <a:cxnLst/>
            <a:rect l="l" t="t" r="r" b="b"/>
            <a:pathLst>
              <a:path w="5075896" h="3680025">
                <a:moveTo>
                  <a:pt x="0" y="0"/>
                </a:moveTo>
                <a:lnTo>
                  <a:pt x="5075896" y="0"/>
                </a:lnTo>
                <a:lnTo>
                  <a:pt x="5075896" y="3680025"/>
                </a:lnTo>
                <a:lnTo>
                  <a:pt x="0" y="3680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BF8E9E-F1B0-4B2B-B90E-3C8F5B5550A4}"/>
              </a:ext>
            </a:extLst>
          </p:cNvPr>
          <p:cNvSpPr txBox="1"/>
          <p:nvPr/>
        </p:nvSpPr>
        <p:spPr>
          <a:xfrm>
            <a:off x="5753100" y="475290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 SGK </a:t>
            </a:r>
            <a:r>
              <a:rPr lang="x-none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tr96</a:t>
            </a:r>
            <a:endParaRPr lang="x-none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06DB37-F386-2978-F5E4-042C65619EF9}"/>
              </a:ext>
            </a:extLst>
          </p:cNvPr>
          <p:cNvGrpSpPr/>
          <p:nvPr/>
        </p:nvGrpSpPr>
        <p:grpSpPr>
          <a:xfrm>
            <a:off x="1674655" y="969783"/>
            <a:ext cx="15380653" cy="3769750"/>
            <a:chOff x="1674655" y="969783"/>
            <a:chExt cx="15380653" cy="37697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DE263D-D5E2-3A38-9C98-B4CB078105D8}"/>
                </a:ext>
              </a:extLst>
            </p:cNvPr>
            <p:cNvSpPr txBox="1"/>
            <p:nvPr/>
          </p:nvSpPr>
          <p:spPr>
            <a:xfrm>
              <a:off x="1674655" y="969783"/>
              <a:ext cx="15380653" cy="3769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rót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vào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bộ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Li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rót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150 ml. Li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li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thứ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li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thứ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hai</a:t>
              </a:r>
              <a:r>
                <a:rPr lang="x-none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72D216-003D-775C-9DFB-D9AA0FB8E445}"/>
                </a:ext>
              </a:extLst>
            </p:cNvPr>
            <p:cNvGrpSpPr/>
            <p:nvPr/>
          </p:nvGrpSpPr>
          <p:grpSpPr>
            <a:xfrm>
              <a:off x="11049000" y="2400300"/>
              <a:ext cx="762000" cy="1523494"/>
              <a:chOff x="12027158" y="4184585"/>
              <a:chExt cx="531200" cy="152349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3A1EB3-2F70-B847-4A28-12A0F39D1535}"/>
                  </a:ext>
                </a:extLst>
              </p:cNvPr>
              <p:cNvSpPr txBox="1"/>
              <p:nvPr/>
            </p:nvSpPr>
            <p:spPr>
              <a:xfrm>
                <a:off x="12075195" y="4184585"/>
                <a:ext cx="425742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46061B9-5FDC-981F-26CA-CE3CD9029D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/>
          <p:nvPr/>
        </p:nvGrpSpPr>
        <p:grpSpPr>
          <a:xfrm>
            <a:off x="6870137" y="4790611"/>
            <a:ext cx="8540556" cy="4793280"/>
            <a:chOff x="6870137" y="4790611"/>
            <a:chExt cx="8540556" cy="479328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3A62C7-A8B1-2E1E-FF0F-2106FB682233}"/>
                </a:ext>
              </a:extLst>
            </p:cNvPr>
            <p:cNvSpPr txBox="1"/>
            <p:nvPr/>
          </p:nvSpPr>
          <p:spPr>
            <a:xfrm>
              <a:off x="6870137" y="4790611"/>
              <a:ext cx="8540556" cy="2039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b="1" u="sng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endParaRPr lang="x-none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7C1D53-E3CF-5245-55A7-E3F8B6927E45}"/>
                </a:ext>
              </a:extLst>
            </p:cNvPr>
            <p:cNvGrpSpPr/>
            <p:nvPr/>
          </p:nvGrpSpPr>
          <p:grpSpPr>
            <a:xfrm>
              <a:off x="8564788" y="7133997"/>
              <a:ext cx="4968423" cy="1461939"/>
              <a:chOff x="1090559" y="6103635"/>
              <a:chExt cx="4968423" cy="146193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0466F1E-8EF7-19E7-E46F-4551550BCA5F}"/>
                  </a:ext>
                </a:extLst>
              </p:cNvPr>
              <p:cNvGrpSpPr/>
              <p:nvPr/>
            </p:nvGrpSpPr>
            <p:grpSpPr>
              <a:xfrm>
                <a:off x="1090559" y="6103635"/>
                <a:ext cx="2262643" cy="1461939"/>
                <a:chOff x="7931303" y="2098872"/>
                <a:chExt cx="2262643" cy="1461939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D174D61C-1E83-A6DD-9FA4-9E038F427DB2}"/>
                    </a:ext>
                  </a:extLst>
                </p:cNvPr>
                <p:cNvGrpSpPr/>
                <p:nvPr/>
              </p:nvGrpSpPr>
              <p:grpSpPr>
                <a:xfrm>
                  <a:off x="9556322" y="2098872"/>
                  <a:ext cx="637624" cy="1461939"/>
                  <a:chOff x="12048141" y="4284568"/>
                  <a:chExt cx="531200" cy="1461939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FA614F9-A677-B220-5BC9-9E11A7CADD7C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141" y="4284568"/>
                    <a:ext cx="518961" cy="14619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8</a:t>
                    </a:r>
                  </a:p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5</a:t>
                    </a:r>
                  </a:p>
                </p:txBody>
              </p: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B6586385-CDC2-C042-EBAC-4E71F91841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56EB3A-9E5F-75EE-E386-B4D0990EBE94}"/>
                    </a:ext>
                  </a:extLst>
                </p:cNvPr>
                <p:cNvSpPr txBox="1"/>
                <p:nvPr/>
              </p:nvSpPr>
              <p:spPr>
                <a:xfrm>
                  <a:off x="7931303" y="2383705"/>
                  <a:ext cx="1600389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150 x 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C06A2E-148C-73DB-CE22-7CABC4AE2971}"/>
                  </a:ext>
                </a:extLst>
              </p:cNvPr>
              <p:cNvSpPr txBox="1"/>
              <p:nvPr/>
            </p:nvSpPr>
            <p:spPr>
              <a:xfrm>
                <a:off x="3377832" y="6388468"/>
                <a:ext cx="268115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240 (ml)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B40DE3-F99E-7415-9F0A-A2B75A03F155}"/>
                </a:ext>
              </a:extLst>
            </p:cNvPr>
            <p:cNvSpPr txBox="1"/>
            <p:nvPr/>
          </p:nvSpPr>
          <p:spPr>
            <a:xfrm>
              <a:off x="8101294" y="8845227"/>
              <a:ext cx="607824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240 ml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49412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443493" y="5476583"/>
            <a:ext cx="8470427" cy="117045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7" y="0"/>
                </a:lnTo>
                <a:lnTo>
                  <a:pt x="11213627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2324777" y="6477678"/>
            <a:ext cx="5867019" cy="1217462"/>
          </a:xfrm>
          <a:custGeom>
            <a:avLst/>
            <a:gdLst/>
            <a:ahLst/>
            <a:cxnLst/>
            <a:rect l="l" t="t" r="r" b="b"/>
            <a:pathLst>
              <a:path w="7467218" h="1549519">
                <a:moveTo>
                  <a:pt x="0" y="0"/>
                </a:moveTo>
                <a:lnTo>
                  <a:pt x="7467218" y="0"/>
                </a:lnTo>
                <a:lnTo>
                  <a:pt x="7467218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19400" y="0"/>
            <a:ext cx="8849691" cy="1222866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7" y="0"/>
                </a:lnTo>
                <a:lnTo>
                  <a:pt x="11213627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5903348" y="9258300"/>
            <a:ext cx="7403627" cy="1023046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8" y="0"/>
                </a:lnTo>
                <a:lnTo>
                  <a:pt x="11213628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C21C14E-0876-5291-CBE6-6CDBBB125F2F}"/>
              </a:ext>
            </a:extLst>
          </p:cNvPr>
          <p:cNvSpPr/>
          <p:nvPr/>
        </p:nvSpPr>
        <p:spPr>
          <a:xfrm>
            <a:off x="-83976" y="316790"/>
            <a:ext cx="2890711" cy="2773086"/>
          </a:xfrm>
          <a:custGeom>
            <a:avLst/>
            <a:gdLst/>
            <a:ahLst/>
            <a:cxnLst/>
            <a:rect l="l" t="t" r="r" b="b"/>
            <a:pathLst>
              <a:path w="4040213" h="5413885">
                <a:moveTo>
                  <a:pt x="0" y="0"/>
                </a:moveTo>
                <a:lnTo>
                  <a:pt x="4040213" y="0"/>
                </a:lnTo>
                <a:lnTo>
                  <a:pt x="4040213" y="5413885"/>
                </a:lnTo>
                <a:lnTo>
                  <a:pt x="0" y="5413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151" t="-25380" r="-12790" b="-168868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5E687D0-F3D8-66EF-894E-943633FDE99D}"/>
              </a:ext>
            </a:extLst>
          </p:cNvPr>
          <p:cNvSpPr/>
          <p:nvPr/>
        </p:nvSpPr>
        <p:spPr>
          <a:xfrm>
            <a:off x="13345781" y="7158762"/>
            <a:ext cx="4374927" cy="2947607"/>
          </a:xfrm>
          <a:custGeom>
            <a:avLst/>
            <a:gdLst/>
            <a:ahLst/>
            <a:cxnLst/>
            <a:rect l="l" t="t" r="r" b="b"/>
            <a:pathLst>
              <a:path w="3632426" h="2447347">
                <a:moveTo>
                  <a:pt x="0" y="0"/>
                </a:moveTo>
                <a:lnTo>
                  <a:pt x="3632426" y="0"/>
                </a:lnTo>
                <a:lnTo>
                  <a:pt x="3632426" y="2447347"/>
                </a:lnTo>
                <a:lnTo>
                  <a:pt x="0" y="2447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D2B29A-3BBB-0985-5447-A75FF2CE498F}"/>
              </a:ext>
            </a:extLst>
          </p:cNvPr>
          <p:cNvSpPr/>
          <p:nvPr/>
        </p:nvSpPr>
        <p:spPr>
          <a:xfrm>
            <a:off x="14626927" y="358426"/>
            <a:ext cx="2534325" cy="1970437"/>
          </a:xfrm>
          <a:custGeom>
            <a:avLst/>
            <a:gdLst/>
            <a:ahLst/>
            <a:cxnLst/>
            <a:rect l="l" t="t" r="r" b="b"/>
            <a:pathLst>
              <a:path w="2344768" h="1823057">
                <a:moveTo>
                  <a:pt x="0" y="0"/>
                </a:moveTo>
                <a:lnTo>
                  <a:pt x="2344768" y="0"/>
                </a:lnTo>
                <a:lnTo>
                  <a:pt x="2344768" y="1823057"/>
                </a:lnTo>
                <a:lnTo>
                  <a:pt x="0" y="1823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9987D-F221-A5CB-9369-05DAE6B022AE}"/>
              </a:ext>
            </a:extLst>
          </p:cNvPr>
          <p:cNvSpPr txBox="1"/>
          <p:nvPr/>
        </p:nvSpPr>
        <p:spPr>
          <a:xfrm>
            <a:off x="5764571" y="1305037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3 SGK – tr96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CF82785-886A-EA78-B3F8-ADA5FC5798A2}"/>
              </a:ext>
            </a:extLst>
          </p:cNvPr>
          <p:cNvSpPr/>
          <p:nvPr/>
        </p:nvSpPr>
        <p:spPr>
          <a:xfrm>
            <a:off x="-150504" y="7604098"/>
            <a:ext cx="3366160" cy="2692928"/>
          </a:xfrm>
          <a:custGeom>
            <a:avLst/>
            <a:gdLst/>
            <a:ahLst/>
            <a:cxnLst/>
            <a:rect l="l" t="t" r="r" b="b"/>
            <a:pathLst>
              <a:path w="3366160" h="2692928">
                <a:moveTo>
                  <a:pt x="0" y="0"/>
                </a:moveTo>
                <a:lnTo>
                  <a:pt x="3366160" y="0"/>
                </a:lnTo>
                <a:lnTo>
                  <a:pt x="3366160" y="2692927"/>
                </a:lnTo>
                <a:lnTo>
                  <a:pt x="0" y="26929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980391-707E-8F23-424D-6BD7B03A7110}"/>
              </a:ext>
            </a:extLst>
          </p:cNvPr>
          <p:cNvGrpSpPr/>
          <p:nvPr/>
        </p:nvGrpSpPr>
        <p:grpSpPr>
          <a:xfrm>
            <a:off x="2217302" y="2156649"/>
            <a:ext cx="13397257" cy="5062411"/>
            <a:chOff x="2217302" y="2156649"/>
            <a:chExt cx="13397257" cy="506241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F538AF-20DB-D90A-4BDA-2CD33606918A}"/>
                </a:ext>
              </a:extLst>
            </p:cNvPr>
            <p:cNvSpPr txBox="1"/>
            <p:nvPr/>
          </p:nvSpPr>
          <p:spPr>
            <a:xfrm>
              <a:off x="2217302" y="2156649"/>
              <a:ext cx="13397257" cy="506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tháng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4500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đôi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giày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đôi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giày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tháng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Hai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đôi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giày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sản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xuất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tháng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đôi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giày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công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ty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sản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xuất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tháng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Hai.</a:t>
              </a:r>
              <a:r>
                <a:rPr lang="x-none" sz="4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41B3E0F-E0A1-3176-E427-4E7F549D4BD8}"/>
                </a:ext>
              </a:extLst>
            </p:cNvPr>
            <p:cNvGrpSpPr/>
            <p:nvPr/>
          </p:nvGrpSpPr>
          <p:grpSpPr>
            <a:xfrm>
              <a:off x="4584624" y="4838700"/>
              <a:ext cx="761071" cy="1523494"/>
              <a:chOff x="12027158" y="4184585"/>
              <a:chExt cx="531201" cy="152349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A3247-0465-DD6C-0A84-3BD956826F5F}"/>
                  </a:ext>
                </a:extLst>
              </p:cNvPr>
              <p:cNvSpPr txBox="1"/>
              <p:nvPr/>
            </p:nvSpPr>
            <p:spPr>
              <a:xfrm>
                <a:off x="12027159" y="4184585"/>
                <a:ext cx="531200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41D016E-1C7D-1886-5340-305AE4C8F5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3443493" y="5476583"/>
            <a:ext cx="8470427" cy="117045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7" y="0"/>
                </a:lnTo>
                <a:lnTo>
                  <a:pt x="11213627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2324777" y="6477678"/>
            <a:ext cx="5867019" cy="1217462"/>
          </a:xfrm>
          <a:custGeom>
            <a:avLst/>
            <a:gdLst/>
            <a:ahLst/>
            <a:cxnLst/>
            <a:rect l="l" t="t" r="r" b="b"/>
            <a:pathLst>
              <a:path w="7467218" h="1549519">
                <a:moveTo>
                  <a:pt x="0" y="0"/>
                </a:moveTo>
                <a:lnTo>
                  <a:pt x="7467218" y="0"/>
                </a:lnTo>
                <a:lnTo>
                  <a:pt x="7467218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19400" y="0"/>
            <a:ext cx="8849691" cy="1222866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7" y="0"/>
                </a:lnTo>
                <a:lnTo>
                  <a:pt x="11213627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5903348" y="9258300"/>
            <a:ext cx="7403627" cy="1023046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8" y="0"/>
                </a:lnTo>
                <a:lnTo>
                  <a:pt x="11213628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C21C14E-0876-5291-CBE6-6CDBBB125F2F}"/>
              </a:ext>
            </a:extLst>
          </p:cNvPr>
          <p:cNvSpPr/>
          <p:nvPr/>
        </p:nvSpPr>
        <p:spPr>
          <a:xfrm>
            <a:off x="-604621" y="267081"/>
            <a:ext cx="4274394" cy="4100467"/>
          </a:xfrm>
          <a:custGeom>
            <a:avLst/>
            <a:gdLst/>
            <a:ahLst/>
            <a:cxnLst/>
            <a:rect l="l" t="t" r="r" b="b"/>
            <a:pathLst>
              <a:path w="4040213" h="5413885">
                <a:moveTo>
                  <a:pt x="0" y="0"/>
                </a:moveTo>
                <a:lnTo>
                  <a:pt x="4040213" y="0"/>
                </a:lnTo>
                <a:lnTo>
                  <a:pt x="4040213" y="5413885"/>
                </a:lnTo>
                <a:lnTo>
                  <a:pt x="0" y="5413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151" t="-25380" r="-12790" b="-168868"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6D2B29A-3BBB-0985-5447-A75FF2CE498F}"/>
              </a:ext>
            </a:extLst>
          </p:cNvPr>
          <p:cNvSpPr/>
          <p:nvPr/>
        </p:nvSpPr>
        <p:spPr>
          <a:xfrm>
            <a:off x="13890007" y="196520"/>
            <a:ext cx="3235554" cy="2515643"/>
          </a:xfrm>
          <a:custGeom>
            <a:avLst/>
            <a:gdLst/>
            <a:ahLst/>
            <a:cxnLst/>
            <a:rect l="l" t="t" r="r" b="b"/>
            <a:pathLst>
              <a:path w="2344768" h="1823057">
                <a:moveTo>
                  <a:pt x="0" y="0"/>
                </a:moveTo>
                <a:lnTo>
                  <a:pt x="2344768" y="0"/>
                </a:lnTo>
                <a:lnTo>
                  <a:pt x="2344768" y="1823057"/>
                </a:lnTo>
                <a:lnTo>
                  <a:pt x="0" y="1823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ED25759-1CC7-58A4-F08B-4AB62AF78EEF}"/>
              </a:ext>
            </a:extLst>
          </p:cNvPr>
          <p:cNvSpPr/>
          <p:nvPr/>
        </p:nvSpPr>
        <p:spPr>
          <a:xfrm>
            <a:off x="-122683" y="6507479"/>
            <a:ext cx="4694683" cy="3755746"/>
          </a:xfrm>
          <a:custGeom>
            <a:avLst/>
            <a:gdLst/>
            <a:ahLst/>
            <a:cxnLst/>
            <a:rect l="l" t="t" r="r" b="b"/>
            <a:pathLst>
              <a:path w="3366160" h="2692928">
                <a:moveTo>
                  <a:pt x="0" y="0"/>
                </a:moveTo>
                <a:lnTo>
                  <a:pt x="3366160" y="0"/>
                </a:lnTo>
                <a:lnTo>
                  <a:pt x="3366160" y="2692927"/>
                </a:lnTo>
                <a:lnTo>
                  <a:pt x="0" y="26929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04D93C1-3565-6504-55E2-17862B182D42}"/>
              </a:ext>
            </a:extLst>
          </p:cNvPr>
          <p:cNvSpPr/>
          <p:nvPr/>
        </p:nvSpPr>
        <p:spPr>
          <a:xfrm>
            <a:off x="15316200" y="5129463"/>
            <a:ext cx="2697371" cy="4601059"/>
          </a:xfrm>
          <a:custGeom>
            <a:avLst/>
            <a:gdLst/>
            <a:ahLst/>
            <a:cxnLst/>
            <a:rect l="l" t="t" r="r" b="b"/>
            <a:pathLst>
              <a:path w="2697371" h="4601059">
                <a:moveTo>
                  <a:pt x="0" y="0"/>
                </a:moveTo>
                <a:lnTo>
                  <a:pt x="2697371" y="0"/>
                </a:lnTo>
                <a:lnTo>
                  <a:pt x="2697371" y="4601059"/>
                </a:lnTo>
                <a:lnTo>
                  <a:pt x="0" y="46010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013991" y="1924306"/>
            <a:ext cx="10282958" cy="5855575"/>
            <a:chOff x="4389307" y="2531914"/>
            <a:chExt cx="10282958" cy="58555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B0870E-4B3C-7079-1A2A-5DA4F8114853}"/>
                </a:ext>
              </a:extLst>
            </p:cNvPr>
            <p:cNvSpPr txBox="1"/>
            <p:nvPr/>
          </p:nvSpPr>
          <p:spPr>
            <a:xfrm>
              <a:off x="4389307" y="2531914"/>
              <a:ext cx="10282958" cy="30092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b="1" u="sng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endParaRPr lang="x-none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đôi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giày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ty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xuất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tháng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Hai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D4AE24-78B4-E4C3-55CF-3E06012E7E09}"/>
                </a:ext>
              </a:extLst>
            </p:cNvPr>
            <p:cNvGrpSpPr/>
            <p:nvPr/>
          </p:nvGrpSpPr>
          <p:grpSpPr>
            <a:xfrm>
              <a:off x="5924504" y="5832732"/>
              <a:ext cx="7086600" cy="1461939"/>
              <a:chOff x="627065" y="6103635"/>
              <a:chExt cx="7086600" cy="146193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5F23061-9FB1-6242-9B21-60DE58CCB846}"/>
                  </a:ext>
                </a:extLst>
              </p:cNvPr>
              <p:cNvGrpSpPr/>
              <p:nvPr/>
            </p:nvGrpSpPr>
            <p:grpSpPr>
              <a:xfrm>
                <a:off x="627065" y="6103635"/>
                <a:ext cx="2726137" cy="1461939"/>
                <a:chOff x="7467809" y="2098872"/>
                <a:chExt cx="2726137" cy="146193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3684C55-5C53-CD60-9DAF-09FFC705E741}"/>
                    </a:ext>
                  </a:extLst>
                </p:cNvPr>
                <p:cNvGrpSpPr/>
                <p:nvPr/>
              </p:nvGrpSpPr>
              <p:grpSpPr>
                <a:xfrm>
                  <a:off x="9556322" y="2098872"/>
                  <a:ext cx="637624" cy="1461939"/>
                  <a:chOff x="12048141" y="4284568"/>
                  <a:chExt cx="531200" cy="1461939"/>
                </a:xfrm>
              </p:grpSpPr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FCAFD673-D979-4489-74DA-03B1D5808771}"/>
                      </a:ext>
                    </a:extLst>
                  </p:cNvPr>
                  <p:cNvSpPr txBox="1"/>
                  <p:nvPr/>
                </p:nvSpPr>
                <p:spPr>
                  <a:xfrm>
                    <a:off x="12048141" y="4284568"/>
                    <a:ext cx="518961" cy="146193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3</a:t>
                    </a:r>
                  </a:p>
                  <a:p>
                    <a:pPr algn="ctr">
                      <a:spcBef>
                        <a:spcPts val="300"/>
                      </a:spcBef>
                      <a:spcAft>
                        <a:spcPts val="300"/>
                      </a:spcAft>
                    </a:pPr>
                    <a:r>
                      <a:rPr lang="en-US" sz="4200" dirty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5</a:t>
                    </a:r>
                  </a:p>
                </p:txBody>
              </p: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25ECD060-EC74-0A2F-CD0A-E6BD9D4347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2048141" y="5000150"/>
                    <a:ext cx="5312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B2BC8E4-D1B1-1F9A-1303-27E8718C6E7C}"/>
                    </a:ext>
                  </a:extLst>
                </p:cNvPr>
                <p:cNvSpPr txBox="1"/>
                <p:nvPr/>
              </p:nvSpPr>
              <p:spPr>
                <a:xfrm>
                  <a:off x="7467809" y="2383705"/>
                  <a:ext cx="2063883" cy="7386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2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4 500 x </a:t>
                  </a:r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6785FC-1B02-3AAF-D66D-EAC1A2735090}"/>
                  </a:ext>
                </a:extLst>
              </p:cNvPr>
              <p:cNvSpPr txBox="1"/>
              <p:nvPr/>
            </p:nvSpPr>
            <p:spPr>
              <a:xfrm>
                <a:off x="3377830" y="6388468"/>
                <a:ext cx="433583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2 700 (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giày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DDBA81-DA73-FC85-0FB9-B5AF71FF4328}"/>
                </a:ext>
              </a:extLst>
            </p:cNvPr>
            <p:cNvSpPr txBox="1"/>
            <p:nvPr/>
          </p:nvSpPr>
          <p:spPr>
            <a:xfrm>
              <a:off x="6779450" y="7648825"/>
              <a:ext cx="607824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2 700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đôi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giày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9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20442" y="2507961"/>
            <a:ext cx="8647187" cy="8647187"/>
            <a:chOff x="0" y="0"/>
            <a:chExt cx="11529582" cy="11529582"/>
          </a:xfrm>
        </p:grpSpPr>
        <p:sp>
          <p:nvSpPr>
            <p:cNvPr id="3" name="Freeform 3"/>
            <p:cNvSpPr/>
            <p:nvPr/>
          </p:nvSpPr>
          <p:spPr>
            <a:xfrm rot="5400000">
              <a:off x="3644708" y="4968202"/>
              <a:ext cx="11529582" cy="1593179"/>
            </a:xfrm>
            <a:custGeom>
              <a:avLst/>
              <a:gdLst/>
              <a:ahLst/>
              <a:cxnLst/>
              <a:rect l="l" t="t" r="r" b="b"/>
              <a:pathLst>
                <a:path w="11529582" h="1593179">
                  <a:moveTo>
                    <a:pt x="0" y="0"/>
                  </a:moveTo>
                  <a:lnTo>
                    <a:pt x="11529582" y="0"/>
                  </a:lnTo>
                  <a:lnTo>
                    <a:pt x="11529582" y="1593178"/>
                  </a:lnTo>
                  <a:lnTo>
                    <a:pt x="0" y="1593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0" y="8924252"/>
              <a:ext cx="11529582" cy="1593179"/>
            </a:xfrm>
            <a:custGeom>
              <a:avLst/>
              <a:gdLst/>
              <a:ahLst/>
              <a:cxnLst/>
              <a:rect l="l" t="t" r="r" b="b"/>
              <a:pathLst>
                <a:path w="11529582" h="1593179">
                  <a:moveTo>
                    <a:pt x="0" y="0"/>
                  </a:moveTo>
                  <a:lnTo>
                    <a:pt x="11529582" y="0"/>
                  </a:lnTo>
                  <a:lnTo>
                    <a:pt x="11529582" y="1593179"/>
                  </a:lnTo>
                  <a:lnTo>
                    <a:pt x="0" y="159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5400000">
            <a:off x="-2964364" y="5674865"/>
            <a:ext cx="7467218" cy="1549519"/>
          </a:xfrm>
          <a:custGeom>
            <a:avLst/>
            <a:gdLst/>
            <a:ahLst/>
            <a:cxnLst/>
            <a:rect l="l" t="t" r="r" b="b"/>
            <a:pathLst>
              <a:path w="7467218" h="1549519">
                <a:moveTo>
                  <a:pt x="0" y="0"/>
                </a:moveTo>
                <a:lnTo>
                  <a:pt x="7467218" y="0"/>
                </a:lnTo>
                <a:lnTo>
                  <a:pt x="7467218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2032" y="10577"/>
            <a:ext cx="11213627" cy="154951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8" y="0"/>
                </a:lnTo>
                <a:lnTo>
                  <a:pt x="11213628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 rot="-3906721">
            <a:off x="13251704" y="644432"/>
            <a:ext cx="3072626" cy="4023078"/>
          </a:xfrm>
          <a:custGeom>
            <a:avLst/>
            <a:gdLst/>
            <a:ahLst/>
            <a:cxnLst/>
            <a:rect l="l" t="t" r="r" b="b"/>
            <a:pathLst>
              <a:path w="3072626" h="4023078">
                <a:moveTo>
                  <a:pt x="0" y="0"/>
                </a:moveTo>
                <a:lnTo>
                  <a:pt x="3072626" y="0"/>
                </a:lnTo>
                <a:lnTo>
                  <a:pt x="3072626" y="4023078"/>
                </a:lnTo>
                <a:lnTo>
                  <a:pt x="0" y="4023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156334" y="1601208"/>
            <a:ext cx="1277461" cy="1586655"/>
          </a:xfrm>
          <a:custGeom>
            <a:avLst/>
            <a:gdLst/>
            <a:ahLst/>
            <a:cxnLst/>
            <a:rect l="l" t="t" r="r" b="b"/>
            <a:pathLst>
              <a:path w="1277461" h="1586655">
                <a:moveTo>
                  <a:pt x="0" y="0"/>
                </a:moveTo>
                <a:lnTo>
                  <a:pt x="1277461" y="0"/>
                </a:lnTo>
                <a:lnTo>
                  <a:pt x="1277461" y="1586656"/>
                </a:lnTo>
                <a:lnTo>
                  <a:pt x="0" y="1586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-1754853">
            <a:off x="1816338" y="2841717"/>
            <a:ext cx="2319495" cy="692293"/>
          </a:xfrm>
          <a:custGeom>
            <a:avLst/>
            <a:gdLst/>
            <a:ahLst/>
            <a:cxnLst/>
            <a:rect l="l" t="t" r="r" b="b"/>
            <a:pathLst>
              <a:path w="2319495" h="692293">
                <a:moveTo>
                  <a:pt x="0" y="0"/>
                </a:moveTo>
                <a:lnTo>
                  <a:pt x="2319495" y="0"/>
                </a:lnTo>
                <a:lnTo>
                  <a:pt x="2319495" y="692293"/>
                </a:lnTo>
                <a:lnTo>
                  <a:pt x="0" y="6922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9A68F3A9-CD34-1D1C-F561-19FDFF49FAF1}"/>
              </a:ext>
            </a:extLst>
          </p:cNvPr>
          <p:cNvSpPr txBox="1"/>
          <p:nvPr/>
        </p:nvSpPr>
        <p:spPr>
          <a:xfrm>
            <a:off x="4570767" y="2018981"/>
            <a:ext cx="981678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48025" y="4188452"/>
            <a:ext cx="4984166" cy="4984166"/>
            <a:chOff x="1948025" y="4188452"/>
            <a:chExt cx="4984166" cy="4984166"/>
          </a:xfrm>
        </p:grpSpPr>
        <p:grpSp>
          <p:nvGrpSpPr>
            <p:cNvPr id="30" name="Group 30"/>
            <p:cNvGrpSpPr>
              <a:grpSpLocks noChangeAspect="1"/>
            </p:cNvGrpSpPr>
            <p:nvPr/>
          </p:nvGrpSpPr>
          <p:grpSpPr>
            <a:xfrm>
              <a:off x="1948025" y="4188452"/>
              <a:ext cx="4984166" cy="4984166"/>
              <a:chOff x="0" y="0"/>
              <a:chExt cx="19050000" cy="190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48882" y="766744"/>
                <a:ext cx="18352235" cy="17516512"/>
              </a:xfrm>
              <a:custGeom>
                <a:avLst/>
                <a:gdLst/>
                <a:ahLst/>
                <a:cxnLst/>
                <a:rect l="l" t="t" r="r" b="b"/>
                <a:pathLst>
                  <a:path w="18352235" h="17516512">
                    <a:moveTo>
                      <a:pt x="9176118" y="14013"/>
                    </a:moveTo>
                    <a:cubicBezTo>
                      <a:pt x="6042785" y="0"/>
                      <a:pt x="3141451" y="1663572"/>
                      <a:pt x="1570726" y="4374807"/>
                    </a:cubicBezTo>
                    <a:cubicBezTo>
                      <a:pt x="0" y="7086041"/>
                      <a:pt x="0" y="10430470"/>
                      <a:pt x="1570726" y="13141705"/>
                    </a:cubicBezTo>
                    <a:cubicBezTo>
                      <a:pt x="3141451" y="15852939"/>
                      <a:pt x="6042785" y="17516512"/>
                      <a:pt x="9176118" y="17502499"/>
                    </a:cubicBezTo>
                    <a:cubicBezTo>
                      <a:pt x="12309451" y="17516512"/>
                      <a:pt x="15210784" y="15852939"/>
                      <a:pt x="16781510" y="13141705"/>
                    </a:cubicBezTo>
                    <a:cubicBezTo>
                      <a:pt x="18352235" y="10430470"/>
                      <a:pt x="18352235" y="7086041"/>
                      <a:pt x="16781510" y="4374807"/>
                    </a:cubicBezTo>
                    <a:cubicBezTo>
                      <a:pt x="15210784" y="1663572"/>
                      <a:pt x="12309451" y="0"/>
                      <a:pt x="9176118" y="14013"/>
                    </a:cubicBezTo>
                    <a:close/>
                  </a:path>
                </a:pathLst>
              </a:custGeom>
              <a:solidFill>
                <a:srgbClr val="F5C8B4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9050000" cy="19050000"/>
              </a:xfrm>
              <a:custGeom>
                <a:avLst/>
                <a:gdLst/>
                <a:ahLst/>
                <a:cxnLst/>
                <a:rect l="l" t="t" r="r" b="b"/>
                <a:pathLst>
                  <a:path w="19050000" h="19050000">
                    <a:moveTo>
                      <a:pt x="0" y="0"/>
                    </a:moveTo>
                    <a:lnTo>
                      <a:pt x="19050000" y="0"/>
                    </a:lnTo>
                    <a:lnTo>
                      <a:pt x="19050000" y="19050000"/>
                    </a:lnTo>
                    <a:lnTo>
                      <a:pt x="0" y="190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256501" y="5714734"/>
              <a:ext cx="4367215" cy="19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Ôn tập kiến thức đã học</a:t>
              </a:r>
              <a:endParaRPr lang="en-US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66789" y="4178426"/>
            <a:ext cx="4984166" cy="4984166"/>
            <a:chOff x="7066789" y="4178426"/>
            <a:chExt cx="4984166" cy="4984166"/>
          </a:xfrm>
        </p:grpSpPr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7066789" y="4178426"/>
              <a:ext cx="4984166" cy="4984166"/>
              <a:chOff x="0" y="0"/>
              <a:chExt cx="19050000" cy="190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348882" y="766744"/>
                <a:ext cx="18352235" cy="17516512"/>
              </a:xfrm>
              <a:custGeom>
                <a:avLst/>
                <a:gdLst/>
                <a:ahLst/>
                <a:cxnLst/>
                <a:rect l="l" t="t" r="r" b="b"/>
                <a:pathLst>
                  <a:path w="18352235" h="17516512">
                    <a:moveTo>
                      <a:pt x="9176118" y="14013"/>
                    </a:moveTo>
                    <a:cubicBezTo>
                      <a:pt x="6042785" y="0"/>
                      <a:pt x="3141451" y="1663572"/>
                      <a:pt x="1570726" y="4374807"/>
                    </a:cubicBezTo>
                    <a:cubicBezTo>
                      <a:pt x="0" y="7086041"/>
                      <a:pt x="0" y="10430470"/>
                      <a:pt x="1570726" y="13141705"/>
                    </a:cubicBezTo>
                    <a:cubicBezTo>
                      <a:pt x="3141451" y="15852939"/>
                      <a:pt x="6042785" y="17516512"/>
                      <a:pt x="9176118" y="17502499"/>
                    </a:cubicBezTo>
                    <a:cubicBezTo>
                      <a:pt x="12309451" y="17516512"/>
                      <a:pt x="15210784" y="15852939"/>
                      <a:pt x="16781510" y="13141705"/>
                    </a:cubicBezTo>
                    <a:cubicBezTo>
                      <a:pt x="18352235" y="10430470"/>
                      <a:pt x="18352235" y="7086041"/>
                      <a:pt x="16781510" y="4374807"/>
                    </a:cubicBezTo>
                    <a:cubicBezTo>
                      <a:pt x="15210784" y="1663572"/>
                      <a:pt x="12309451" y="0"/>
                      <a:pt x="9176118" y="14013"/>
                    </a:cubicBezTo>
                    <a:close/>
                  </a:path>
                </a:pathLst>
              </a:custGeom>
              <a:solidFill>
                <a:srgbClr val="CEDDB1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0" y="0"/>
                <a:ext cx="19050000" cy="19050000"/>
              </a:xfrm>
              <a:custGeom>
                <a:avLst/>
                <a:gdLst/>
                <a:ahLst/>
                <a:cxnLst/>
                <a:rect l="l" t="t" r="r" b="b"/>
                <a:pathLst>
                  <a:path w="19050000" h="19050000">
                    <a:moveTo>
                      <a:pt x="0" y="0"/>
                    </a:moveTo>
                    <a:lnTo>
                      <a:pt x="19050000" y="0"/>
                    </a:lnTo>
                    <a:lnTo>
                      <a:pt x="19050000" y="19050000"/>
                    </a:lnTo>
                    <a:lnTo>
                      <a:pt x="0" y="190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375264" y="5746731"/>
              <a:ext cx="4367215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Hoàn thành bài tập trong SBT</a:t>
              </a:r>
              <a:endParaRPr lang="en-US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185553" y="4188452"/>
            <a:ext cx="4984166" cy="4984166"/>
            <a:chOff x="12185553" y="4188452"/>
            <a:chExt cx="4984166" cy="4984166"/>
          </a:xfrm>
        </p:grpSpPr>
        <p:grpSp>
          <p:nvGrpSpPr>
            <p:cNvPr id="44" name="Group 30">
              <a:extLst>
                <a:ext uri="{FF2B5EF4-FFF2-40B4-BE49-F238E27FC236}">
                  <a16:creationId xmlns:a16="http://schemas.microsoft.com/office/drawing/2014/main" id="{D3836BD7-A954-EA2D-D1B7-445D4F1AAC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85553" y="4188452"/>
              <a:ext cx="4984166" cy="4984166"/>
              <a:chOff x="0" y="0"/>
              <a:chExt cx="19050000" cy="19050000"/>
            </a:xfrm>
          </p:grpSpPr>
          <p:sp>
            <p:nvSpPr>
              <p:cNvPr id="45" name="Freeform 31">
                <a:extLst>
                  <a:ext uri="{FF2B5EF4-FFF2-40B4-BE49-F238E27FC236}">
                    <a16:creationId xmlns:a16="http://schemas.microsoft.com/office/drawing/2014/main" id="{72BFC097-3F39-9F31-75F2-FEA04EEE35D6}"/>
                  </a:ext>
                </a:extLst>
              </p:cNvPr>
              <p:cNvSpPr/>
              <p:nvPr/>
            </p:nvSpPr>
            <p:spPr>
              <a:xfrm>
                <a:off x="348882" y="766744"/>
                <a:ext cx="18352235" cy="17516512"/>
              </a:xfrm>
              <a:custGeom>
                <a:avLst/>
                <a:gdLst/>
                <a:ahLst/>
                <a:cxnLst/>
                <a:rect l="l" t="t" r="r" b="b"/>
                <a:pathLst>
                  <a:path w="18352235" h="17516512">
                    <a:moveTo>
                      <a:pt x="9176118" y="14013"/>
                    </a:moveTo>
                    <a:cubicBezTo>
                      <a:pt x="6042785" y="0"/>
                      <a:pt x="3141451" y="1663572"/>
                      <a:pt x="1570726" y="4374807"/>
                    </a:cubicBezTo>
                    <a:cubicBezTo>
                      <a:pt x="0" y="7086041"/>
                      <a:pt x="0" y="10430470"/>
                      <a:pt x="1570726" y="13141705"/>
                    </a:cubicBezTo>
                    <a:cubicBezTo>
                      <a:pt x="3141451" y="15852939"/>
                      <a:pt x="6042785" y="17516512"/>
                      <a:pt x="9176118" y="17502499"/>
                    </a:cubicBezTo>
                    <a:cubicBezTo>
                      <a:pt x="12309451" y="17516512"/>
                      <a:pt x="15210784" y="15852939"/>
                      <a:pt x="16781510" y="13141705"/>
                    </a:cubicBezTo>
                    <a:cubicBezTo>
                      <a:pt x="18352235" y="10430470"/>
                      <a:pt x="18352235" y="7086041"/>
                      <a:pt x="16781510" y="4374807"/>
                    </a:cubicBezTo>
                    <a:cubicBezTo>
                      <a:pt x="15210784" y="1663572"/>
                      <a:pt x="12309451" y="0"/>
                      <a:pt x="9176118" y="14013"/>
                    </a:cubicBezTo>
                    <a:close/>
                  </a:path>
                </a:pathLst>
              </a:custGeom>
              <a:solidFill>
                <a:srgbClr val="F5C8B4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2">
                <a:extLst>
                  <a:ext uri="{FF2B5EF4-FFF2-40B4-BE49-F238E27FC236}">
                    <a16:creationId xmlns:a16="http://schemas.microsoft.com/office/drawing/2014/main" id="{8FC8EC89-6211-2B11-FF60-C3DE7F9E5959}"/>
                  </a:ext>
                </a:extLst>
              </p:cNvPr>
              <p:cNvSpPr/>
              <p:nvPr/>
            </p:nvSpPr>
            <p:spPr>
              <a:xfrm>
                <a:off x="0" y="0"/>
                <a:ext cx="19050000" cy="19050000"/>
              </a:xfrm>
              <a:custGeom>
                <a:avLst/>
                <a:gdLst/>
                <a:ahLst/>
                <a:cxnLst/>
                <a:rect l="l" t="t" r="r" b="b"/>
                <a:pathLst>
                  <a:path w="19050000" h="19050000">
                    <a:moveTo>
                      <a:pt x="0" y="0"/>
                    </a:moveTo>
                    <a:lnTo>
                      <a:pt x="19050000" y="0"/>
                    </a:lnTo>
                    <a:lnTo>
                      <a:pt x="19050000" y="19050000"/>
                    </a:lnTo>
                    <a:lnTo>
                      <a:pt x="0" y="190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2604409" y="5229985"/>
              <a:ext cx="4367215" cy="288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Xem trước các bài tập phần </a:t>
              </a:r>
              <a:r>
                <a:rPr lang="vi-VN" sz="4200" b="1"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4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7659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687" y="-266700"/>
            <a:ext cx="23032684" cy="13119729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6244645" y="252015"/>
            <a:ext cx="1615799" cy="2095965"/>
          </a:xfrm>
          <a:custGeom>
            <a:avLst/>
            <a:gdLst/>
            <a:ahLst/>
            <a:cxnLst/>
            <a:rect l="l" t="t" r="r" b="b"/>
            <a:pathLst>
              <a:path w="1615799" h="2095965">
                <a:moveTo>
                  <a:pt x="0" y="0"/>
                </a:moveTo>
                <a:lnTo>
                  <a:pt x="1615799" y="0"/>
                </a:lnTo>
                <a:lnTo>
                  <a:pt x="1615799" y="2095966"/>
                </a:lnTo>
                <a:lnTo>
                  <a:pt x="0" y="209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454853">
            <a:off x="11556180" y="-38312"/>
            <a:ext cx="786391" cy="1479943"/>
          </a:xfrm>
          <a:custGeom>
            <a:avLst/>
            <a:gdLst/>
            <a:ahLst/>
            <a:cxnLst/>
            <a:rect l="l" t="t" r="r" b="b"/>
            <a:pathLst>
              <a:path w="786391" h="1479943">
                <a:moveTo>
                  <a:pt x="0" y="0"/>
                </a:moveTo>
                <a:lnTo>
                  <a:pt x="786391" y="0"/>
                </a:lnTo>
                <a:lnTo>
                  <a:pt x="786391" y="1479943"/>
                </a:lnTo>
                <a:lnTo>
                  <a:pt x="0" y="1479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A866F11-6954-DE90-CF6A-4964A6F7707E}"/>
              </a:ext>
            </a:extLst>
          </p:cNvPr>
          <p:cNvSpPr txBox="1"/>
          <p:nvPr/>
        </p:nvSpPr>
        <p:spPr>
          <a:xfrm>
            <a:off x="6202728" y="941240"/>
            <a:ext cx="616683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680855" y="3293497"/>
            <a:ext cx="13258800" cy="2793155"/>
            <a:chOff x="2680855" y="3293497"/>
            <a:chExt cx="13258800" cy="2793155"/>
          </a:xfrm>
        </p:grpSpPr>
        <p:sp>
          <p:nvSpPr>
            <p:cNvPr id="4" name="Oval 3"/>
            <p:cNvSpPr/>
            <p:nvPr/>
          </p:nvSpPr>
          <p:spPr>
            <a:xfrm>
              <a:off x="2680855" y="3293497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433455" y="3293497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80855" y="4927199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33455" y="4927199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938655" y="3309950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691255" y="3309950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938655" y="4943652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9691255" y="4943652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044055" y="3293497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4796655" y="3293497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044055" y="4927199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796655" y="4927199"/>
              <a:ext cx="1143000" cy="1143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061147" y="2836297"/>
            <a:ext cx="4155436" cy="36576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222282" y="2836297"/>
            <a:ext cx="4155436" cy="36576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2383417" y="2797738"/>
            <a:ext cx="4155436" cy="36576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2238561" y="7039085"/>
            <a:ext cx="14525397" cy="2031325"/>
            <a:chOff x="2238561" y="7039085"/>
            <a:chExt cx="14525397" cy="2031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561" y="7413465"/>
              <a:ext cx="1669599" cy="146283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267200" y="7039085"/>
              <a:ext cx="1249675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200" i="1">
                  <a:latin typeface="Arial" panose="020B0604020202020204" pitchFamily="34" charset="0"/>
                  <a:cs typeface="Arial" panose="020B0604020202020204" pitchFamily="34" charset="0"/>
                </a:rPr>
                <a:t>Cô chia 12 hình tròn thành 3 phần bằng nhau thì mỗi phần có bao nhiêu hình tròn?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8318" y="503679"/>
            <a:ext cx="2985655" cy="1792343"/>
            <a:chOff x="568318" y="503679"/>
            <a:chExt cx="2985655" cy="1792343"/>
          </a:xfrm>
        </p:grpSpPr>
        <p:sp>
          <p:nvSpPr>
            <p:cNvPr id="25" name="Oval Callout 24"/>
            <p:cNvSpPr/>
            <p:nvPr/>
          </p:nvSpPr>
          <p:spPr>
            <a:xfrm>
              <a:off x="607943" y="503679"/>
              <a:ext cx="2906407" cy="1792343"/>
            </a:xfrm>
            <a:prstGeom prst="wedgeEllipseCallout">
              <a:avLst>
                <a:gd name="adj1" fmla="val 26359"/>
                <a:gd name="adj2" fmla="val 9960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8318" y="1003220"/>
              <a:ext cx="29856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4 hình tròn</a:t>
              </a:r>
              <a:endParaRPr lang="en-US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0800000">
            <a:off x="9408944" y="9006107"/>
            <a:ext cx="10058684" cy="1389927"/>
          </a:xfrm>
          <a:custGeom>
            <a:avLst/>
            <a:gdLst/>
            <a:ahLst/>
            <a:cxnLst/>
            <a:rect l="l" t="t" r="r" b="b"/>
            <a:pathLst>
              <a:path w="10058684" h="1389927">
                <a:moveTo>
                  <a:pt x="0" y="0"/>
                </a:moveTo>
                <a:lnTo>
                  <a:pt x="10058684" y="0"/>
                </a:lnTo>
                <a:lnTo>
                  <a:pt x="10058684" y="1389927"/>
                </a:lnTo>
                <a:lnTo>
                  <a:pt x="0" y="1389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-3176463" y="8358098"/>
            <a:ext cx="7467218" cy="1549519"/>
          </a:xfrm>
          <a:custGeom>
            <a:avLst/>
            <a:gdLst/>
            <a:ahLst/>
            <a:cxnLst/>
            <a:rect l="l" t="t" r="r" b="b"/>
            <a:pathLst>
              <a:path w="7467218" h="1549519">
                <a:moveTo>
                  <a:pt x="0" y="0"/>
                </a:moveTo>
                <a:lnTo>
                  <a:pt x="7467218" y="0"/>
                </a:lnTo>
                <a:lnTo>
                  <a:pt x="7467218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559521" y="-249521"/>
            <a:ext cx="11213627" cy="154951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7" y="0"/>
                </a:lnTo>
                <a:lnTo>
                  <a:pt x="11213627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244645" y="252015"/>
            <a:ext cx="1615799" cy="2095965"/>
          </a:xfrm>
          <a:custGeom>
            <a:avLst/>
            <a:gdLst/>
            <a:ahLst/>
            <a:cxnLst/>
            <a:rect l="l" t="t" r="r" b="b"/>
            <a:pathLst>
              <a:path w="1615799" h="2095965">
                <a:moveTo>
                  <a:pt x="0" y="0"/>
                </a:moveTo>
                <a:lnTo>
                  <a:pt x="1615799" y="0"/>
                </a:lnTo>
                <a:lnTo>
                  <a:pt x="1615799" y="2095966"/>
                </a:lnTo>
                <a:lnTo>
                  <a:pt x="0" y="2095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454853">
            <a:off x="11556180" y="-38312"/>
            <a:ext cx="786391" cy="1479943"/>
          </a:xfrm>
          <a:custGeom>
            <a:avLst/>
            <a:gdLst/>
            <a:ahLst/>
            <a:cxnLst/>
            <a:rect l="l" t="t" r="r" b="b"/>
            <a:pathLst>
              <a:path w="786391" h="1479943">
                <a:moveTo>
                  <a:pt x="0" y="0"/>
                </a:moveTo>
                <a:lnTo>
                  <a:pt x="786391" y="0"/>
                </a:lnTo>
                <a:lnTo>
                  <a:pt x="786391" y="1479943"/>
                </a:lnTo>
                <a:lnTo>
                  <a:pt x="0" y="1479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A866F11-6954-DE90-CF6A-4964A6F7707E}"/>
              </a:ext>
            </a:extLst>
          </p:cNvPr>
          <p:cNvSpPr txBox="1"/>
          <p:nvPr/>
        </p:nvSpPr>
        <p:spPr>
          <a:xfrm>
            <a:off x="6202728" y="941240"/>
            <a:ext cx="616683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" name="Oval 3"/>
          <p:cNvSpPr/>
          <p:nvPr/>
        </p:nvSpPr>
        <p:spPr>
          <a:xfrm>
            <a:off x="2680855" y="3293497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33455" y="3293497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80855" y="4927199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33455" y="4927199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38655" y="3309950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691255" y="3309950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38655" y="4943652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691255" y="4943652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044055" y="3293497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796655" y="3293497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3044055" y="4927199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4796655" y="4927199"/>
            <a:ext cx="11430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61" y="7413465"/>
            <a:ext cx="1669599" cy="14628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80855" y="3285271"/>
            <a:ext cx="8153400" cy="2801381"/>
            <a:chOff x="2680855" y="3285271"/>
            <a:chExt cx="8153400" cy="2801381"/>
          </a:xfrm>
        </p:grpSpPr>
        <p:sp>
          <p:nvSpPr>
            <p:cNvPr id="28" name="Oval 27"/>
            <p:cNvSpPr/>
            <p:nvPr/>
          </p:nvSpPr>
          <p:spPr>
            <a:xfrm>
              <a:off x="2680855" y="3285271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433455" y="3285271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80855" y="4918973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433455" y="4918973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938655" y="3301724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9691255" y="330995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938655" y="4943652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9691255" y="4943652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67200" y="6719580"/>
            <a:ext cx="12496758" cy="2477088"/>
            <a:chOff x="4267200" y="6719580"/>
            <a:chExt cx="12496758" cy="2477088"/>
          </a:xfrm>
        </p:grpSpPr>
        <p:sp>
          <p:nvSpPr>
            <p:cNvPr id="24" name="Rectangle 23"/>
            <p:cNvSpPr/>
            <p:nvPr/>
          </p:nvSpPr>
          <p:spPr>
            <a:xfrm>
              <a:off x="4267200" y="6719580"/>
              <a:ext cx="12496758" cy="2477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4200" i="1">
                  <a:latin typeface="Arial" panose="020B0604020202020204" pitchFamily="34" charset="0"/>
                  <a:cs typeface="Arial" panose="020B0604020202020204" pitchFamily="34" charset="0"/>
                </a:rPr>
                <a:t>Cô </a:t>
              </a:r>
              <a:r>
                <a:rPr lang="vi-VN" sz="4200" i="1">
                  <a:latin typeface="Arial" panose="020B0604020202020204" pitchFamily="34" charset="0"/>
                  <a:cs typeface="Arial" panose="020B0604020202020204" pitchFamily="34" charset="0"/>
                </a:rPr>
                <a:t>tô vàng      hình tròn. Hỏi có bao nhiêu hình tròn được tô màu</a:t>
              </a:r>
              <a:r>
                <a:rPr lang="en-US" sz="4200" i="1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60400" y="6972300"/>
              <a:ext cx="493706" cy="1384995"/>
              <a:chOff x="838200" y="1956903"/>
              <a:chExt cx="493706" cy="138499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838200" y="1956903"/>
                <a:ext cx="49370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2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/>
                <a:r>
                  <a:rPr lang="vi-VN" sz="420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Connector 37"/>
              <p:cNvCxnSpPr>
                <a:stCxn id="36" idx="1"/>
                <a:endCxn id="36" idx="3"/>
              </p:cNvCxnSpPr>
              <p:nvPr/>
            </p:nvCxnSpPr>
            <p:spPr>
              <a:xfrm>
                <a:off x="838200" y="2649401"/>
                <a:ext cx="49370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568318" y="503679"/>
            <a:ext cx="2985655" cy="1792343"/>
            <a:chOff x="568318" y="503679"/>
            <a:chExt cx="2985655" cy="1792343"/>
          </a:xfrm>
        </p:grpSpPr>
        <p:sp>
          <p:nvSpPr>
            <p:cNvPr id="42" name="Oval Callout 41"/>
            <p:cNvSpPr/>
            <p:nvPr/>
          </p:nvSpPr>
          <p:spPr>
            <a:xfrm>
              <a:off x="607943" y="503679"/>
              <a:ext cx="2906407" cy="1792343"/>
            </a:xfrm>
            <a:prstGeom prst="wedgeEllipseCallout">
              <a:avLst>
                <a:gd name="adj1" fmla="val 26359"/>
                <a:gd name="adj2" fmla="val 9960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8318" y="1003220"/>
              <a:ext cx="29856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8 hình tròn</a:t>
              </a:r>
              <a:endParaRPr lang="en-US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6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712139" y="5392278"/>
            <a:ext cx="10126448" cy="1399291"/>
          </a:xfrm>
          <a:custGeom>
            <a:avLst/>
            <a:gdLst/>
            <a:ahLst/>
            <a:cxnLst/>
            <a:rect l="l" t="t" r="r" b="b"/>
            <a:pathLst>
              <a:path w="10126448" h="1399291">
                <a:moveTo>
                  <a:pt x="0" y="0"/>
                </a:moveTo>
                <a:lnTo>
                  <a:pt x="10126447" y="0"/>
                </a:lnTo>
                <a:lnTo>
                  <a:pt x="10126447" y="1399291"/>
                </a:lnTo>
                <a:lnTo>
                  <a:pt x="0" y="139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-2917787" y="5776627"/>
            <a:ext cx="7467218" cy="1549519"/>
          </a:xfrm>
          <a:custGeom>
            <a:avLst/>
            <a:gdLst/>
            <a:ahLst/>
            <a:cxnLst/>
            <a:rect l="l" t="t" r="r" b="b"/>
            <a:pathLst>
              <a:path w="7467218" h="1549519">
                <a:moveTo>
                  <a:pt x="0" y="0"/>
                </a:moveTo>
                <a:lnTo>
                  <a:pt x="7467218" y="0"/>
                </a:lnTo>
                <a:lnTo>
                  <a:pt x="7467218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1213627" cy="154951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8" y="0"/>
                </a:lnTo>
                <a:lnTo>
                  <a:pt x="11213628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76027" y="461721"/>
            <a:ext cx="1277461" cy="1586655"/>
          </a:xfrm>
          <a:custGeom>
            <a:avLst/>
            <a:gdLst/>
            <a:ahLst/>
            <a:cxnLst/>
            <a:rect l="l" t="t" r="r" b="b"/>
            <a:pathLst>
              <a:path w="1277461" h="1586655">
                <a:moveTo>
                  <a:pt x="0" y="0"/>
                </a:moveTo>
                <a:lnTo>
                  <a:pt x="1277461" y="0"/>
                </a:lnTo>
                <a:lnTo>
                  <a:pt x="1277461" y="1586656"/>
                </a:lnTo>
                <a:lnTo>
                  <a:pt x="0" y="1586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754853">
            <a:off x="14910532" y="8912154"/>
            <a:ext cx="2319495" cy="692293"/>
          </a:xfrm>
          <a:custGeom>
            <a:avLst/>
            <a:gdLst/>
            <a:ahLst/>
            <a:cxnLst/>
            <a:rect l="l" t="t" r="r" b="b"/>
            <a:pathLst>
              <a:path w="2319495" h="692293">
                <a:moveTo>
                  <a:pt x="0" y="0"/>
                </a:moveTo>
                <a:lnTo>
                  <a:pt x="2319495" y="0"/>
                </a:lnTo>
                <a:lnTo>
                  <a:pt x="2319495" y="692293"/>
                </a:lnTo>
                <a:lnTo>
                  <a:pt x="0" y="692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37215">
            <a:off x="1721631" y="1491326"/>
            <a:ext cx="1334290" cy="1392523"/>
          </a:xfrm>
          <a:custGeom>
            <a:avLst/>
            <a:gdLst/>
            <a:ahLst/>
            <a:cxnLst/>
            <a:rect l="l" t="t" r="r" b="b"/>
            <a:pathLst>
              <a:path w="1334290" h="1392523">
                <a:moveTo>
                  <a:pt x="0" y="0"/>
                </a:moveTo>
                <a:lnTo>
                  <a:pt x="1334290" y="0"/>
                </a:lnTo>
                <a:lnTo>
                  <a:pt x="1334290" y="1392523"/>
                </a:lnTo>
                <a:lnTo>
                  <a:pt x="0" y="1392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10F8940-E71F-54B5-61B8-3CB8A85A4424}"/>
              </a:ext>
            </a:extLst>
          </p:cNvPr>
          <p:cNvSpPr txBox="1"/>
          <p:nvPr/>
        </p:nvSpPr>
        <p:spPr>
          <a:xfrm>
            <a:off x="2170286" y="2316967"/>
            <a:ext cx="13924115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65</a:t>
            </a:r>
            <a:r>
              <a:rPr lang="vi-VN" sz="8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SỐ CỦA MỘT SỐ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89946" y="6896100"/>
            <a:ext cx="5236550" cy="2093479"/>
            <a:chOff x="6489946" y="6896100"/>
            <a:chExt cx="5236550" cy="2093479"/>
          </a:xfrm>
        </p:grpSpPr>
        <p:sp>
          <p:nvSpPr>
            <p:cNvPr id="3" name="Freeform 3"/>
            <p:cNvSpPr/>
            <p:nvPr/>
          </p:nvSpPr>
          <p:spPr>
            <a:xfrm rot="-10800000">
              <a:off x="6489946" y="6896100"/>
              <a:ext cx="5236550" cy="2093479"/>
            </a:xfrm>
            <a:custGeom>
              <a:avLst/>
              <a:gdLst/>
              <a:ahLst/>
              <a:cxnLst/>
              <a:rect l="l" t="t" r="r" b="b"/>
              <a:pathLst>
                <a:path w="5236550" h="2093479">
                  <a:moveTo>
                    <a:pt x="0" y="0"/>
                  </a:moveTo>
                  <a:lnTo>
                    <a:pt x="5236550" y="0"/>
                  </a:lnTo>
                  <a:lnTo>
                    <a:pt x="5236550" y="2093479"/>
                  </a:lnTo>
                  <a:lnTo>
                    <a:pt x="0" y="2093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84444" y="7342674"/>
              <a:ext cx="4495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 b="1">
                  <a:latin typeface="Arial" panose="020B0604020202020204" pitchFamily="34" charset="0"/>
                  <a:cs typeface="Arial" panose="020B0604020202020204" pitchFamily="34" charset="0"/>
                </a:rPr>
                <a:t>Tiết 1</a:t>
              </a:r>
              <a:endParaRPr lang="en-US" sz="7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738982" y="5476437"/>
            <a:ext cx="10136517" cy="1400682"/>
          </a:xfrm>
          <a:custGeom>
            <a:avLst/>
            <a:gdLst/>
            <a:ahLst/>
            <a:cxnLst/>
            <a:rect l="l" t="t" r="r" b="b"/>
            <a:pathLst>
              <a:path w="10136517" h="1400682">
                <a:moveTo>
                  <a:pt x="0" y="0"/>
                </a:moveTo>
                <a:lnTo>
                  <a:pt x="10136518" y="0"/>
                </a:lnTo>
                <a:lnTo>
                  <a:pt x="10136518" y="1400682"/>
                </a:lnTo>
                <a:lnTo>
                  <a:pt x="0" y="1400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2948411" y="5778632"/>
            <a:ext cx="7467218" cy="1549519"/>
          </a:xfrm>
          <a:custGeom>
            <a:avLst/>
            <a:gdLst/>
            <a:ahLst/>
            <a:cxnLst/>
            <a:rect l="l" t="t" r="r" b="b"/>
            <a:pathLst>
              <a:path w="7467218" h="1549519">
                <a:moveTo>
                  <a:pt x="0" y="0"/>
                </a:moveTo>
                <a:lnTo>
                  <a:pt x="7467218" y="0"/>
                </a:lnTo>
                <a:lnTo>
                  <a:pt x="7467218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4636" y="0"/>
            <a:ext cx="11213627" cy="154951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7" y="0"/>
                </a:lnTo>
                <a:lnTo>
                  <a:pt x="11213627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68105" y="660815"/>
            <a:ext cx="6662024" cy="2158967"/>
          </a:xfrm>
          <a:custGeom>
            <a:avLst/>
            <a:gdLst/>
            <a:ahLst/>
            <a:cxnLst/>
            <a:rect l="l" t="t" r="r" b="b"/>
            <a:pathLst>
              <a:path w="6010954" h="2403072">
                <a:moveTo>
                  <a:pt x="0" y="0"/>
                </a:moveTo>
                <a:lnTo>
                  <a:pt x="6010954" y="0"/>
                </a:lnTo>
                <a:lnTo>
                  <a:pt x="6010954" y="2403072"/>
                </a:lnTo>
                <a:lnTo>
                  <a:pt x="0" y="2403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03611" y="855763"/>
            <a:ext cx="6659635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47090" y="8412438"/>
            <a:ext cx="1145853" cy="1486365"/>
          </a:xfrm>
          <a:custGeom>
            <a:avLst/>
            <a:gdLst/>
            <a:ahLst/>
            <a:cxnLst/>
            <a:rect l="l" t="t" r="r" b="b"/>
            <a:pathLst>
              <a:path w="1145853" h="1486365">
                <a:moveTo>
                  <a:pt x="0" y="0"/>
                </a:moveTo>
                <a:lnTo>
                  <a:pt x="1145853" y="0"/>
                </a:lnTo>
                <a:lnTo>
                  <a:pt x="1145853" y="1486365"/>
                </a:lnTo>
                <a:lnTo>
                  <a:pt x="0" y="1486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845406">
            <a:off x="11996649" y="-70434"/>
            <a:ext cx="777121" cy="1462498"/>
          </a:xfrm>
          <a:custGeom>
            <a:avLst/>
            <a:gdLst/>
            <a:ahLst/>
            <a:cxnLst/>
            <a:rect l="l" t="t" r="r" b="b"/>
            <a:pathLst>
              <a:path w="777121" h="1462498">
                <a:moveTo>
                  <a:pt x="0" y="0"/>
                </a:moveTo>
                <a:lnTo>
                  <a:pt x="777121" y="0"/>
                </a:lnTo>
                <a:lnTo>
                  <a:pt x="777121" y="1462498"/>
                </a:lnTo>
                <a:lnTo>
                  <a:pt x="0" y="1462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30" y="2762962"/>
            <a:ext cx="11184383" cy="752403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045953" y="2400301"/>
            <a:ext cx="4671265" cy="6259646"/>
            <a:chOff x="13045953" y="2400301"/>
            <a:chExt cx="4671265" cy="62596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485987" y="6406948"/>
              <a:ext cx="2231231" cy="225299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13045953" y="2400301"/>
              <a:ext cx="4462462" cy="3674558"/>
              <a:chOff x="13045953" y="2400301"/>
              <a:chExt cx="4462462" cy="3674558"/>
            </a:xfrm>
          </p:grpSpPr>
          <p:sp>
            <p:nvSpPr>
              <p:cNvPr id="9" name="Oval Callout 8"/>
              <p:cNvSpPr/>
              <p:nvPr/>
            </p:nvSpPr>
            <p:spPr>
              <a:xfrm>
                <a:off x="13045953" y="2400301"/>
                <a:ext cx="4462462" cy="3674558"/>
              </a:xfrm>
              <a:prstGeom prst="wedgeEllipseCallout">
                <a:avLst>
                  <a:gd name="adj1" fmla="val 21317"/>
                  <a:gd name="adj2" fmla="val 60945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286968" y="2862804"/>
                <a:ext cx="398043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i="1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bạn Rô-bốt biết được</a:t>
                </a:r>
                <a:endParaRPr lang="en-US" sz="36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13755688" y="4440645"/>
                <a:ext cx="3361706" cy="1200329"/>
                <a:chOff x="13589937" y="4356966"/>
                <a:chExt cx="3361706" cy="1200329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13589937" y="4356966"/>
                  <a:ext cx="493706" cy="1200329"/>
                  <a:chOff x="7160400" y="6972300"/>
                  <a:chExt cx="493706" cy="1200329"/>
                </a:xfrm>
              </p:grpSpPr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160400" y="6972300"/>
                    <a:ext cx="493706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vi-VN" sz="3600" i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</a:p>
                  <a:p>
                    <a:pPr algn="ctr"/>
                    <a:r>
                      <a:rPr lang="vi-VN" sz="3600" i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  <a:endParaRPr lang="en-US" sz="3600" i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4" name="Straight Connector 13"/>
                  <p:cNvCxnSpPr>
                    <a:stCxn id="13" idx="1"/>
                    <a:endCxn id="13" idx="3"/>
                  </p:cNvCxnSpPr>
                  <p:nvPr/>
                </p:nvCxnSpPr>
                <p:spPr>
                  <a:xfrm>
                    <a:off x="7160400" y="7572465"/>
                    <a:ext cx="493706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14043809" y="4460747"/>
                  <a:ext cx="2907834" cy="7375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vi-VN" sz="3600" i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 12 là 8?</a:t>
                  </a:r>
                  <a:endParaRPr lang="en-US" sz="3600" i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823963" y="6330749"/>
              <a:ext cx="698053" cy="1048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866322" y="4641554"/>
            <a:ext cx="11213627" cy="154951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7" y="0"/>
                </a:lnTo>
                <a:lnTo>
                  <a:pt x="11213627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2958849" y="5778632"/>
            <a:ext cx="7467218" cy="1549519"/>
          </a:xfrm>
          <a:custGeom>
            <a:avLst/>
            <a:gdLst/>
            <a:ahLst/>
            <a:cxnLst/>
            <a:rect l="l" t="t" r="r" b="b"/>
            <a:pathLst>
              <a:path w="7467218" h="1549519">
                <a:moveTo>
                  <a:pt x="0" y="0"/>
                </a:moveTo>
                <a:lnTo>
                  <a:pt x="7467217" y="0"/>
                </a:lnTo>
                <a:lnTo>
                  <a:pt x="7467217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021" y="40171"/>
            <a:ext cx="11213627" cy="154951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8" y="0"/>
                </a:lnTo>
                <a:lnTo>
                  <a:pt x="11213628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44800" y="635756"/>
            <a:ext cx="1561078" cy="1835786"/>
          </a:xfrm>
          <a:custGeom>
            <a:avLst/>
            <a:gdLst/>
            <a:ahLst/>
            <a:cxnLst/>
            <a:rect l="l" t="t" r="r" b="b"/>
            <a:pathLst>
              <a:path w="1561078" h="1835786">
                <a:moveTo>
                  <a:pt x="0" y="0"/>
                </a:moveTo>
                <a:lnTo>
                  <a:pt x="1561078" y="0"/>
                </a:lnTo>
                <a:lnTo>
                  <a:pt x="1561078" y="1835786"/>
                </a:lnTo>
                <a:lnTo>
                  <a:pt x="0" y="1835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96357" y="7332735"/>
            <a:ext cx="1456278" cy="1889040"/>
          </a:xfrm>
          <a:custGeom>
            <a:avLst/>
            <a:gdLst/>
            <a:ahLst/>
            <a:cxnLst/>
            <a:rect l="l" t="t" r="r" b="b"/>
            <a:pathLst>
              <a:path w="1456278" h="1889040">
                <a:moveTo>
                  <a:pt x="0" y="0"/>
                </a:moveTo>
                <a:lnTo>
                  <a:pt x="1456279" y="0"/>
                </a:lnTo>
                <a:lnTo>
                  <a:pt x="1456279" y="1889040"/>
                </a:lnTo>
                <a:lnTo>
                  <a:pt x="0" y="188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809969" y="4412596"/>
            <a:ext cx="7135984" cy="4281590"/>
            <a:chOff x="5809969" y="4412596"/>
            <a:chExt cx="7135984" cy="4281590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5809969" y="4412596"/>
              <a:ext cx="7135984" cy="4281590"/>
              <a:chOff x="0" y="0"/>
              <a:chExt cx="6350000" cy="381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381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3810000">
                    <a:moveTo>
                      <a:pt x="0" y="3175000"/>
                    </a:move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3175000"/>
                    </a:lnTo>
                    <a:cubicBezTo>
                      <a:pt x="6350000" y="3525520"/>
                      <a:pt x="6065520" y="3810000"/>
                      <a:pt x="5715000" y="3810000"/>
                    </a:cubicBezTo>
                    <a:lnTo>
                      <a:pt x="635000" y="3810000"/>
                    </a:lnTo>
                    <a:cubicBezTo>
                      <a:pt x="284480" y="3810000"/>
                      <a:pt x="0" y="3525520"/>
                      <a:pt x="0" y="3175000"/>
                    </a:cubicBezTo>
                    <a:close/>
                  </a:path>
                </a:pathLst>
              </a:custGeom>
              <a:solidFill>
                <a:srgbClr val="CEDDB1"/>
              </a:solidFill>
              <a:ln w="381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7022188" y="6045559"/>
              <a:ext cx="471154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vi-VN" sz="6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×         = 8</a:t>
              </a:r>
              <a:endParaRPr lang="en-US" sz="2800" b="1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133776" y="5207765"/>
              <a:ext cx="991173" cy="2691250"/>
              <a:chOff x="9295827" y="5207765"/>
              <a:chExt cx="667071" cy="269125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9295827" y="5207765"/>
                <a:ext cx="667071" cy="26912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60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60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9295827" y="6565517"/>
                <a:ext cx="667071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2003435" y="1589690"/>
            <a:ext cx="12719724" cy="2407609"/>
            <a:chOff x="2003435" y="1589690"/>
            <a:chExt cx="12719724" cy="2407609"/>
          </a:xfrm>
        </p:grpSpPr>
        <p:grpSp>
          <p:nvGrpSpPr>
            <p:cNvPr id="17" name="Group 16"/>
            <p:cNvGrpSpPr/>
            <p:nvPr/>
          </p:nvGrpSpPr>
          <p:grpSpPr>
            <a:xfrm>
              <a:off x="3671618" y="1946593"/>
              <a:ext cx="11051541" cy="2050706"/>
              <a:chOff x="3671618" y="1946593"/>
              <a:chExt cx="11051541" cy="2050706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671618" y="2545942"/>
                <a:ext cx="10288394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Muốn tìm </a:t>
                </a:r>
                <a:r>
                  <a:rPr lang="vi-VN" sz="440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của 12, ta lấy 12 nhân với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354705" y="1946593"/>
                <a:ext cx="667071" cy="2019379"/>
                <a:chOff x="4656137" y="4229100"/>
                <a:chExt cx="667071" cy="2031325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4656137" y="4229100"/>
                  <a:ext cx="667071" cy="20313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vi-VN" sz="44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vi-VN" sz="440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4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4656137" y="5276275"/>
                  <a:ext cx="66707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>
                <a:off x="14056088" y="1977920"/>
                <a:ext cx="667071" cy="2019379"/>
                <a:chOff x="4656137" y="4229100"/>
                <a:chExt cx="667071" cy="2031325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4656137" y="4229100"/>
                  <a:ext cx="667071" cy="20313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vi-VN" sz="44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vi-VN" sz="440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4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4656137" y="5276275"/>
                  <a:ext cx="66707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435" y="1589690"/>
              <a:ext cx="1509419" cy="17256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925866" y="4783644"/>
            <a:ext cx="11213627" cy="154951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7" y="0"/>
                </a:lnTo>
                <a:lnTo>
                  <a:pt x="11213627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3291759" y="6262818"/>
            <a:ext cx="7467218" cy="1549519"/>
          </a:xfrm>
          <a:custGeom>
            <a:avLst/>
            <a:gdLst/>
            <a:ahLst/>
            <a:cxnLst/>
            <a:rect l="l" t="t" r="r" b="b"/>
            <a:pathLst>
              <a:path w="7467218" h="1549519">
                <a:moveTo>
                  <a:pt x="0" y="0"/>
                </a:moveTo>
                <a:lnTo>
                  <a:pt x="7467218" y="0"/>
                </a:lnTo>
                <a:lnTo>
                  <a:pt x="7467218" y="1549520"/>
                </a:lnTo>
                <a:lnTo>
                  <a:pt x="0" y="154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345686" y="0"/>
            <a:ext cx="11213627" cy="1549519"/>
          </a:xfrm>
          <a:custGeom>
            <a:avLst/>
            <a:gdLst/>
            <a:ahLst/>
            <a:cxnLst/>
            <a:rect l="l" t="t" r="r" b="b"/>
            <a:pathLst>
              <a:path w="11213627" h="1549519">
                <a:moveTo>
                  <a:pt x="0" y="0"/>
                </a:moveTo>
                <a:lnTo>
                  <a:pt x="11213628" y="0"/>
                </a:lnTo>
                <a:lnTo>
                  <a:pt x="11213628" y="1549519"/>
                </a:lnTo>
                <a:lnTo>
                  <a:pt x="0" y="1549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79910" y="879264"/>
            <a:ext cx="5357662" cy="1708291"/>
            <a:chOff x="1879910" y="879264"/>
            <a:chExt cx="5357662" cy="1708291"/>
          </a:xfrm>
        </p:grpSpPr>
        <p:sp>
          <p:nvSpPr>
            <p:cNvPr id="5" name="Freeform 5"/>
            <p:cNvSpPr/>
            <p:nvPr/>
          </p:nvSpPr>
          <p:spPr>
            <a:xfrm rot="1887851">
              <a:off x="1879910" y="879264"/>
              <a:ext cx="852197" cy="1603787"/>
            </a:xfrm>
            <a:custGeom>
              <a:avLst/>
              <a:gdLst/>
              <a:ahLst/>
              <a:cxnLst/>
              <a:rect l="l" t="t" r="r" b="b"/>
              <a:pathLst>
                <a:path w="852197" h="1603787">
                  <a:moveTo>
                    <a:pt x="0" y="0"/>
                  </a:moveTo>
                  <a:lnTo>
                    <a:pt x="852197" y="0"/>
                  </a:lnTo>
                  <a:lnTo>
                    <a:pt x="852197" y="1603787"/>
                  </a:lnTo>
                  <a:lnTo>
                    <a:pt x="0" y="160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741772" y="1910447"/>
              <a:ext cx="4495800" cy="677108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vi-VN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 tình huống: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14641" y="2834362"/>
            <a:ext cx="14706600" cy="2211547"/>
            <a:chOff x="2514641" y="2611470"/>
            <a:chExt cx="14706600" cy="2211547"/>
          </a:xfrm>
        </p:grpSpPr>
        <p:sp>
          <p:nvSpPr>
            <p:cNvPr id="15" name="Rectangle 14"/>
            <p:cNvSpPr/>
            <p:nvPr/>
          </p:nvSpPr>
          <p:spPr>
            <a:xfrm>
              <a:off x="2514641" y="2699359"/>
              <a:ext cx="147066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Một chùm nho có 36 quả. Chim sẻ ăn hết </a:t>
              </a:r>
              <a:r>
                <a:rPr lang="vi-VN" sz="440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 số quả nho đó. Hỏi chim sẻ ăn hết bao nhiêu quả nho?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411200" y="2611470"/>
              <a:ext cx="636520" cy="1384995"/>
              <a:chOff x="4656137" y="4552265"/>
              <a:chExt cx="667071" cy="138499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656137" y="4552265"/>
                <a:ext cx="667071" cy="13849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vi-VN" sz="420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/>
                <a:r>
                  <a:rPr lang="vi-VN" sz="420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>
                <a:stCxn id="10" idx="1"/>
                <a:endCxn id="10" idx="3"/>
              </p:cNvCxnSpPr>
              <p:nvPr/>
            </p:nvCxnSpPr>
            <p:spPr>
              <a:xfrm>
                <a:off x="4656137" y="5244763"/>
                <a:ext cx="66707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2215471" y="5676084"/>
            <a:ext cx="5005026" cy="4144481"/>
            <a:chOff x="2215471" y="5676084"/>
            <a:chExt cx="5005026" cy="414448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5471" y="5676084"/>
              <a:ext cx="3422677" cy="35936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879430" y="7455112"/>
              <a:ext cx="2341067" cy="2365453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8394">
            <a:off x="7509219" y="5704574"/>
            <a:ext cx="1667213" cy="21130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47720" y="858125"/>
            <a:ext cx="3657917" cy="164606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867941" y="6313777"/>
            <a:ext cx="6247223" cy="2324061"/>
            <a:chOff x="9729999" y="6516046"/>
            <a:chExt cx="6247223" cy="2324061"/>
          </a:xfrm>
        </p:grpSpPr>
        <p:sp>
          <p:nvSpPr>
            <p:cNvPr id="22" name="Rectangle 21"/>
            <p:cNvSpPr/>
            <p:nvPr/>
          </p:nvSpPr>
          <p:spPr>
            <a:xfrm>
              <a:off x="9729999" y="6516046"/>
              <a:ext cx="6247223" cy="21236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Chim sẻ ăn hết: </a:t>
              </a:r>
              <a:endParaRPr lang="vi-VN" sz="44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r>
                <a:rPr lang="vi-VN" sz="4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  <a:r>
                <a:rPr lang="vi-VN" sz="440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vi-VN" sz="4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30 (quả nho)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152648" y="7455112"/>
              <a:ext cx="636520" cy="13849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/>
              <a:r>
                <a:rPr lang="vi-VN" sz="420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/>
            <p:cNvCxnSpPr>
              <a:stCxn id="23" idx="1"/>
              <a:endCxn id="23" idx="3"/>
            </p:cNvCxnSpPr>
            <p:nvPr/>
          </p:nvCxnSpPr>
          <p:spPr>
            <a:xfrm>
              <a:off x="11152648" y="8147610"/>
              <a:ext cx="636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6300"/>
            <a:ext cx="19386960" cy="15015749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6037383" y="4462179"/>
            <a:ext cx="6885880" cy="166199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46740" cy="1102252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D652B9-3C55-1F68-A1D2-A491C51ED64F}"/>
              </a:ext>
            </a:extLst>
          </p:cNvPr>
          <p:cNvGrpSpPr/>
          <p:nvPr/>
        </p:nvGrpSpPr>
        <p:grpSpPr>
          <a:xfrm>
            <a:off x="4819863" y="1072211"/>
            <a:ext cx="7622663" cy="1107996"/>
            <a:chOff x="1649554" y="1844194"/>
            <a:chExt cx="7622663" cy="11079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A53740-8638-2741-9736-49BEBDA50BBF}"/>
                </a:ext>
              </a:extLst>
            </p:cNvPr>
            <p:cNvSpPr txBox="1"/>
            <p:nvPr/>
          </p:nvSpPr>
          <p:spPr>
            <a:xfrm>
              <a:off x="1649554" y="1844194"/>
              <a:ext cx="6781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tập 1 SGK – tr96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91C9340-F6D8-EDED-813A-C92CA441BDA0}"/>
                </a:ext>
              </a:extLst>
            </p:cNvPr>
            <p:cNvSpPr/>
            <p:nvPr/>
          </p:nvSpPr>
          <p:spPr>
            <a:xfrm>
              <a:off x="7961135" y="2007708"/>
              <a:ext cx="1311082" cy="81893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?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390986-2660-B08C-FDDC-536AFEE66BE6}"/>
              </a:ext>
            </a:extLst>
          </p:cNvPr>
          <p:cNvGrpSpPr/>
          <p:nvPr/>
        </p:nvGrpSpPr>
        <p:grpSpPr>
          <a:xfrm>
            <a:off x="2202616" y="2156256"/>
            <a:ext cx="13882768" cy="2223362"/>
            <a:chOff x="2330833" y="2527901"/>
            <a:chExt cx="13882768" cy="22233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2DB625-EEC9-63B2-8751-AAB74A528A66}"/>
                </a:ext>
              </a:extLst>
            </p:cNvPr>
            <p:cNvSpPr txBox="1"/>
            <p:nvPr/>
          </p:nvSpPr>
          <p:spPr>
            <a:xfrm>
              <a:off x="2330833" y="2719938"/>
              <a:ext cx="13882768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lớp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35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	  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sinh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nữ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Tính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sinh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nữ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lớp</a:t>
              </a:r>
              <a:r>
                <a:rPr lang="en-US" sz="42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420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học</a:t>
              </a:r>
              <a:r>
                <a:rPr lang="en-US" sz="420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đó</a:t>
              </a:r>
              <a:r>
                <a:rPr lang="vi-VN" sz="420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</a:t>
              </a:r>
              <a:r>
                <a:rPr lang="x-none" sz="420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x-none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91A924A-1D0C-9D96-C207-C1825F75FF2A}"/>
                </a:ext>
              </a:extLst>
            </p:cNvPr>
            <p:cNvGrpSpPr/>
            <p:nvPr/>
          </p:nvGrpSpPr>
          <p:grpSpPr>
            <a:xfrm>
              <a:off x="11238549" y="2527901"/>
              <a:ext cx="609608" cy="1523494"/>
              <a:chOff x="12041935" y="4184585"/>
              <a:chExt cx="531201" cy="152349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96B8CC-296D-63F3-D1F5-2FE9A6CC41BB}"/>
                  </a:ext>
                </a:extLst>
              </p:cNvPr>
              <p:cNvSpPr txBox="1"/>
              <p:nvPr/>
            </p:nvSpPr>
            <p:spPr>
              <a:xfrm>
                <a:off x="12041935" y="4184585"/>
                <a:ext cx="531200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731664E-1EA8-26B5-AE00-705DE36682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1936" y="4930431"/>
                <a:ext cx="5312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/>
          <p:cNvGrpSpPr/>
          <p:nvPr/>
        </p:nvGrpSpPr>
        <p:grpSpPr>
          <a:xfrm>
            <a:off x="1922753" y="4508502"/>
            <a:ext cx="9964447" cy="5359655"/>
            <a:chOff x="1922753" y="4508502"/>
            <a:chExt cx="9964447" cy="535965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3B25BB-F70E-B976-D463-6F1F0FE52003}"/>
                </a:ext>
              </a:extLst>
            </p:cNvPr>
            <p:cNvSpPr txBox="1"/>
            <p:nvPr/>
          </p:nvSpPr>
          <p:spPr>
            <a:xfrm>
              <a:off x="2878564" y="4508502"/>
              <a:ext cx="4860797" cy="2039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200" b="1" u="sng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u="sng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endParaRPr lang="x-none" sz="42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nữ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x-none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7FE0E6-5EF4-948D-3EC7-094D1849FBBB}"/>
                </a:ext>
              </a:extLst>
            </p:cNvPr>
            <p:cNvSpPr txBox="1"/>
            <p:nvPr/>
          </p:nvSpPr>
          <p:spPr>
            <a:xfrm>
              <a:off x="2410481" y="7487446"/>
              <a:ext cx="121884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1261EF-A4E7-1A98-FCDB-3AB4557C1735}"/>
                </a:ext>
              </a:extLst>
            </p:cNvPr>
            <p:cNvSpPr txBox="1"/>
            <p:nvPr/>
          </p:nvSpPr>
          <p:spPr>
            <a:xfrm>
              <a:off x="7501734" y="7334560"/>
              <a:ext cx="261709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22D843-0992-573A-479A-255777579370}"/>
                </a:ext>
              </a:extLst>
            </p:cNvPr>
            <p:cNvSpPr txBox="1"/>
            <p:nvPr/>
          </p:nvSpPr>
          <p:spPr>
            <a:xfrm>
              <a:off x="5196400" y="8987071"/>
              <a:ext cx="669080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Đáp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vi-VN" sz="4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</a:t>
              </a:r>
              <a:r>
                <a:rPr lang="en-US" sz="4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nữ</a:t>
              </a:r>
              <a:r>
                <a:rPr lang="en-US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922753" y="7169563"/>
              <a:ext cx="1095175" cy="10951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44717" y="7382416"/>
              <a:ext cx="5420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/>
                <a:t>×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844919" y="6621975"/>
              <a:ext cx="1095175" cy="10951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882907" y="7856778"/>
              <a:ext cx="10571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35"/>
            <p:cNvSpPr/>
            <p:nvPr/>
          </p:nvSpPr>
          <p:spPr>
            <a:xfrm>
              <a:off x="3844918" y="8033441"/>
              <a:ext cx="1095175" cy="10951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7457524" y="8772982"/>
              <a:ext cx="1095175" cy="10951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161346" y="7169562"/>
              <a:ext cx="1095175" cy="10951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21477" y="7414650"/>
              <a:ext cx="5420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/>
                <a:t>=</a:t>
              </a:r>
              <a:endParaRPr lang="en-US" sz="440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035046" y="7334560"/>
            <a:ext cx="838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53007" y="6800534"/>
            <a:ext cx="838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61412" y="8217630"/>
            <a:ext cx="838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92677" y="7351271"/>
            <a:ext cx="838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86011" y="8956294"/>
            <a:ext cx="8382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4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2941" y="5103230"/>
            <a:ext cx="5614903" cy="4462659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422</Words>
  <Application>Microsoft Office PowerPoint</Application>
  <PresentationFormat>Custom</PresentationFormat>
  <Paragraphs>83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65 tìm phân số của một số</dc:title>
  <dc:creator>Xinh Đẹp Dịu Hiền Huế Thị</dc:creator>
  <cp:lastModifiedBy>FPT SHOP</cp:lastModifiedBy>
  <cp:revision>21</cp:revision>
  <dcterms:created xsi:type="dcterms:W3CDTF">2006-08-16T00:00:00Z</dcterms:created>
  <dcterms:modified xsi:type="dcterms:W3CDTF">2025-04-25T15:05:16Z</dcterms:modified>
  <dc:identifier>DAF1C8TWWks</dc:identifier>
</cp:coreProperties>
</file>