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5"/>
  </p:notesMasterIdLst>
  <p:sldIdLst>
    <p:sldId id="285" r:id="rId3"/>
    <p:sldId id="286" r:id="rId4"/>
    <p:sldId id="287" r:id="rId5"/>
    <p:sldId id="268" r:id="rId6"/>
    <p:sldId id="270" r:id="rId7"/>
    <p:sldId id="277" r:id="rId8"/>
    <p:sldId id="295" r:id="rId9"/>
    <p:sldId id="279" r:id="rId10"/>
    <p:sldId id="278" r:id="rId11"/>
    <p:sldId id="280" r:id="rId12"/>
    <p:sldId id="281" r:id="rId13"/>
    <p:sldId id="271" r:id="rId14"/>
    <p:sldId id="283" r:id="rId15"/>
    <p:sldId id="288" r:id="rId16"/>
    <p:sldId id="289" r:id="rId17"/>
    <p:sldId id="290" r:id="rId18"/>
    <p:sldId id="291" r:id="rId19"/>
    <p:sldId id="292" r:id="rId20"/>
    <p:sldId id="293" r:id="rId21"/>
    <p:sldId id="294" r:id="rId22"/>
    <p:sldId id="259" r:id="rId23"/>
    <p:sldId id="262" r:id="rId2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EB2BE4-7C60-1A4F-BB83-42009D4219CA}" v="367" dt="2023-12-01T07:15:07.8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94626" autoAdjust="0"/>
  </p:normalViewPr>
  <p:slideViewPr>
    <p:cSldViewPr>
      <p:cViewPr varScale="1">
        <p:scale>
          <a:sx n="58" d="100"/>
          <a:sy n="58" d="100"/>
        </p:scale>
        <p:origin x="78" y="42"/>
      </p:cViewPr>
      <p:guideLst>
        <p:guide orient="horz" pos="2160"/>
        <p:guide pos="2880"/>
      </p:guideLst>
    </p:cSldViewPr>
  </p:slideViewPr>
  <p:outlineViewPr>
    <p:cViewPr>
      <p:scale>
        <a:sx n="33" d="100"/>
        <a:sy n="33" d="100"/>
      </p:scale>
      <p:origin x="0" y="0"/>
    </p:cViewPr>
  </p:outlineViewPr>
  <p:notesTextViewPr>
    <p:cViewPr>
      <p:scale>
        <a:sx n="140" d="100"/>
        <a:sy n="14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E9C620-7359-C64B-8286-A4FACF7A7C1A}" type="datetimeFigureOut">
              <a:rPr lang="x-none" smtClean="0"/>
              <a:t>4/25/2025</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729AA7-032D-4E46-908E-8483B9E08285}" type="slidenum">
              <a:rPr lang="x-none" smtClean="0"/>
              <a:t>‹#›</a:t>
            </a:fld>
            <a:endParaRPr lang="x-none"/>
          </a:p>
        </p:txBody>
      </p:sp>
    </p:spTree>
    <p:extLst>
      <p:ext uri="{BB962C8B-B14F-4D97-AF65-F5344CB8AC3E}">
        <p14:creationId xmlns:p14="http://schemas.microsoft.com/office/powerpoint/2010/main" val="960345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48729AA7-032D-4E46-908E-8483B9E08285}" type="slidenum">
              <a:rPr lang="x-none" smtClean="0"/>
              <a:t>5</a:t>
            </a:fld>
            <a:endParaRPr lang="x-none"/>
          </a:p>
        </p:txBody>
      </p:sp>
    </p:spTree>
    <p:extLst>
      <p:ext uri="{BB962C8B-B14F-4D97-AF65-F5344CB8AC3E}">
        <p14:creationId xmlns:p14="http://schemas.microsoft.com/office/powerpoint/2010/main" val="4118245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Sau khi hiển</a:t>
            </a:r>
            <a:r>
              <a:rPr lang="vi-VN" baseline="0"/>
              <a:t> thị đáp án, bấm ngôi sao để quay trở về mở câu hỏi tiếp theo</a:t>
            </a:r>
            <a:endParaRPr lang="vi-VN"/>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93741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Sau khi hiển</a:t>
            </a:r>
            <a:r>
              <a:rPr lang="vi-VN" baseline="0"/>
              <a:t> thị đáp án, bấm ngôi sao để quay trở về mở câu hỏi tiếp theo</a:t>
            </a:r>
            <a:endParaRPr lang="vi-VN"/>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685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Sau khi hiển</a:t>
            </a:r>
            <a:r>
              <a:rPr lang="vi-VN" baseline="0"/>
              <a:t> thị đáp án, bấm ngôi sao để quay trở về mở câu hỏi tiếp theo</a:t>
            </a:r>
            <a:endParaRPr lang="vi-VN"/>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6981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48729AA7-032D-4E46-908E-8483B9E08285}" type="slidenum">
              <a:rPr lang="x-none" smtClean="0"/>
              <a:t>7</a:t>
            </a:fld>
            <a:endParaRPr lang="x-none"/>
          </a:p>
        </p:txBody>
      </p:sp>
    </p:spTree>
    <p:extLst>
      <p:ext uri="{BB962C8B-B14F-4D97-AF65-F5344CB8AC3E}">
        <p14:creationId xmlns:p14="http://schemas.microsoft.com/office/powerpoint/2010/main" val="2878769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48729AA7-032D-4E46-908E-8483B9E08285}" type="slidenum">
              <a:rPr lang="x-none" smtClean="0"/>
              <a:t>9</a:t>
            </a:fld>
            <a:endParaRPr lang="x-none"/>
          </a:p>
        </p:txBody>
      </p:sp>
    </p:spTree>
    <p:extLst>
      <p:ext uri="{BB962C8B-B14F-4D97-AF65-F5344CB8AC3E}">
        <p14:creationId xmlns:p14="http://schemas.microsoft.com/office/powerpoint/2010/main" val="601292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48729AA7-032D-4E46-908E-8483B9E08285}" type="slidenum">
              <a:rPr lang="x-none" smtClean="0"/>
              <a:t>10</a:t>
            </a:fld>
            <a:endParaRPr lang="x-none"/>
          </a:p>
        </p:txBody>
      </p:sp>
    </p:spTree>
    <p:extLst>
      <p:ext uri="{BB962C8B-B14F-4D97-AF65-F5344CB8AC3E}">
        <p14:creationId xmlns:p14="http://schemas.microsoft.com/office/powerpoint/2010/main" val="1364421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48729AA7-032D-4E46-908E-8483B9E08285}" type="slidenum">
              <a:rPr lang="x-none" smtClean="0"/>
              <a:t>11</a:t>
            </a:fld>
            <a:endParaRPr lang="x-none"/>
          </a:p>
        </p:txBody>
      </p:sp>
    </p:spTree>
    <p:extLst>
      <p:ext uri="{BB962C8B-B14F-4D97-AF65-F5344CB8AC3E}">
        <p14:creationId xmlns:p14="http://schemas.microsoft.com/office/powerpoint/2010/main" val="3326812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6616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a:t>Bấm</a:t>
            </a:r>
            <a:r>
              <a:rPr lang="vi-VN" baseline="0"/>
              <a:t> vào các số để mở câu hỏi. Bấm mũi tên góc phải màn hình để đến slide về nhà</a:t>
            </a: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0548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a:t>Sau khi hiển</a:t>
            </a:r>
            <a:r>
              <a:rPr lang="vi-VN" baseline="0"/>
              <a:t> thị đáp án, bấm ngôi sao để quay trở về mở câu hỏi tiếp theo</a:t>
            </a:r>
            <a:endParaRPr/>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3019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Sau khi hiển</a:t>
            </a:r>
            <a:r>
              <a:rPr lang="vi-VN" baseline="0"/>
              <a:t> thị đáp án, bấm ngôi sao để quay trở về mở câu hỏi tiếp theo</a:t>
            </a:r>
            <a:endParaRPr lang="vi-VN"/>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4167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0"/>
          <p:cNvSpPr txBox="1">
            <a:spLocks noGrp="1"/>
          </p:cNvSpPr>
          <p:nvPr>
            <p:ph type="ctrTitle"/>
          </p:nvPr>
        </p:nvSpPr>
        <p:spPr>
          <a:xfrm>
            <a:off x="2286000" y="1683545"/>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0"/>
          <p:cNvSpPr txBox="1">
            <a:spLocks noGrp="1"/>
          </p:cNvSpPr>
          <p:nvPr>
            <p:ph type="subTitle" idx="1"/>
          </p:nvPr>
        </p:nvSpPr>
        <p:spPr>
          <a:xfrm>
            <a:off x="2286000" y="5403057"/>
            <a:ext cx="13716000" cy="248364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2400"/>
              <a:buNone/>
              <a:defRPr sz="3600"/>
            </a:lvl1pPr>
            <a:lvl2pPr lvl="1" algn="ctr">
              <a:lnSpc>
                <a:spcPct val="90000"/>
              </a:lnSpc>
              <a:spcBef>
                <a:spcPts val="750"/>
              </a:spcBef>
              <a:spcAft>
                <a:spcPts val="0"/>
              </a:spcAft>
              <a:buClr>
                <a:schemeClr val="dk1"/>
              </a:buClr>
              <a:buSzPts val="2000"/>
              <a:buNone/>
              <a:defRPr sz="3000"/>
            </a:lvl2pPr>
            <a:lvl3pPr lvl="2" algn="ctr">
              <a:lnSpc>
                <a:spcPct val="90000"/>
              </a:lnSpc>
              <a:spcBef>
                <a:spcPts val="750"/>
              </a:spcBef>
              <a:spcAft>
                <a:spcPts val="0"/>
              </a:spcAft>
              <a:buClr>
                <a:schemeClr val="dk1"/>
              </a:buClr>
              <a:buSzPts val="1800"/>
              <a:buNone/>
              <a:defRPr sz="2700"/>
            </a:lvl3pPr>
            <a:lvl4pPr lvl="3" algn="ctr">
              <a:lnSpc>
                <a:spcPct val="90000"/>
              </a:lnSpc>
              <a:spcBef>
                <a:spcPts val="750"/>
              </a:spcBef>
              <a:spcAft>
                <a:spcPts val="0"/>
              </a:spcAft>
              <a:buClr>
                <a:schemeClr val="dk1"/>
              </a:buClr>
              <a:buSzPts val="1600"/>
              <a:buNone/>
              <a:defRPr sz="2400"/>
            </a:lvl4pPr>
            <a:lvl5pPr lvl="4" algn="ctr">
              <a:lnSpc>
                <a:spcPct val="90000"/>
              </a:lnSpc>
              <a:spcBef>
                <a:spcPts val="750"/>
              </a:spcBef>
              <a:spcAft>
                <a:spcPts val="0"/>
              </a:spcAft>
              <a:buClr>
                <a:schemeClr val="dk1"/>
              </a:buClr>
              <a:buSzPts val="1600"/>
              <a:buNone/>
              <a:defRPr sz="2400"/>
            </a:lvl5pPr>
            <a:lvl6pPr lvl="5" algn="ctr">
              <a:lnSpc>
                <a:spcPct val="90000"/>
              </a:lnSpc>
              <a:spcBef>
                <a:spcPts val="750"/>
              </a:spcBef>
              <a:spcAft>
                <a:spcPts val="0"/>
              </a:spcAft>
              <a:buClr>
                <a:schemeClr val="dk1"/>
              </a:buClr>
              <a:buSzPts val="1600"/>
              <a:buNone/>
              <a:defRPr sz="2400"/>
            </a:lvl6pPr>
            <a:lvl7pPr lvl="6" algn="ctr">
              <a:lnSpc>
                <a:spcPct val="90000"/>
              </a:lnSpc>
              <a:spcBef>
                <a:spcPts val="750"/>
              </a:spcBef>
              <a:spcAft>
                <a:spcPts val="0"/>
              </a:spcAft>
              <a:buClr>
                <a:schemeClr val="dk1"/>
              </a:buClr>
              <a:buSzPts val="1600"/>
              <a:buNone/>
              <a:defRPr sz="2400"/>
            </a:lvl7pPr>
            <a:lvl8pPr lvl="7" algn="ctr">
              <a:lnSpc>
                <a:spcPct val="90000"/>
              </a:lnSpc>
              <a:spcBef>
                <a:spcPts val="750"/>
              </a:spcBef>
              <a:spcAft>
                <a:spcPts val="0"/>
              </a:spcAft>
              <a:buClr>
                <a:schemeClr val="dk1"/>
              </a:buClr>
              <a:buSzPts val="1600"/>
              <a:buNone/>
              <a:defRPr sz="2400"/>
            </a:lvl8pPr>
            <a:lvl9pPr lvl="8" algn="ctr">
              <a:lnSpc>
                <a:spcPct val="90000"/>
              </a:lnSpc>
              <a:spcBef>
                <a:spcPts val="750"/>
              </a:spcBef>
              <a:spcAft>
                <a:spcPts val="0"/>
              </a:spcAft>
              <a:buClr>
                <a:schemeClr val="dk1"/>
              </a:buClr>
              <a:buSzPts val="1600"/>
              <a:buNone/>
              <a:defRPr sz="2400"/>
            </a:lvl9pPr>
          </a:lstStyle>
          <a:p>
            <a:endParaRPr/>
          </a:p>
        </p:txBody>
      </p:sp>
      <p:sp>
        <p:nvSpPr>
          <p:cNvPr id="14" name="Google Shape;14;p1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a:pPr/>
              <a:t>‹#›</a:t>
            </a:fld>
            <a:endParaRPr/>
          </a:p>
        </p:txBody>
      </p:sp>
    </p:spTree>
    <p:extLst>
      <p:ext uri="{BB962C8B-B14F-4D97-AF65-F5344CB8AC3E}">
        <p14:creationId xmlns:p14="http://schemas.microsoft.com/office/powerpoint/2010/main" val="3802963979"/>
      </p:ext>
    </p:extLst>
  </p:cSld>
  <p:clrMapOvr>
    <a:masterClrMapping/>
  </p:clrMapOvr>
  <p:transition spd="med">
    <p:circl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1"/>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1"/>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20" name="Google Shape;20;p1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a:pPr/>
              <a:t>‹#›</a:t>
            </a:fld>
            <a:endParaRPr/>
          </a:p>
        </p:txBody>
      </p:sp>
    </p:spTree>
    <p:extLst>
      <p:ext uri="{BB962C8B-B14F-4D97-AF65-F5344CB8AC3E}">
        <p14:creationId xmlns:p14="http://schemas.microsoft.com/office/powerpoint/2010/main" val="90340375"/>
      </p:ext>
    </p:extLst>
  </p:cSld>
  <p:clrMapOvr>
    <a:masterClrMapping/>
  </p:clrMapOvr>
  <p:transition spd="med">
    <p:circl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2"/>
          <p:cNvSpPr txBox="1">
            <a:spLocks noGrp="1"/>
          </p:cNvSpPr>
          <p:nvPr>
            <p:ph type="title"/>
          </p:nvPr>
        </p:nvSpPr>
        <p:spPr>
          <a:xfrm>
            <a:off x="1247775" y="2564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2"/>
          <p:cNvSpPr txBox="1">
            <a:spLocks noGrp="1"/>
          </p:cNvSpPr>
          <p:nvPr>
            <p:ph type="body" idx="1"/>
          </p:nvPr>
        </p:nvSpPr>
        <p:spPr>
          <a:xfrm>
            <a:off x="1247775" y="6884195"/>
            <a:ext cx="15773400" cy="2250281"/>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rgbClr val="888888"/>
              </a:buClr>
              <a:buSzPts val="2400"/>
              <a:buNone/>
              <a:defRPr sz="3600">
                <a:solidFill>
                  <a:srgbClr val="888888"/>
                </a:solidFill>
              </a:defRPr>
            </a:lvl1pPr>
            <a:lvl2pPr marL="1371600" lvl="1" indent="-342900" algn="l">
              <a:lnSpc>
                <a:spcPct val="90000"/>
              </a:lnSpc>
              <a:spcBef>
                <a:spcPts val="750"/>
              </a:spcBef>
              <a:spcAft>
                <a:spcPts val="0"/>
              </a:spcAft>
              <a:buClr>
                <a:srgbClr val="888888"/>
              </a:buClr>
              <a:buSzPts val="2000"/>
              <a:buNone/>
              <a:defRPr sz="3000">
                <a:solidFill>
                  <a:srgbClr val="888888"/>
                </a:solidFill>
              </a:defRPr>
            </a:lvl2pPr>
            <a:lvl3pPr marL="2057400" lvl="2" indent="-342900" algn="l">
              <a:lnSpc>
                <a:spcPct val="90000"/>
              </a:lnSpc>
              <a:spcBef>
                <a:spcPts val="750"/>
              </a:spcBef>
              <a:spcAft>
                <a:spcPts val="0"/>
              </a:spcAft>
              <a:buClr>
                <a:srgbClr val="888888"/>
              </a:buClr>
              <a:buSzPts val="1800"/>
              <a:buNone/>
              <a:defRPr sz="2700">
                <a:solidFill>
                  <a:srgbClr val="888888"/>
                </a:solidFill>
              </a:defRPr>
            </a:lvl3pPr>
            <a:lvl4pPr marL="2743200" lvl="3" indent="-342900" algn="l">
              <a:lnSpc>
                <a:spcPct val="90000"/>
              </a:lnSpc>
              <a:spcBef>
                <a:spcPts val="750"/>
              </a:spcBef>
              <a:spcAft>
                <a:spcPts val="0"/>
              </a:spcAft>
              <a:buClr>
                <a:srgbClr val="888888"/>
              </a:buClr>
              <a:buSzPts val="1600"/>
              <a:buNone/>
              <a:defRPr sz="2400">
                <a:solidFill>
                  <a:srgbClr val="888888"/>
                </a:solidFill>
              </a:defRPr>
            </a:lvl4pPr>
            <a:lvl5pPr marL="3429000" lvl="4" indent="-342900" algn="l">
              <a:lnSpc>
                <a:spcPct val="90000"/>
              </a:lnSpc>
              <a:spcBef>
                <a:spcPts val="750"/>
              </a:spcBef>
              <a:spcAft>
                <a:spcPts val="0"/>
              </a:spcAft>
              <a:buClr>
                <a:srgbClr val="888888"/>
              </a:buClr>
              <a:buSzPts val="1600"/>
              <a:buNone/>
              <a:defRPr sz="2400">
                <a:solidFill>
                  <a:srgbClr val="888888"/>
                </a:solidFill>
              </a:defRPr>
            </a:lvl5pPr>
            <a:lvl6pPr marL="4114800" lvl="5" indent="-342900" algn="l">
              <a:lnSpc>
                <a:spcPct val="90000"/>
              </a:lnSpc>
              <a:spcBef>
                <a:spcPts val="750"/>
              </a:spcBef>
              <a:spcAft>
                <a:spcPts val="0"/>
              </a:spcAft>
              <a:buClr>
                <a:srgbClr val="888888"/>
              </a:buClr>
              <a:buSzPts val="1600"/>
              <a:buNone/>
              <a:defRPr sz="2400">
                <a:solidFill>
                  <a:srgbClr val="888888"/>
                </a:solidFill>
              </a:defRPr>
            </a:lvl6pPr>
            <a:lvl7pPr marL="4800600" lvl="6" indent="-342900" algn="l">
              <a:lnSpc>
                <a:spcPct val="90000"/>
              </a:lnSpc>
              <a:spcBef>
                <a:spcPts val="750"/>
              </a:spcBef>
              <a:spcAft>
                <a:spcPts val="0"/>
              </a:spcAft>
              <a:buClr>
                <a:srgbClr val="888888"/>
              </a:buClr>
              <a:buSzPts val="1600"/>
              <a:buNone/>
              <a:defRPr sz="2400">
                <a:solidFill>
                  <a:srgbClr val="888888"/>
                </a:solidFill>
              </a:defRPr>
            </a:lvl7pPr>
            <a:lvl8pPr marL="5486400" lvl="7" indent="-342900" algn="l">
              <a:lnSpc>
                <a:spcPct val="90000"/>
              </a:lnSpc>
              <a:spcBef>
                <a:spcPts val="750"/>
              </a:spcBef>
              <a:spcAft>
                <a:spcPts val="0"/>
              </a:spcAft>
              <a:buClr>
                <a:srgbClr val="888888"/>
              </a:buClr>
              <a:buSzPts val="1600"/>
              <a:buNone/>
              <a:defRPr sz="2400">
                <a:solidFill>
                  <a:srgbClr val="888888"/>
                </a:solidFill>
              </a:defRPr>
            </a:lvl8pPr>
            <a:lvl9pPr marL="6172200" lvl="8" indent="-342900" algn="l">
              <a:lnSpc>
                <a:spcPct val="90000"/>
              </a:lnSpc>
              <a:spcBef>
                <a:spcPts val="750"/>
              </a:spcBef>
              <a:spcAft>
                <a:spcPts val="0"/>
              </a:spcAft>
              <a:buClr>
                <a:srgbClr val="888888"/>
              </a:buClr>
              <a:buSzPts val="1600"/>
              <a:buNone/>
              <a:defRPr sz="2400">
                <a:solidFill>
                  <a:srgbClr val="888888"/>
                </a:solidFill>
              </a:defRPr>
            </a:lvl9pPr>
          </a:lstStyle>
          <a:p>
            <a:endParaRPr/>
          </a:p>
        </p:txBody>
      </p:sp>
      <p:sp>
        <p:nvSpPr>
          <p:cNvPr id="26" name="Google Shape;26;p1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a:pPr/>
              <a:t>‹#›</a:t>
            </a:fld>
            <a:endParaRPr/>
          </a:p>
        </p:txBody>
      </p:sp>
    </p:spTree>
    <p:extLst>
      <p:ext uri="{BB962C8B-B14F-4D97-AF65-F5344CB8AC3E}">
        <p14:creationId xmlns:p14="http://schemas.microsoft.com/office/powerpoint/2010/main" val="1568103538"/>
      </p:ext>
    </p:extLst>
  </p:cSld>
  <p:clrMapOvr>
    <a:masterClrMapping/>
  </p:clrMapOvr>
  <p:transition spd="med">
    <p:circl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3"/>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3"/>
          <p:cNvSpPr txBox="1">
            <a:spLocks noGrp="1"/>
          </p:cNvSpPr>
          <p:nvPr>
            <p:ph type="body" idx="1"/>
          </p:nvPr>
        </p:nvSpPr>
        <p:spPr>
          <a:xfrm>
            <a:off x="1257300" y="2738438"/>
            <a:ext cx="7772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2" name="Google Shape;32;p13"/>
          <p:cNvSpPr txBox="1">
            <a:spLocks noGrp="1"/>
          </p:cNvSpPr>
          <p:nvPr>
            <p:ph type="body" idx="2"/>
          </p:nvPr>
        </p:nvSpPr>
        <p:spPr>
          <a:xfrm>
            <a:off x="9258300" y="2738438"/>
            <a:ext cx="7772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3" name="Google Shape;33;p1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a:pPr/>
              <a:t>‹#›</a:t>
            </a:fld>
            <a:endParaRPr/>
          </a:p>
        </p:txBody>
      </p:sp>
    </p:spTree>
    <p:extLst>
      <p:ext uri="{BB962C8B-B14F-4D97-AF65-F5344CB8AC3E}">
        <p14:creationId xmlns:p14="http://schemas.microsoft.com/office/powerpoint/2010/main" val="3863123656"/>
      </p:ext>
    </p:extLst>
  </p:cSld>
  <p:clrMapOvr>
    <a:masterClrMapping/>
  </p:clrMapOvr>
  <p:transition spd="med">
    <p:circl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4"/>
          <p:cNvSpPr txBox="1">
            <a:spLocks noGrp="1"/>
          </p:cNvSpPr>
          <p:nvPr>
            <p:ph type="title"/>
          </p:nvPr>
        </p:nvSpPr>
        <p:spPr>
          <a:xfrm>
            <a:off x="1259682"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4"/>
          <p:cNvSpPr txBox="1">
            <a:spLocks noGrp="1"/>
          </p:cNvSpPr>
          <p:nvPr>
            <p:ph type="body" idx="1"/>
          </p:nvPr>
        </p:nvSpPr>
        <p:spPr>
          <a:xfrm>
            <a:off x="1259683" y="2521745"/>
            <a:ext cx="7736681"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39" name="Google Shape;39;p14"/>
          <p:cNvSpPr txBox="1">
            <a:spLocks noGrp="1"/>
          </p:cNvSpPr>
          <p:nvPr>
            <p:ph type="body" idx="2"/>
          </p:nvPr>
        </p:nvSpPr>
        <p:spPr>
          <a:xfrm>
            <a:off x="1259683" y="3757613"/>
            <a:ext cx="7736681"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0" name="Google Shape;40;p14"/>
          <p:cNvSpPr txBox="1">
            <a:spLocks noGrp="1"/>
          </p:cNvSpPr>
          <p:nvPr>
            <p:ph type="body" idx="3"/>
          </p:nvPr>
        </p:nvSpPr>
        <p:spPr>
          <a:xfrm>
            <a:off x="9258300" y="2521745"/>
            <a:ext cx="7774782"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1" name="Google Shape;41;p14"/>
          <p:cNvSpPr txBox="1">
            <a:spLocks noGrp="1"/>
          </p:cNvSpPr>
          <p:nvPr>
            <p:ph type="body" idx="4"/>
          </p:nvPr>
        </p:nvSpPr>
        <p:spPr>
          <a:xfrm>
            <a:off x="9258300" y="3757613"/>
            <a:ext cx="7774782"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2" name="Google Shape;42;p14"/>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a:pPr/>
              <a:t>‹#›</a:t>
            </a:fld>
            <a:endParaRPr/>
          </a:p>
        </p:txBody>
      </p:sp>
    </p:spTree>
    <p:extLst>
      <p:ext uri="{BB962C8B-B14F-4D97-AF65-F5344CB8AC3E}">
        <p14:creationId xmlns:p14="http://schemas.microsoft.com/office/powerpoint/2010/main" val="4210190536"/>
      </p:ext>
    </p:extLst>
  </p:cSld>
  <p:clrMapOvr>
    <a:masterClrMapping/>
  </p:clrMapOvr>
  <p:transition spd="med">
    <p:circl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5"/>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a:pPr/>
              <a:t>‹#›</a:t>
            </a:fld>
            <a:endParaRPr/>
          </a:p>
        </p:txBody>
      </p:sp>
    </p:spTree>
    <p:extLst>
      <p:ext uri="{BB962C8B-B14F-4D97-AF65-F5344CB8AC3E}">
        <p14:creationId xmlns:p14="http://schemas.microsoft.com/office/powerpoint/2010/main" val="2679422588"/>
      </p:ext>
    </p:extLst>
  </p:cSld>
  <p:clrMapOvr>
    <a:masterClrMapping/>
  </p:clrMapOvr>
  <p:transition spd="med">
    <p:circl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a:pPr/>
              <a:t>‹#›</a:t>
            </a:fld>
            <a:endParaRPr/>
          </a:p>
        </p:txBody>
      </p:sp>
    </p:spTree>
    <p:extLst>
      <p:ext uri="{BB962C8B-B14F-4D97-AF65-F5344CB8AC3E}">
        <p14:creationId xmlns:p14="http://schemas.microsoft.com/office/powerpoint/2010/main" val="1749242062"/>
      </p:ext>
    </p:extLst>
  </p:cSld>
  <p:clrMapOvr>
    <a:masterClrMapping/>
  </p:clrMapOvr>
  <p:transition spd="med">
    <p:circl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7"/>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7"/>
          <p:cNvSpPr txBox="1">
            <a:spLocks noGrp="1"/>
          </p:cNvSpPr>
          <p:nvPr>
            <p:ph type="body" idx="1"/>
          </p:nvPr>
        </p:nvSpPr>
        <p:spPr>
          <a:xfrm>
            <a:off x="7774782" y="1481138"/>
            <a:ext cx="9258300" cy="7310438"/>
          </a:xfrm>
          <a:prstGeom prst="rect">
            <a:avLst/>
          </a:prstGeom>
          <a:noFill/>
          <a:ln>
            <a:noFill/>
          </a:ln>
        </p:spPr>
        <p:txBody>
          <a:bodyPr spcFirstLastPara="1" wrap="square" lIns="91425" tIns="45700" rIns="91425" bIns="45700" anchor="t" anchorCtr="0">
            <a:normAutofit/>
          </a:bodyPr>
          <a:lstStyle>
            <a:lvl1pPr marL="685800" lvl="0" indent="-647700" algn="l">
              <a:lnSpc>
                <a:spcPct val="90000"/>
              </a:lnSpc>
              <a:spcBef>
                <a:spcPts val="1500"/>
              </a:spcBef>
              <a:spcAft>
                <a:spcPts val="0"/>
              </a:spcAft>
              <a:buClr>
                <a:schemeClr val="dk1"/>
              </a:buClr>
              <a:buSzPts val="3200"/>
              <a:buChar char="•"/>
              <a:defRPr sz="4800"/>
            </a:lvl1pPr>
            <a:lvl2pPr marL="1371600" lvl="1" indent="-609600" algn="l">
              <a:lnSpc>
                <a:spcPct val="90000"/>
              </a:lnSpc>
              <a:spcBef>
                <a:spcPts val="750"/>
              </a:spcBef>
              <a:spcAft>
                <a:spcPts val="0"/>
              </a:spcAft>
              <a:buClr>
                <a:schemeClr val="dk1"/>
              </a:buClr>
              <a:buSzPts val="2800"/>
              <a:buChar char="•"/>
              <a:defRPr sz="4200"/>
            </a:lvl2pPr>
            <a:lvl3pPr marL="2057400" lvl="2" indent="-571500" algn="l">
              <a:lnSpc>
                <a:spcPct val="90000"/>
              </a:lnSpc>
              <a:spcBef>
                <a:spcPts val="750"/>
              </a:spcBef>
              <a:spcAft>
                <a:spcPts val="0"/>
              </a:spcAft>
              <a:buClr>
                <a:schemeClr val="dk1"/>
              </a:buClr>
              <a:buSzPts val="2400"/>
              <a:buChar char="•"/>
              <a:defRPr sz="3600"/>
            </a:lvl3pPr>
            <a:lvl4pPr marL="2743200" lvl="3" indent="-533400" algn="l">
              <a:lnSpc>
                <a:spcPct val="90000"/>
              </a:lnSpc>
              <a:spcBef>
                <a:spcPts val="750"/>
              </a:spcBef>
              <a:spcAft>
                <a:spcPts val="0"/>
              </a:spcAft>
              <a:buClr>
                <a:schemeClr val="dk1"/>
              </a:buClr>
              <a:buSzPts val="2000"/>
              <a:buChar char="•"/>
              <a:defRPr sz="3000"/>
            </a:lvl4pPr>
            <a:lvl5pPr marL="3429000" lvl="4" indent="-533400" algn="l">
              <a:lnSpc>
                <a:spcPct val="90000"/>
              </a:lnSpc>
              <a:spcBef>
                <a:spcPts val="750"/>
              </a:spcBef>
              <a:spcAft>
                <a:spcPts val="0"/>
              </a:spcAft>
              <a:buClr>
                <a:schemeClr val="dk1"/>
              </a:buClr>
              <a:buSzPts val="2000"/>
              <a:buChar char="•"/>
              <a:defRPr sz="3000"/>
            </a:lvl5pPr>
            <a:lvl6pPr marL="4114800" lvl="5" indent="-533400" algn="l">
              <a:lnSpc>
                <a:spcPct val="90000"/>
              </a:lnSpc>
              <a:spcBef>
                <a:spcPts val="750"/>
              </a:spcBef>
              <a:spcAft>
                <a:spcPts val="0"/>
              </a:spcAft>
              <a:buClr>
                <a:schemeClr val="dk1"/>
              </a:buClr>
              <a:buSzPts val="2000"/>
              <a:buChar char="•"/>
              <a:defRPr sz="3000"/>
            </a:lvl6pPr>
            <a:lvl7pPr marL="4800600" lvl="6" indent="-533400" algn="l">
              <a:lnSpc>
                <a:spcPct val="90000"/>
              </a:lnSpc>
              <a:spcBef>
                <a:spcPts val="750"/>
              </a:spcBef>
              <a:spcAft>
                <a:spcPts val="0"/>
              </a:spcAft>
              <a:buClr>
                <a:schemeClr val="dk1"/>
              </a:buClr>
              <a:buSzPts val="2000"/>
              <a:buChar char="•"/>
              <a:defRPr sz="3000"/>
            </a:lvl7pPr>
            <a:lvl8pPr marL="5486400" lvl="7" indent="-533400" algn="l">
              <a:lnSpc>
                <a:spcPct val="90000"/>
              </a:lnSpc>
              <a:spcBef>
                <a:spcPts val="750"/>
              </a:spcBef>
              <a:spcAft>
                <a:spcPts val="0"/>
              </a:spcAft>
              <a:buClr>
                <a:schemeClr val="dk1"/>
              </a:buClr>
              <a:buSzPts val="2000"/>
              <a:buChar char="•"/>
              <a:defRPr sz="3000"/>
            </a:lvl8pPr>
            <a:lvl9pPr marL="6172200" lvl="8" indent="-533400" algn="l">
              <a:lnSpc>
                <a:spcPct val="90000"/>
              </a:lnSpc>
              <a:spcBef>
                <a:spcPts val="750"/>
              </a:spcBef>
              <a:spcAft>
                <a:spcPts val="0"/>
              </a:spcAft>
              <a:buClr>
                <a:schemeClr val="dk1"/>
              </a:buClr>
              <a:buSzPts val="2000"/>
              <a:buChar char="•"/>
              <a:defRPr sz="3000"/>
            </a:lvl9pPr>
          </a:lstStyle>
          <a:p>
            <a:endParaRPr/>
          </a:p>
        </p:txBody>
      </p:sp>
      <p:sp>
        <p:nvSpPr>
          <p:cNvPr id="57" name="Google Shape;57;p17"/>
          <p:cNvSpPr txBox="1">
            <a:spLocks noGrp="1"/>
          </p:cNvSpPr>
          <p:nvPr>
            <p:ph type="body" idx="2"/>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58" name="Google Shape;58;p1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a:pPr/>
              <a:t>‹#›</a:t>
            </a:fld>
            <a:endParaRPr/>
          </a:p>
        </p:txBody>
      </p:sp>
    </p:spTree>
    <p:extLst>
      <p:ext uri="{BB962C8B-B14F-4D97-AF65-F5344CB8AC3E}">
        <p14:creationId xmlns:p14="http://schemas.microsoft.com/office/powerpoint/2010/main" val="4108897168"/>
      </p:ext>
    </p:extLst>
  </p:cSld>
  <p:clrMapOvr>
    <a:masterClrMapping/>
  </p:clrMapOvr>
  <p:transition spd="med">
    <p:circl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8"/>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8"/>
          <p:cNvSpPr>
            <a:spLocks noGrp="1"/>
          </p:cNvSpPr>
          <p:nvPr>
            <p:ph type="pic" idx="2"/>
          </p:nvPr>
        </p:nvSpPr>
        <p:spPr>
          <a:xfrm>
            <a:off x="7774782" y="1481138"/>
            <a:ext cx="9258300" cy="7310438"/>
          </a:xfrm>
          <a:prstGeom prst="rect">
            <a:avLst/>
          </a:prstGeom>
          <a:noFill/>
          <a:ln>
            <a:noFill/>
          </a:ln>
        </p:spPr>
      </p:sp>
      <p:sp>
        <p:nvSpPr>
          <p:cNvPr id="64" name="Google Shape;64;p18"/>
          <p:cNvSpPr txBox="1">
            <a:spLocks noGrp="1"/>
          </p:cNvSpPr>
          <p:nvPr>
            <p:ph type="body" idx="1"/>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65" name="Google Shape;65;p1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a:pPr/>
              <a:t>‹#›</a:t>
            </a:fld>
            <a:endParaRPr/>
          </a:p>
        </p:txBody>
      </p:sp>
    </p:spTree>
    <p:extLst>
      <p:ext uri="{BB962C8B-B14F-4D97-AF65-F5344CB8AC3E}">
        <p14:creationId xmlns:p14="http://schemas.microsoft.com/office/powerpoint/2010/main" val="857195538"/>
      </p:ext>
    </p:extLst>
  </p:cSld>
  <p:clrMapOvr>
    <a:masterClrMapping/>
  </p:clrMapOvr>
  <p:transition spd="med">
    <p:circl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9"/>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9"/>
          <p:cNvSpPr txBox="1">
            <a:spLocks noGrp="1"/>
          </p:cNvSpPr>
          <p:nvPr>
            <p:ph type="body" idx="1"/>
          </p:nvPr>
        </p:nvSpPr>
        <p:spPr>
          <a:xfrm rot="5400000">
            <a:off x="5880497" y="-1884759"/>
            <a:ext cx="6527007" cy="1577340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1" name="Google Shape;71;p1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a:pPr/>
              <a:t>‹#›</a:t>
            </a:fld>
            <a:endParaRPr/>
          </a:p>
        </p:txBody>
      </p:sp>
    </p:spTree>
    <p:extLst>
      <p:ext uri="{BB962C8B-B14F-4D97-AF65-F5344CB8AC3E}">
        <p14:creationId xmlns:p14="http://schemas.microsoft.com/office/powerpoint/2010/main" val="2218664918"/>
      </p:ext>
    </p:extLst>
  </p:cSld>
  <p:clrMapOvr>
    <a:masterClrMapping/>
  </p:clrMapOvr>
  <p:transition spd="med">
    <p:circl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0"/>
          <p:cNvSpPr txBox="1">
            <a:spLocks noGrp="1"/>
          </p:cNvSpPr>
          <p:nvPr>
            <p:ph type="title"/>
          </p:nvPr>
        </p:nvSpPr>
        <p:spPr>
          <a:xfrm rot="5400000">
            <a:off x="10700147" y="2934891"/>
            <a:ext cx="8717757"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0"/>
          <p:cNvSpPr txBox="1">
            <a:spLocks noGrp="1"/>
          </p:cNvSpPr>
          <p:nvPr>
            <p:ph type="body" idx="1"/>
          </p:nvPr>
        </p:nvSpPr>
        <p:spPr>
          <a:xfrm rot="5400000">
            <a:off x="2699147" y="-894159"/>
            <a:ext cx="8717757" cy="1160145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7" name="Google Shape;77;p2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vi-VN"/>
              <a:pPr/>
              <a:t>‹#›</a:t>
            </a:fld>
            <a:endParaRPr/>
          </a:p>
        </p:txBody>
      </p:sp>
    </p:spTree>
    <p:extLst>
      <p:ext uri="{BB962C8B-B14F-4D97-AF65-F5344CB8AC3E}">
        <p14:creationId xmlns:p14="http://schemas.microsoft.com/office/powerpoint/2010/main" val="3977623746"/>
      </p:ext>
    </p:extLst>
  </p:cSld>
  <p:clrMapOvr>
    <a:masterClrMapping/>
  </p:clrMapOvr>
  <p:transition spd="med">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9"/>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9"/>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Calibri"/>
                <a:ea typeface="Calibri"/>
                <a:cs typeface="Calibri"/>
                <a:sym typeface="Calibri"/>
              </a:defRPr>
            </a:lvl1pPr>
            <a:lvl2pPr marL="0" marR="0" lvl="1" indent="0" algn="r" rtl="0">
              <a:spcBef>
                <a:spcPts val="0"/>
              </a:spcBef>
              <a:buNone/>
              <a:defRPr sz="1800" b="0" i="0" u="none" strike="noStrike" cap="none">
                <a:solidFill>
                  <a:srgbClr val="888888"/>
                </a:solidFill>
                <a:latin typeface="Calibri"/>
                <a:ea typeface="Calibri"/>
                <a:cs typeface="Calibri"/>
                <a:sym typeface="Calibri"/>
              </a:defRPr>
            </a:lvl2pPr>
            <a:lvl3pPr marL="0" marR="0" lvl="2" indent="0" algn="r" rtl="0">
              <a:spcBef>
                <a:spcPts val="0"/>
              </a:spcBef>
              <a:buNone/>
              <a:defRPr sz="1800" b="0" i="0" u="none" strike="noStrike" cap="none">
                <a:solidFill>
                  <a:srgbClr val="888888"/>
                </a:solidFill>
                <a:latin typeface="Calibri"/>
                <a:ea typeface="Calibri"/>
                <a:cs typeface="Calibri"/>
                <a:sym typeface="Calibri"/>
              </a:defRPr>
            </a:lvl3pPr>
            <a:lvl4pPr marL="0" marR="0" lvl="3" indent="0" algn="r" rtl="0">
              <a:spcBef>
                <a:spcPts val="0"/>
              </a:spcBef>
              <a:buNone/>
              <a:defRPr sz="1800" b="0" i="0" u="none" strike="noStrike" cap="none">
                <a:solidFill>
                  <a:srgbClr val="888888"/>
                </a:solidFill>
                <a:latin typeface="Calibri"/>
                <a:ea typeface="Calibri"/>
                <a:cs typeface="Calibri"/>
                <a:sym typeface="Calibri"/>
              </a:defRPr>
            </a:lvl4pPr>
            <a:lvl5pPr marL="0" marR="0" lvl="4" indent="0" algn="r" rtl="0">
              <a:spcBef>
                <a:spcPts val="0"/>
              </a:spcBef>
              <a:buNone/>
              <a:defRPr sz="1800" b="0" i="0" u="none" strike="noStrike" cap="none">
                <a:solidFill>
                  <a:srgbClr val="888888"/>
                </a:solidFill>
                <a:latin typeface="Calibri"/>
                <a:ea typeface="Calibri"/>
                <a:cs typeface="Calibri"/>
                <a:sym typeface="Calibri"/>
              </a:defRPr>
            </a:lvl5pPr>
            <a:lvl6pPr marL="0" marR="0" lvl="5" indent="0" algn="r" rtl="0">
              <a:spcBef>
                <a:spcPts val="0"/>
              </a:spcBef>
              <a:buNone/>
              <a:defRPr sz="1800" b="0" i="0" u="none" strike="noStrike" cap="none">
                <a:solidFill>
                  <a:srgbClr val="888888"/>
                </a:solidFill>
                <a:latin typeface="Calibri"/>
                <a:ea typeface="Calibri"/>
                <a:cs typeface="Calibri"/>
                <a:sym typeface="Calibri"/>
              </a:defRPr>
            </a:lvl6pPr>
            <a:lvl7pPr marL="0" marR="0" lvl="6" indent="0" algn="r" rtl="0">
              <a:spcBef>
                <a:spcPts val="0"/>
              </a:spcBef>
              <a:buNone/>
              <a:defRPr sz="1800" b="0" i="0" u="none" strike="noStrike" cap="none">
                <a:solidFill>
                  <a:srgbClr val="888888"/>
                </a:solidFill>
                <a:latin typeface="Calibri"/>
                <a:ea typeface="Calibri"/>
                <a:cs typeface="Calibri"/>
                <a:sym typeface="Calibri"/>
              </a:defRPr>
            </a:lvl7pPr>
            <a:lvl8pPr marL="0" marR="0" lvl="7" indent="0" algn="r" rtl="0">
              <a:spcBef>
                <a:spcPts val="0"/>
              </a:spcBef>
              <a:buNone/>
              <a:defRPr sz="1800" b="0" i="0" u="none" strike="noStrike" cap="none">
                <a:solidFill>
                  <a:srgbClr val="888888"/>
                </a:solidFill>
                <a:latin typeface="Calibri"/>
                <a:ea typeface="Calibri"/>
                <a:cs typeface="Calibri"/>
                <a:sym typeface="Calibri"/>
              </a:defRPr>
            </a:lvl8pPr>
            <a:lvl9pPr marL="0" marR="0" lvl="8" indent="0" algn="r" rtl="0">
              <a:spcBef>
                <a:spcPts val="0"/>
              </a:spcBef>
              <a:buNone/>
              <a:defRPr sz="18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vi-VN" kern="0"/>
              <a:pPr>
                <a:buClr>
                  <a:srgbClr val="000000"/>
                </a:buClr>
                <a:buFont typeface="Arial"/>
                <a:buNone/>
              </a:pPr>
              <a:t>‹#›</a:t>
            </a:fld>
            <a:endParaRPr kern="0"/>
          </a:p>
        </p:txBody>
      </p:sp>
    </p:spTree>
    <p:extLst>
      <p:ext uri="{BB962C8B-B14F-4D97-AF65-F5344CB8AC3E}">
        <p14:creationId xmlns:p14="http://schemas.microsoft.com/office/powerpoint/2010/main" val="87266256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circl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40.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3.sv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png"/><Relationship Id="rId7" Type="http://schemas.openxmlformats.org/officeDocument/2006/relationships/image" Target="../media/image29.png"/><Relationship Id="rId12" Type="http://schemas.openxmlformats.org/officeDocument/2006/relationships/image" Target="../media/image44.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43.png"/><Relationship Id="rId5" Type="http://schemas.openxmlformats.org/officeDocument/2006/relationships/image" Target="../media/image27.png"/><Relationship Id="rId10" Type="http://schemas.openxmlformats.org/officeDocument/2006/relationships/image" Target="../media/image42.svg"/><Relationship Id="rId4" Type="http://schemas.openxmlformats.org/officeDocument/2006/relationships/image" Target="../media/image3.sv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50.svg"/><Relationship Id="rId5" Type="http://schemas.openxmlformats.org/officeDocument/2006/relationships/image" Target="../media/image46.sv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48.sv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6.svg"/><Relationship Id="rId10" Type="http://schemas.openxmlformats.org/officeDocument/2006/relationships/image" Target="../media/image53.png"/><Relationship Id="rId4" Type="http://schemas.openxmlformats.org/officeDocument/2006/relationships/image" Target="../media/image45.png"/><Relationship Id="rId9" Type="http://schemas.openxmlformats.org/officeDocument/2006/relationships/image" Target="../media/image52.sv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7.png"/><Relationship Id="rId12" Type="http://schemas.openxmlformats.org/officeDocument/2006/relationships/slide" Target="slide20.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slide" Target="slide17.xml"/><Relationship Id="rId11" Type="http://schemas.openxmlformats.org/officeDocument/2006/relationships/image" Target="../media/image59.png"/><Relationship Id="rId5" Type="http://schemas.openxmlformats.org/officeDocument/2006/relationships/image" Target="../media/image56.png"/><Relationship Id="rId10" Type="http://schemas.openxmlformats.org/officeDocument/2006/relationships/slide" Target="slide19.xml"/><Relationship Id="rId4" Type="http://schemas.openxmlformats.org/officeDocument/2006/relationships/slide" Target="slide16.xml"/><Relationship Id="rId9" Type="http://schemas.openxmlformats.org/officeDocument/2006/relationships/image" Target="../media/image58.png"/><Relationship Id="rId14" Type="http://schemas.openxmlformats.org/officeDocument/2006/relationships/slide" Target="slide21.xml"/></Relationships>
</file>

<file path=ppt/slides/_rels/slide16.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svg"/><Relationship Id="rId7"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3.svg"/><Relationship Id="rId7" Type="http://schemas.openxmlformats.org/officeDocument/2006/relationships/image" Target="../media/image6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68.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23.sv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svg"/><Relationship Id="rId7" Type="http://schemas.openxmlformats.org/officeDocument/2006/relationships/image" Target="../media/image23.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3.sv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svg"/><Relationship Id="rId3" Type="http://schemas.openxmlformats.org/officeDocument/2006/relationships/image" Target="../media/image2.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svg"/><Relationship Id="rId2" Type="http://schemas.openxmlformats.org/officeDocument/2006/relationships/notesSlide" Target="../notesSlides/notesSlide1.xml"/><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31.gif"/><Relationship Id="rId5" Type="http://schemas.openxmlformats.org/officeDocument/2006/relationships/image" Target="../media/image25.png"/><Relationship Id="rId15" Type="http://schemas.openxmlformats.org/officeDocument/2006/relationships/image" Target="../media/image35.svg"/><Relationship Id="rId10" Type="http://schemas.openxmlformats.org/officeDocument/2006/relationships/image" Target="../media/image30.svg"/><Relationship Id="rId4" Type="http://schemas.openxmlformats.org/officeDocument/2006/relationships/image" Target="../media/image3.svg"/><Relationship Id="rId9" Type="http://schemas.openxmlformats.org/officeDocument/2006/relationships/image" Target="../media/image29.png"/><Relationship Id="rId14"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1.svg"/><Relationship Id="rId7" Type="http://schemas.openxmlformats.org/officeDocument/2006/relationships/image" Target="../media/image23.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39.svg"/></Relationships>
</file>

<file path=ppt/slides/_rels/slide7.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40.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3.sv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3.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3.sv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40.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3.sv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2712139" y="5392278"/>
            <a:ext cx="10126448" cy="1399291"/>
          </a:xfrm>
          <a:custGeom>
            <a:avLst/>
            <a:gdLst/>
            <a:ahLst/>
            <a:cxnLst/>
            <a:rect l="l" t="t" r="r" b="b"/>
            <a:pathLst>
              <a:path w="10126448" h="1399291">
                <a:moveTo>
                  <a:pt x="0" y="0"/>
                </a:moveTo>
                <a:lnTo>
                  <a:pt x="10126447" y="0"/>
                </a:lnTo>
                <a:lnTo>
                  <a:pt x="10126447" y="1399291"/>
                </a:lnTo>
                <a:lnTo>
                  <a:pt x="0" y="13992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5400000">
            <a:off x="-2917787" y="5776627"/>
            <a:ext cx="7467218" cy="1549519"/>
          </a:xfrm>
          <a:custGeom>
            <a:avLst/>
            <a:gdLst/>
            <a:ahLst/>
            <a:cxnLst/>
            <a:rect l="l" t="t" r="r" b="b"/>
            <a:pathLst>
              <a:path w="7467218" h="1549519">
                <a:moveTo>
                  <a:pt x="0" y="0"/>
                </a:moveTo>
                <a:lnTo>
                  <a:pt x="7467218" y="0"/>
                </a:lnTo>
                <a:lnTo>
                  <a:pt x="7467218" y="1549519"/>
                </a:lnTo>
                <a:lnTo>
                  <a:pt x="0" y="1549519"/>
                </a:lnTo>
                <a:lnTo>
                  <a:pt x="0" y="0"/>
                </a:lnTo>
                <a:close/>
              </a:path>
            </a:pathLst>
          </a:custGeom>
          <a:blipFill>
            <a:blip r:embed="rId2">
              <a:extLst>
                <a:ext uri="{96DAC541-7B7A-43D3-8B79-37D633B846F1}">
                  <asvg:svgBlip xmlns:asvg="http://schemas.microsoft.com/office/drawing/2016/SVG/main" r:embed="rId3"/>
                </a:ext>
              </a:extLst>
            </a:blip>
            <a:stretch>
              <a:fillRect l="-50171"/>
            </a:stretch>
          </a:blipFill>
        </p:spPr>
        <p:txBody>
          <a:bodyPr/>
          <a:lstStyle/>
          <a:p>
            <a:endParaRPr lang="en-US"/>
          </a:p>
        </p:txBody>
      </p:sp>
      <p:sp>
        <p:nvSpPr>
          <p:cNvPr id="5" name="Freeform 5"/>
          <p:cNvSpPr/>
          <p:nvPr/>
        </p:nvSpPr>
        <p:spPr>
          <a:xfrm>
            <a:off x="0" y="0"/>
            <a:ext cx="11213627" cy="1549519"/>
          </a:xfrm>
          <a:custGeom>
            <a:avLst/>
            <a:gdLst/>
            <a:ahLst/>
            <a:cxnLst/>
            <a:rect l="l" t="t" r="r" b="b"/>
            <a:pathLst>
              <a:path w="11213627" h="1549519">
                <a:moveTo>
                  <a:pt x="0" y="0"/>
                </a:moveTo>
                <a:lnTo>
                  <a:pt x="11213628" y="0"/>
                </a:lnTo>
                <a:lnTo>
                  <a:pt x="11213628" y="1549519"/>
                </a:lnTo>
                <a:lnTo>
                  <a:pt x="0" y="15495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3276027" y="461721"/>
            <a:ext cx="1277461" cy="1586655"/>
          </a:xfrm>
          <a:custGeom>
            <a:avLst/>
            <a:gdLst/>
            <a:ahLst/>
            <a:cxnLst/>
            <a:rect l="l" t="t" r="r" b="b"/>
            <a:pathLst>
              <a:path w="1277461" h="1586655">
                <a:moveTo>
                  <a:pt x="0" y="0"/>
                </a:moveTo>
                <a:lnTo>
                  <a:pt x="1277461" y="0"/>
                </a:lnTo>
                <a:lnTo>
                  <a:pt x="1277461" y="1586656"/>
                </a:lnTo>
                <a:lnTo>
                  <a:pt x="0" y="15866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1754853">
            <a:off x="14910532" y="8912154"/>
            <a:ext cx="2319495" cy="692293"/>
          </a:xfrm>
          <a:custGeom>
            <a:avLst/>
            <a:gdLst/>
            <a:ahLst/>
            <a:cxnLst/>
            <a:rect l="l" t="t" r="r" b="b"/>
            <a:pathLst>
              <a:path w="2319495" h="692293">
                <a:moveTo>
                  <a:pt x="0" y="0"/>
                </a:moveTo>
                <a:lnTo>
                  <a:pt x="2319495" y="0"/>
                </a:lnTo>
                <a:lnTo>
                  <a:pt x="2319495" y="692293"/>
                </a:lnTo>
                <a:lnTo>
                  <a:pt x="0" y="6922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737215">
            <a:off x="1721631" y="1491326"/>
            <a:ext cx="1334290" cy="1392523"/>
          </a:xfrm>
          <a:custGeom>
            <a:avLst/>
            <a:gdLst/>
            <a:ahLst/>
            <a:cxnLst/>
            <a:rect l="l" t="t" r="r" b="b"/>
            <a:pathLst>
              <a:path w="1334290" h="1392523">
                <a:moveTo>
                  <a:pt x="0" y="0"/>
                </a:moveTo>
                <a:lnTo>
                  <a:pt x="1334290" y="0"/>
                </a:lnTo>
                <a:lnTo>
                  <a:pt x="1334290" y="1392523"/>
                </a:lnTo>
                <a:lnTo>
                  <a:pt x="0" y="13925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TextBox 6">
            <a:extLst>
              <a:ext uri="{FF2B5EF4-FFF2-40B4-BE49-F238E27FC236}">
                <a16:creationId xmlns:a16="http://schemas.microsoft.com/office/drawing/2014/main" id="{310F8940-E71F-54B5-61B8-3CB8A85A4424}"/>
              </a:ext>
            </a:extLst>
          </p:cNvPr>
          <p:cNvSpPr txBox="1"/>
          <p:nvPr/>
        </p:nvSpPr>
        <p:spPr>
          <a:xfrm>
            <a:off x="2170286" y="2316967"/>
            <a:ext cx="13924115" cy="3811684"/>
          </a:xfrm>
          <a:prstGeom prst="rect">
            <a:avLst/>
          </a:prstGeom>
        </p:spPr>
        <p:txBody>
          <a:bodyPr wrap="square" lIns="0" tIns="0" rIns="0" bIns="0" rtlCol="0" anchor="t">
            <a:spAutoFit/>
          </a:bodyPr>
          <a:lstStyle/>
          <a:p>
            <a:pPr algn="ctr">
              <a:lnSpc>
                <a:spcPct val="150000"/>
              </a:lnSpc>
              <a:spcBef>
                <a:spcPct val="0"/>
              </a:spcBef>
            </a:pPr>
            <a:r>
              <a:rPr lang="en-US" sz="8800" b="1">
                <a:solidFill>
                  <a:srgbClr val="C0504D">
                    <a:lumMod val="75000"/>
                  </a:srgbClr>
                </a:solidFill>
                <a:latin typeface="Arial" panose="020B0604020202020204" pitchFamily="34" charset="0"/>
                <a:cs typeface="Arial" panose="020B0604020202020204" pitchFamily="34" charset="0"/>
              </a:rPr>
              <a:t>BÀI 65</a:t>
            </a:r>
            <a:r>
              <a:rPr lang="vi-VN" sz="8800" b="1">
                <a:solidFill>
                  <a:srgbClr val="C0504D">
                    <a:lumMod val="75000"/>
                  </a:srgbClr>
                </a:solidFill>
                <a:cs typeface="Arial" panose="020B0604020202020204" pitchFamily="34" charset="0"/>
              </a:rPr>
              <a:t>: </a:t>
            </a:r>
            <a:r>
              <a:rPr lang="en-US" sz="8800" b="1">
                <a:solidFill>
                  <a:srgbClr val="C0504D">
                    <a:lumMod val="75000"/>
                  </a:srgbClr>
                </a:solidFill>
                <a:latin typeface="Arial" panose="020B0604020202020204" pitchFamily="34" charset="0"/>
                <a:cs typeface="Arial" panose="020B0604020202020204" pitchFamily="34" charset="0"/>
              </a:rPr>
              <a:t>TÌM </a:t>
            </a:r>
            <a:r>
              <a:rPr lang="en-US" sz="8800" b="1" dirty="0">
                <a:solidFill>
                  <a:srgbClr val="C0504D">
                    <a:lumMod val="75000"/>
                  </a:srgbClr>
                </a:solidFill>
                <a:latin typeface="Arial" panose="020B0604020202020204" pitchFamily="34" charset="0"/>
                <a:cs typeface="Arial" panose="020B0604020202020204" pitchFamily="34" charset="0"/>
              </a:rPr>
              <a:t>PHÂN SỐ CỦA MỘT SỐ</a:t>
            </a:r>
          </a:p>
        </p:txBody>
      </p:sp>
      <p:grpSp>
        <p:nvGrpSpPr>
          <p:cNvPr id="12" name="Group 11"/>
          <p:cNvGrpSpPr/>
          <p:nvPr/>
        </p:nvGrpSpPr>
        <p:grpSpPr>
          <a:xfrm>
            <a:off x="6489946" y="6896100"/>
            <a:ext cx="5236550" cy="2093479"/>
            <a:chOff x="6489946" y="6896100"/>
            <a:chExt cx="5236550" cy="2093479"/>
          </a:xfrm>
        </p:grpSpPr>
        <p:sp>
          <p:nvSpPr>
            <p:cNvPr id="3" name="Freeform 3"/>
            <p:cNvSpPr/>
            <p:nvPr/>
          </p:nvSpPr>
          <p:spPr>
            <a:xfrm rot="-10800000">
              <a:off x="6489946" y="6896100"/>
              <a:ext cx="5236550" cy="2093479"/>
            </a:xfrm>
            <a:custGeom>
              <a:avLst/>
              <a:gdLst/>
              <a:ahLst/>
              <a:cxnLst/>
              <a:rect l="l" t="t" r="r" b="b"/>
              <a:pathLst>
                <a:path w="5236550" h="2093479">
                  <a:moveTo>
                    <a:pt x="0" y="0"/>
                  </a:moveTo>
                  <a:lnTo>
                    <a:pt x="5236550" y="0"/>
                  </a:lnTo>
                  <a:lnTo>
                    <a:pt x="5236550" y="2093479"/>
                  </a:lnTo>
                  <a:lnTo>
                    <a:pt x="0" y="20934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TextBox 10"/>
            <p:cNvSpPr txBox="1"/>
            <p:nvPr/>
          </p:nvSpPr>
          <p:spPr>
            <a:xfrm>
              <a:off x="6884444" y="7342674"/>
              <a:ext cx="4495800" cy="1200329"/>
            </a:xfrm>
            <a:prstGeom prst="rect">
              <a:avLst/>
            </a:prstGeom>
            <a:noFill/>
          </p:spPr>
          <p:txBody>
            <a:bodyPr wrap="square" rtlCol="0">
              <a:spAutoFit/>
            </a:bodyPr>
            <a:lstStyle/>
            <a:p>
              <a:pPr algn="ctr"/>
              <a:r>
                <a:rPr lang="vi-VN" sz="7200" b="1">
                  <a:solidFill>
                    <a:prstClr val="black"/>
                  </a:solidFill>
                  <a:cs typeface="Arial" panose="020B0604020202020204" pitchFamily="34" charset="0"/>
                </a:rPr>
                <a:t>Tiết 2</a:t>
              </a:r>
              <a:endParaRPr lang="en-US" sz="7200" b="1">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562291567"/>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10081287" y="9127958"/>
            <a:ext cx="8206711" cy="1134018"/>
          </a:xfrm>
          <a:custGeom>
            <a:avLst/>
            <a:gdLst/>
            <a:ahLst/>
            <a:cxnLst/>
            <a:rect l="l" t="t" r="r" b="b"/>
            <a:pathLst>
              <a:path w="11213627" h="1549519">
                <a:moveTo>
                  <a:pt x="0" y="0"/>
                </a:moveTo>
                <a:lnTo>
                  <a:pt x="11213627" y="0"/>
                </a:lnTo>
                <a:lnTo>
                  <a:pt x="11213627" y="1549520"/>
                </a:lnTo>
                <a:lnTo>
                  <a:pt x="0" y="15495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5400000">
            <a:off x="-2209333" y="6895635"/>
            <a:ext cx="5575676" cy="1157006"/>
          </a:xfrm>
          <a:custGeom>
            <a:avLst/>
            <a:gdLst/>
            <a:ahLst/>
            <a:cxnLst/>
            <a:rect l="l" t="t" r="r" b="b"/>
            <a:pathLst>
              <a:path w="7467218" h="1549519">
                <a:moveTo>
                  <a:pt x="0" y="0"/>
                </a:moveTo>
                <a:lnTo>
                  <a:pt x="7467218" y="0"/>
                </a:lnTo>
                <a:lnTo>
                  <a:pt x="7467218" y="1549520"/>
                </a:lnTo>
                <a:lnTo>
                  <a:pt x="0" y="1549520"/>
                </a:lnTo>
                <a:lnTo>
                  <a:pt x="0" y="0"/>
                </a:lnTo>
                <a:close/>
              </a:path>
            </a:pathLst>
          </a:custGeom>
          <a:blipFill>
            <a:blip r:embed="rId3">
              <a:extLst>
                <a:ext uri="{96DAC541-7B7A-43D3-8B79-37D633B846F1}">
                  <asvg:svgBlip xmlns:asvg="http://schemas.microsoft.com/office/drawing/2016/SVG/main" r:embed="rId4"/>
                </a:ext>
              </a:extLst>
            </a:blip>
            <a:stretch>
              <a:fillRect l="-50171"/>
            </a:stretch>
          </a:blipFill>
        </p:spPr>
        <p:txBody>
          <a:bodyPr/>
          <a:lstStyle/>
          <a:p>
            <a:endParaRPr lang="en-US"/>
          </a:p>
        </p:txBody>
      </p:sp>
      <p:sp>
        <p:nvSpPr>
          <p:cNvPr id="4" name="Freeform 4"/>
          <p:cNvSpPr/>
          <p:nvPr/>
        </p:nvSpPr>
        <p:spPr>
          <a:xfrm>
            <a:off x="16043" y="1"/>
            <a:ext cx="9280358" cy="1282376"/>
          </a:xfrm>
          <a:custGeom>
            <a:avLst/>
            <a:gdLst/>
            <a:ahLst/>
            <a:cxnLst/>
            <a:rect l="l" t="t" r="r" b="b"/>
            <a:pathLst>
              <a:path w="11213627" h="1549519">
                <a:moveTo>
                  <a:pt x="0" y="0"/>
                </a:moveTo>
                <a:lnTo>
                  <a:pt x="11213628" y="0"/>
                </a:lnTo>
                <a:lnTo>
                  <a:pt x="11213628" y="1549519"/>
                </a:lnTo>
                <a:lnTo>
                  <a:pt x="0" y="1549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rot="-4114635">
            <a:off x="76498" y="999770"/>
            <a:ext cx="2161018" cy="2039461"/>
          </a:xfrm>
          <a:custGeom>
            <a:avLst/>
            <a:gdLst/>
            <a:ahLst/>
            <a:cxnLst/>
            <a:rect l="l" t="t" r="r" b="b"/>
            <a:pathLst>
              <a:path w="2161018" h="2039461">
                <a:moveTo>
                  <a:pt x="0" y="0"/>
                </a:moveTo>
                <a:lnTo>
                  <a:pt x="2161018" y="0"/>
                </a:lnTo>
                <a:lnTo>
                  <a:pt x="2161018" y="2039460"/>
                </a:lnTo>
                <a:lnTo>
                  <a:pt x="0" y="20394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5987074" y="-219165"/>
            <a:ext cx="2379473" cy="2245628"/>
          </a:xfrm>
          <a:custGeom>
            <a:avLst/>
            <a:gdLst/>
            <a:ahLst/>
            <a:cxnLst/>
            <a:rect l="l" t="t" r="r" b="b"/>
            <a:pathLst>
              <a:path w="3125068" h="2949283">
                <a:moveTo>
                  <a:pt x="0" y="0"/>
                </a:moveTo>
                <a:lnTo>
                  <a:pt x="3125068" y="0"/>
                </a:lnTo>
                <a:lnTo>
                  <a:pt x="3125068" y="2949283"/>
                </a:lnTo>
                <a:lnTo>
                  <a:pt x="0" y="29492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rot="16796146">
            <a:off x="16276194" y="2157651"/>
            <a:ext cx="2743620" cy="818880"/>
          </a:xfrm>
          <a:custGeom>
            <a:avLst/>
            <a:gdLst/>
            <a:ahLst/>
            <a:cxnLst/>
            <a:rect l="l" t="t" r="r" b="b"/>
            <a:pathLst>
              <a:path w="2743620" h="818880">
                <a:moveTo>
                  <a:pt x="0" y="0"/>
                </a:moveTo>
                <a:lnTo>
                  <a:pt x="2743621" y="0"/>
                </a:lnTo>
                <a:lnTo>
                  <a:pt x="2743621" y="818881"/>
                </a:lnTo>
                <a:lnTo>
                  <a:pt x="0" y="8188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3">
            <a:extLst>
              <a:ext uri="{FF2B5EF4-FFF2-40B4-BE49-F238E27FC236}">
                <a16:creationId xmlns:a16="http://schemas.microsoft.com/office/drawing/2014/main" id="{78AA5D97-205B-1AF7-21AF-56B1E58E4C47}"/>
              </a:ext>
            </a:extLst>
          </p:cNvPr>
          <p:cNvSpPr/>
          <p:nvPr/>
        </p:nvSpPr>
        <p:spPr>
          <a:xfrm>
            <a:off x="3915075" y="5329509"/>
            <a:ext cx="10457850" cy="4289257"/>
          </a:xfrm>
          <a:custGeom>
            <a:avLst/>
            <a:gdLst/>
            <a:ahLst/>
            <a:cxnLst/>
            <a:rect l="l" t="t" r="r" b="b"/>
            <a:pathLst>
              <a:path w="3257950" h="4529999">
                <a:moveTo>
                  <a:pt x="0" y="0"/>
                </a:moveTo>
                <a:lnTo>
                  <a:pt x="3257950" y="0"/>
                </a:lnTo>
                <a:lnTo>
                  <a:pt x="3257950" y="4529999"/>
                </a:lnTo>
                <a:lnTo>
                  <a:pt x="0" y="4529999"/>
                </a:lnTo>
                <a:lnTo>
                  <a:pt x="0" y="0"/>
                </a:lnTo>
                <a:close/>
              </a:path>
            </a:pathLst>
          </a:custGeom>
          <a:blipFill>
            <a:blip r:embed="rId11"/>
            <a:stretch>
              <a:fillRect l="-37604" t="-366317" r="-24881" b="-79230"/>
            </a:stretch>
          </a:blipFill>
        </p:spPr>
        <p:txBody>
          <a:bodyPr/>
          <a:lstStyle/>
          <a:p>
            <a:endParaRPr lang="x-none" dirty="0"/>
          </a:p>
        </p:txBody>
      </p:sp>
      <p:sp>
        <p:nvSpPr>
          <p:cNvPr id="9" name="TextBox 8">
            <a:extLst>
              <a:ext uri="{FF2B5EF4-FFF2-40B4-BE49-F238E27FC236}">
                <a16:creationId xmlns:a16="http://schemas.microsoft.com/office/drawing/2014/main" id="{E829A65F-84A2-4A0C-E799-13E11F670E2E}"/>
              </a:ext>
            </a:extLst>
          </p:cNvPr>
          <p:cNvSpPr txBox="1"/>
          <p:nvPr/>
        </p:nvSpPr>
        <p:spPr>
          <a:xfrm>
            <a:off x="5944774" y="1223912"/>
            <a:ext cx="6781800" cy="769441"/>
          </a:xfrm>
          <a:prstGeom prst="rect">
            <a:avLst/>
          </a:prstGeom>
          <a:noFill/>
        </p:spPr>
        <p:txBody>
          <a:bodyPr wrap="square" rtlCol="0">
            <a:spAutoFit/>
          </a:bodyPr>
          <a:lstStyle/>
          <a:p>
            <a:pPr algn="ctr"/>
            <a:r>
              <a:rPr lang="x-none" sz="4400" b="1" dirty="0">
                <a:solidFill>
                  <a:srgbClr val="C00000"/>
                </a:solidFill>
                <a:latin typeface="Arial" panose="020B0604020202020204" pitchFamily="34" charset="0"/>
                <a:cs typeface="Arial" panose="020B0604020202020204" pitchFamily="34" charset="0"/>
              </a:rPr>
              <a:t>Bài tập 3 SGK – tr97</a:t>
            </a:r>
          </a:p>
        </p:txBody>
      </p:sp>
      <p:grpSp>
        <p:nvGrpSpPr>
          <p:cNvPr id="15" name="Group 14">
            <a:extLst>
              <a:ext uri="{FF2B5EF4-FFF2-40B4-BE49-F238E27FC236}">
                <a16:creationId xmlns:a16="http://schemas.microsoft.com/office/drawing/2014/main" id="{A57468EE-B926-5B47-F35D-8EF5831E50F3}"/>
              </a:ext>
            </a:extLst>
          </p:cNvPr>
          <p:cNvGrpSpPr/>
          <p:nvPr/>
        </p:nvGrpSpPr>
        <p:grpSpPr>
          <a:xfrm>
            <a:off x="2639619" y="2230527"/>
            <a:ext cx="13857922" cy="2477088"/>
            <a:chOff x="2601278" y="1830663"/>
            <a:chExt cx="13857922" cy="2477088"/>
          </a:xfrm>
        </p:grpSpPr>
        <p:sp>
          <p:nvSpPr>
            <p:cNvPr id="11" name="TextBox 10">
              <a:extLst>
                <a:ext uri="{FF2B5EF4-FFF2-40B4-BE49-F238E27FC236}">
                  <a16:creationId xmlns:a16="http://schemas.microsoft.com/office/drawing/2014/main" id="{DBBFEB53-DA42-9C22-DA52-590E7EBC0B56}"/>
                </a:ext>
              </a:extLst>
            </p:cNvPr>
            <p:cNvSpPr txBox="1"/>
            <p:nvPr/>
          </p:nvSpPr>
          <p:spPr>
            <a:xfrm>
              <a:off x="2601278" y="1830663"/>
              <a:ext cx="13857922" cy="2477088"/>
            </a:xfrm>
            <a:prstGeom prst="rect">
              <a:avLst/>
            </a:prstGeom>
            <a:noFill/>
          </p:spPr>
          <p:txBody>
            <a:bodyPr wrap="square">
              <a:spAutoFit/>
            </a:bodyPr>
            <a:lstStyle/>
            <a:p>
              <a:pPr algn="just">
                <a:lnSpc>
                  <a:spcPct val="200000"/>
                </a:lnSpc>
                <a:spcAft>
                  <a:spcPts val="1000"/>
                </a:spcAft>
              </a:pPr>
              <a:r>
                <a:rPr lang="en-US" sz="4200" dirty="0" err="1">
                  <a:effectLst/>
                  <a:latin typeface="Arial" panose="020B0604020202020204" pitchFamily="34" charset="0"/>
                  <a:ea typeface="SimSun" panose="02010600030101010101" pitchFamily="2" charset="-122"/>
                  <a:cs typeface="Arial" panose="020B0604020202020204" pitchFamily="34" charset="0"/>
                </a:rPr>
                <a:t>Một</a:t>
              </a:r>
              <a:r>
                <a:rPr lang="en-US" sz="4200" dirty="0">
                  <a:effectLst/>
                  <a:latin typeface="Arial" panose="020B0604020202020204" pitchFamily="34" charset="0"/>
                  <a:ea typeface="SimSun" panose="02010600030101010101" pitchFamily="2" charset="-122"/>
                  <a:cs typeface="Arial" panose="020B0604020202020204" pitchFamily="34" charset="0"/>
                </a:rPr>
                <a:t> con </a:t>
              </a:r>
              <a:r>
                <a:rPr lang="en-US" sz="4200" dirty="0" err="1">
                  <a:effectLst/>
                  <a:latin typeface="Arial" panose="020B0604020202020204" pitchFamily="34" charset="0"/>
                  <a:ea typeface="SimSun" panose="02010600030101010101" pitchFamily="2" charset="-122"/>
                  <a:cs typeface="Arial" panose="020B0604020202020204" pitchFamily="34" charset="0"/>
                </a:rPr>
                <a:t>báo</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săn</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chạy</a:t>
              </a:r>
              <a:r>
                <a:rPr lang="en-US" sz="4200" dirty="0">
                  <a:effectLst/>
                  <a:latin typeface="Arial" panose="020B0604020202020204" pitchFamily="34" charset="0"/>
                  <a:ea typeface="SimSun" panose="02010600030101010101" pitchFamily="2" charset="-122"/>
                  <a:cs typeface="Arial" panose="020B0604020202020204" pitchFamily="34" charset="0"/>
                </a:rPr>
                <a:t> 198 m </a:t>
              </a:r>
              <a:r>
                <a:rPr lang="en-US" sz="4200" dirty="0" err="1">
                  <a:effectLst/>
                  <a:latin typeface="Arial" panose="020B0604020202020204" pitchFamily="34" charset="0"/>
                  <a:ea typeface="SimSun" panose="02010600030101010101" pitchFamily="2" charset="-122"/>
                  <a:cs typeface="Arial" panose="020B0604020202020204" pitchFamily="34" charset="0"/>
                </a:rPr>
                <a:t>hết</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phút</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Hỏi</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trung</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bình</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mỗi</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giây</a:t>
              </a:r>
              <a:r>
                <a:rPr lang="en-US" sz="4200" dirty="0">
                  <a:effectLst/>
                  <a:latin typeface="Arial" panose="020B0604020202020204" pitchFamily="34" charset="0"/>
                  <a:ea typeface="SimSun" panose="02010600030101010101" pitchFamily="2" charset="-122"/>
                  <a:cs typeface="Arial" panose="020B0604020202020204" pitchFamily="34" charset="0"/>
                </a:rPr>
                <a:t> con </a:t>
              </a:r>
              <a:r>
                <a:rPr lang="en-US" sz="4200" dirty="0" err="1">
                  <a:effectLst/>
                  <a:latin typeface="Arial" panose="020B0604020202020204" pitchFamily="34" charset="0"/>
                  <a:ea typeface="SimSun" panose="02010600030101010101" pitchFamily="2" charset="-122"/>
                  <a:cs typeface="Arial" panose="020B0604020202020204" pitchFamily="34" charset="0"/>
                </a:rPr>
                <a:t>báo</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săn</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đó</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chạy</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được</a:t>
              </a:r>
              <a:r>
                <a:rPr lang="en-US" sz="4200" dirty="0">
                  <a:effectLst/>
                  <a:latin typeface="Arial" panose="020B0604020202020204" pitchFamily="34" charset="0"/>
                  <a:ea typeface="SimSun" panose="02010600030101010101" pitchFamily="2" charset="-122"/>
                  <a:cs typeface="Arial" panose="020B0604020202020204" pitchFamily="34" charset="0"/>
                </a:rPr>
                <a:t> bao </a:t>
              </a:r>
              <a:r>
                <a:rPr lang="en-US" sz="4200" dirty="0" err="1">
                  <a:effectLst/>
                  <a:latin typeface="Arial" panose="020B0604020202020204" pitchFamily="34" charset="0"/>
                  <a:ea typeface="SimSun" panose="02010600030101010101" pitchFamily="2" charset="-122"/>
                  <a:cs typeface="Arial" panose="020B0604020202020204" pitchFamily="34" charset="0"/>
                </a:rPr>
                <a:t>nhiêu</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mét</a:t>
              </a:r>
              <a:r>
                <a:rPr lang="en-US" sz="4200" dirty="0">
                  <a:effectLst/>
                  <a:latin typeface="Arial" panose="020B0604020202020204" pitchFamily="34" charset="0"/>
                  <a:ea typeface="SimSun" panose="02010600030101010101" pitchFamily="2" charset="-122"/>
                  <a:cs typeface="Arial" panose="020B0604020202020204" pitchFamily="34" charset="0"/>
                </a:rPr>
                <a:t>?</a:t>
              </a:r>
              <a:endParaRPr lang="x-none" sz="42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2DA5014C-4699-821C-09F4-15DA66A47F39}"/>
                </a:ext>
              </a:extLst>
            </p:cNvPr>
            <p:cNvGrpSpPr/>
            <p:nvPr/>
          </p:nvGrpSpPr>
          <p:grpSpPr>
            <a:xfrm>
              <a:off x="10668000" y="1989867"/>
              <a:ext cx="931089" cy="1523494"/>
              <a:chOff x="12048141" y="4253791"/>
              <a:chExt cx="531200" cy="1523494"/>
            </a:xfrm>
          </p:grpSpPr>
          <p:sp>
            <p:nvSpPr>
              <p:cNvPr id="13" name="TextBox 12">
                <a:extLst>
                  <a:ext uri="{FF2B5EF4-FFF2-40B4-BE49-F238E27FC236}">
                    <a16:creationId xmlns:a16="http://schemas.microsoft.com/office/drawing/2014/main" id="{46834FF3-B05E-A0E2-1551-4D76F3A1EF21}"/>
                  </a:ext>
                </a:extLst>
              </p:cNvPr>
              <p:cNvSpPr txBox="1"/>
              <p:nvPr/>
            </p:nvSpPr>
            <p:spPr>
              <a:xfrm>
                <a:off x="12048141" y="4253791"/>
                <a:ext cx="531200" cy="1523494"/>
              </a:xfrm>
              <a:prstGeom prst="rect">
                <a:avLst/>
              </a:prstGeom>
              <a:noFill/>
            </p:spPr>
            <p:txBody>
              <a:bodyPr wrap="square">
                <a:spAutoFit/>
              </a:bodyPr>
              <a:lstStyle/>
              <a:p>
                <a:pPr algn="ctr">
                  <a:spcBef>
                    <a:spcPts val="300"/>
                  </a:spcBef>
                  <a:spcAft>
                    <a:spcPts val="300"/>
                  </a:spcAft>
                </a:pPr>
                <a:r>
                  <a:rPr lang="en-US" sz="4400" dirty="0">
                    <a:latin typeface="Arial" panose="020B0604020202020204" pitchFamily="34" charset="0"/>
                    <a:ea typeface="Calibri" panose="020F0502020204030204" pitchFamily="34" charset="0"/>
                    <a:cs typeface="Arial" panose="020B0604020202020204" pitchFamily="34" charset="0"/>
                  </a:rPr>
                  <a:t>1</a:t>
                </a:r>
              </a:p>
              <a:p>
                <a:pPr algn="ctr">
                  <a:spcBef>
                    <a:spcPts val="300"/>
                  </a:spcBef>
                  <a:spcAft>
                    <a:spcPts val="300"/>
                  </a:spcAft>
                </a:pPr>
                <a:r>
                  <a:rPr lang="en-US" sz="4400" dirty="0">
                    <a:latin typeface="Arial" panose="020B0604020202020204" pitchFamily="34" charset="0"/>
                    <a:ea typeface="Calibri" panose="020F0502020204030204" pitchFamily="34" charset="0"/>
                    <a:cs typeface="Arial" panose="020B0604020202020204" pitchFamily="34" charset="0"/>
                  </a:rPr>
                  <a:t>10</a:t>
                </a:r>
              </a:p>
            </p:txBody>
          </p:sp>
          <p:cxnSp>
            <p:nvCxnSpPr>
              <p:cNvPr id="14" name="Straight Connector 13">
                <a:extLst>
                  <a:ext uri="{FF2B5EF4-FFF2-40B4-BE49-F238E27FC236}">
                    <a16:creationId xmlns:a16="http://schemas.microsoft.com/office/drawing/2014/main" id="{CFBFB39C-D5C0-2CE8-1E52-B8AC863314E3}"/>
                  </a:ext>
                </a:extLst>
              </p:cNvPr>
              <p:cNvCxnSpPr>
                <a:cxnSpLocks/>
              </p:cNvCxnSpPr>
              <p:nvPr/>
            </p:nvCxnSpPr>
            <p:spPr>
              <a:xfrm flipH="1">
                <a:off x="12048141" y="5000150"/>
                <a:ext cx="531200" cy="0"/>
              </a:xfrm>
              <a:prstGeom prst="line">
                <a:avLst/>
              </a:prstGeom>
            </p:spPr>
            <p:style>
              <a:lnRef idx="3">
                <a:schemeClr val="dk1"/>
              </a:lnRef>
              <a:fillRef idx="0">
                <a:schemeClr val="dk1"/>
              </a:fillRef>
              <a:effectRef idx="2">
                <a:schemeClr val="dk1"/>
              </a:effectRef>
              <a:fontRef idx="minor">
                <a:schemeClr val="tx1"/>
              </a:fontRef>
            </p:style>
          </p:cxnSp>
        </p:grpSp>
      </p:grpSp>
    </p:spTree>
    <p:extLst>
      <p:ext uri="{BB962C8B-B14F-4D97-AF65-F5344CB8AC3E}">
        <p14:creationId xmlns:p14="http://schemas.microsoft.com/office/powerpoint/2010/main" val="39443771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anim calcmode="lin" valueType="num">
                                      <p:cBhvr>
                                        <p:cTn id="15" dur="500" fill="hold"/>
                                        <p:tgtEl>
                                          <p:spTgt spid="15"/>
                                        </p:tgtEl>
                                        <p:attrNameLst>
                                          <p:attrName>ppt_x</p:attrName>
                                        </p:attrNameLst>
                                      </p:cBhvr>
                                      <p:tavLst>
                                        <p:tav tm="0">
                                          <p:val>
                                            <p:strVal val="#ppt_x"/>
                                          </p:val>
                                        </p:tav>
                                        <p:tav tm="100000">
                                          <p:val>
                                            <p:strVal val="#ppt_x"/>
                                          </p:val>
                                        </p:tav>
                                      </p:tavLst>
                                    </p:anim>
                                    <p:anim calcmode="lin" valueType="num">
                                      <p:cBhvr>
                                        <p:cTn id="16" dur="5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194430" y="9089858"/>
            <a:ext cx="8206711" cy="1134018"/>
          </a:xfrm>
          <a:custGeom>
            <a:avLst/>
            <a:gdLst/>
            <a:ahLst/>
            <a:cxnLst/>
            <a:rect l="l" t="t" r="r" b="b"/>
            <a:pathLst>
              <a:path w="11213627" h="1549519">
                <a:moveTo>
                  <a:pt x="0" y="0"/>
                </a:moveTo>
                <a:lnTo>
                  <a:pt x="11213627" y="0"/>
                </a:lnTo>
                <a:lnTo>
                  <a:pt x="11213627" y="1549520"/>
                </a:lnTo>
                <a:lnTo>
                  <a:pt x="0" y="15495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5400000">
            <a:off x="-2209333" y="6895635"/>
            <a:ext cx="5575676" cy="1157006"/>
          </a:xfrm>
          <a:custGeom>
            <a:avLst/>
            <a:gdLst/>
            <a:ahLst/>
            <a:cxnLst/>
            <a:rect l="l" t="t" r="r" b="b"/>
            <a:pathLst>
              <a:path w="7467218" h="1549519">
                <a:moveTo>
                  <a:pt x="0" y="0"/>
                </a:moveTo>
                <a:lnTo>
                  <a:pt x="7467218" y="0"/>
                </a:lnTo>
                <a:lnTo>
                  <a:pt x="7467218" y="1549520"/>
                </a:lnTo>
                <a:lnTo>
                  <a:pt x="0" y="1549520"/>
                </a:lnTo>
                <a:lnTo>
                  <a:pt x="0" y="0"/>
                </a:lnTo>
                <a:close/>
              </a:path>
            </a:pathLst>
          </a:custGeom>
          <a:blipFill>
            <a:blip r:embed="rId3">
              <a:extLst>
                <a:ext uri="{96DAC541-7B7A-43D3-8B79-37D633B846F1}">
                  <asvg:svgBlip xmlns:asvg="http://schemas.microsoft.com/office/drawing/2016/SVG/main" r:embed="rId4"/>
                </a:ext>
              </a:extLst>
            </a:blip>
            <a:stretch>
              <a:fillRect l="-50171"/>
            </a:stretch>
          </a:blipFill>
        </p:spPr>
        <p:txBody>
          <a:bodyPr/>
          <a:lstStyle/>
          <a:p>
            <a:endParaRPr lang="en-US"/>
          </a:p>
        </p:txBody>
      </p:sp>
      <p:sp>
        <p:nvSpPr>
          <p:cNvPr id="4" name="Freeform 4"/>
          <p:cNvSpPr/>
          <p:nvPr/>
        </p:nvSpPr>
        <p:spPr>
          <a:xfrm>
            <a:off x="16043" y="1"/>
            <a:ext cx="9280358" cy="1282376"/>
          </a:xfrm>
          <a:custGeom>
            <a:avLst/>
            <a:gdLst/>
            <a:ahLst/>
            <a:cxnLst/>
            <a:rect l="l" t="t" r="r" b="b"/>
            <a:pathLst>
              <a:path w="11213627" h="1549519">
                <a:moveTo>
                  <a:pt x="0" y="0"/>
                </a:moveTo>
                <a:lnTo>
                  <a:pt x="11213628" y="0"/>
                </a:lnTo>
                <a:lnTo>
                  <a:pt x="11213628" y="1549519"/>
                </a:lnTo>
                <a:lnTo>
                  <a:pt x="0" y="1549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5987074" y="-219165"/>
            <a:ext cx="2379473" cy="2245628"/>
          </a:xfrm>
          <a:custGeom>
            <a:avLst/>
            <a:gdLst/>
            <a:ahLst/>
            <a:cxnLst/>
            <a:rect l="l" t="t" r="r" b="b"/>
            <a:pathLst>
              <a:path w="3125068" h="2949283">
                <a:moveTo>
                  <a:pt x="0" y="0"/>
                </a:moveTo>
                <a:lnTo>
                  <a:pt x="3125068" y="0"/>
                </a:lnTo>
                <a:lnTo>
                  <a:pt x="3125068" y="2949283"/>
                </a:lnTo>
                <a:lnTo>
                  <a:pt x="0" y="29492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rot="16796146">
            <a:off x="16276194" y="2157651"/>
            <a:ext cx="2743620" cy="818880"/>
          </a:xfrm>
          <a:custGeom>
            <a:avLst/>
            <a:gdLst/>
            <a:ahLst/>
            <a:cxnLst/>
            <a:rect l="l" t="t" r="r" b="b"/>
            <a:pathLst>
              <a:path w="2743620" h="818880">
                <a:moveTo>
                  <a:pt x="0" y="0"/>
                </a:moveTo>
                <a:lnTo>
                  <a:pt x="2743621" y="0"/>
                </a:lnTo>
                <a:lnTo>
                  <a:pt x="2743621" y="818881"/>
                </a:lnTo>
                <a:lnTo>
                  <a:pt x="0" y="8188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5">
            <a:extLst>
              <a:ext uri="{FF2B5EF4-FFF2-40B4-BE49-F238E27FC236}">
                <a16:creationId xmlns:a16="http://schemas.microsoft.com/office/drawing/2014/main" id="{952046CC-D332-A1A3-2997-166C543E09AC}"/>
              </a:ext>
            </a:extLst>
          </p:cNvPr>
          <p:cNvSpPr/>
          <p:nvPr/>
        </p:nvSpPr>
        <p:spPr>
          <a:xfrm flipH="1">
            <a:off x="381000" y="25024"/>
            <a:ext cx="5374273" cy="3607481"/>
          </a:xfrm>
          <a:custGeom>
            <a:avLst/>
            <a:gdLst/>
            <a:ahLst/>
            <a:cxnLst/>
            <a:rect l="l" t="t" r="r" b="b"/>
            <a:pathLst>
              <a:path w="3934495" h="2641030">
                <a:moveTo>
                  <a:pt x="3934494" y="0"/>
                </a:moveTo>
                <a:lnTo>
                  <a:pt x="0" y="0"/>
                </a:lnTo>
                <a:lnTo>
                  <a:pt x="0" y="2641030"/>
                </a:lnTo>
                <a:lnTo>
                  <a:pt x="3934494" y="2641030"/>
                </a:lnTo>
                <a:lnTo>
                  <a:pt x="3934494"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16">
            <a:extLst>
              <a:ext uri="{FF2B5EF4-FFF2-40B4-BE49-F238E27FC236}">
                <a16:creationId xmlns:a16="http://schemas.microsoft.com/office/drawing/2014/main" id="{09A776DD-B680-573D-7E4F-1A986FEB0603}"/>
              </a:ext>
            </a:extLst>
          </p:cNvPr>
          <p:cNvSpPr/>
          <p:nvPr/>
        </p:nvSpPr>
        <p:spPr>
          <a:xfrm flipH="1">
            <a:off x="13624998" y="7194243"/>
            <a:ext cx="4023006" cy="3011556"/>
          </a:xfrm>
          <a:custGeom>
            <a:avLst/>
            <a:gdLst/>
            <a:ahLst/>
            <a:cxnLst/>
            <a:rect l="l" t="t" r="r" b="b"/>
            <a:pathLst>
              <a:path w="4023006" h="3011556">
                <a:moveTo>
                  <a:pt x="4023006" y="0"/>
                </a:moveTo>
                <a:lnTo>
                  <a:pt x="0" y="0"/>
                </a:lnTo>
                <a:lnTo>
                  <a:pt x="0" y="3011556"/>
                </a:lnTo>
                <a:lnTo>
                  <a:pt x="4023006" y="3011556"/>
                </a:lnTo>
                <a:lnTo>
                  <a:pt x="4023006"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8" name="Group 7"/>
          <p:cNvGrpSpPr/>
          <p:nvPr/>
        </p:nvGrpSpPr>
        <p:grpSpPr>
          <a:xfrm>
            <a:off x="2864963" y="1543349"/>
            <a:ext cx="13624874" cy="7124970"/>
            <a:chOff x="2864963" y="1543349"/>
            <a:chExt cx="13624874" cy="7124970"/>
          </a:xfrm>
        </p:grpSpPr>
        <p:grpSp>
          <p:nvGrpSpPr>
            <p:cNvPr id="19" name="Group 18">
              <a:extLst>
                <a:ext uri="{FF2B5EF4-FFF2-40B4-BE49-F238E27FC236}">
                  <a16:creationId xmlns:a16="http://schemas.microsoft.com/office/drawing/2014/main" id="{06169543-91E5-8D38-48BF-9CADED656197}"/>
                </a:ext>
              </a:extLst>
            </p:cNvPr>
            <p:cNvGrpSpPr/>
            <p:nvPr/>
          </p:nvGrpSpPr>
          <p:grpSpPr>
            <a:xfrm>
              <a:off x="9906000" y="2563243"/>
              <a:ext cx="865266" cy="1461939"/>
              <a:chOff x="12048141" y="4284568"/>
              <a:chExt cx="531200" cy="1461939"/>
            </a:xfrm>
          </p:grpSpPr>
          <p:sp>
            <p:nvSpPr>
              <p:cNvPr id="20" name="TextBox 19">
                <a:extLst>
                  <a:ext uri="{FF2B5EF4-FFF2-40B4-BE49-F238E27FC236}">
                    <a16:creationId xmlns:a16="http://schemas.microsoft.com/office/drawing/2014/main" id="{AA8BFE32-D6F4-B8C1-DF83-0D2D3EC21EF2}"/>
                  </a:ext>
                </a:extLst>
              </p:cNvPr>
              <p:cNvSpPr txBox="1"/>
              <p:nvPr/>
            </p:nvSpPr>
            <p:spPr>
              <a:xfrm>
                <a:off x="12048141" y="4284568"/>
                <a:ext cx="518961"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10</a:t>
                </a:r>
              </a:p>
            </p:txBody>
          </p:sp>
          <p:cxnSp>
            <p:nvCxnSpPr>
              <p:cNvPr id="21" name="Straight Connector 20">
                <a:extLst>
                  <a:ext uri="{FF2B5EF4-FFF2-40B4-BE49-F238E27FC236}">
                    <a16:creationId xmlns:a16="http://schemas.microsoft.com/office/drawing/2014/main" id="{66AFA043-F2C9-32F6-9930-4D5D24C5BF5D}"/>
                  </a:ext>
                </a:extLst>
              </p:cNvPr>
              <p:cNvCxnSpPr>
                <a:cxnSpLocks/>
              </p:cNvCxnSpPr>
              <p:nvPr/>
            </p:nvCxnSpPr>
            <p:spPr>
              <a:xfrm flipH="1">
                <a:off x="12048141" y="5000150"/>
                <a:ext cx="531200" cy="0"/>
              </a:xfrm>
              <a:prstGeom prst="line">
                <a:avLst/>
              </a:prstGeom>
            </p:spPr>
            <p:style>
              <a:lnRef idx="3">
                <a:schemeClr val="dk1"/>
              </a:lnRef>
              <a:fillRef idx="0">
                <a:schemeClr val="dk1"/>
              </a:fillRef>
              <a:effectRef idx="2">
                <a:schemeClr val="dk1"/>
              </a:effectRef>
              <a:fontRef idx="minor">
                <a:schemeClr val="tx1"/>
              </a:fontRef>
            </p:style>
          </p:cxnSp>
        </p:grpSp>
        <p:grpSp>
          <p:nvGrpSpPr>
            <p:cNvPr id="5" name="Group 4"/>
            <p:cNvGrpSpPr/>
            <p:nvPr/>
          </p:nvGrpSpPr>
          <p:grpSpPr>
            <a:xfrm>
              <a:off x="2864963" y="1543349"/>
              <a:ext cx="13624874" cy="7124970"/>
              <a:chOff x="2864963" y="1543349"/>
              <a:chExt cx="13624874" cy="7124970"/>
            </a:xfrm>
          </p:grpSpPr>
          <p:sp>
            <p:nvSpPr>
              <p:cNvPr id="9" name="TextBox 8">
                <a:extLst>
                  <a:ext uri="{FF2B5EF4-FFF2-40B4-BE49-F238E27FC236}">
                    <a16:creationId xmlns:a16="http://schemas.microsoft.com/office/drawing/2014/main" id="{F366F2E1-D2D1-8B69-EC38-7CE10967A6C0}"/>
                  </a:ext>
                </a:extLst>
              </p:cNvPr>
              <p:cNvSpPr txBox="1"/>
              <p:nvPr/>
            </p:nvSpPr>
            <p:spPr>
              <a:xfrm>
                <a:off x="4782161" y="1543349"/>
                <a:ext cx="9098437" cy="2039789"/>
              </a:xfrm>
              <a:prstGeom prst="rect">
                <a:avLst/>
              </a:prstGeom>
              <a:noFill/>
            </p:spPr>
            <p:txBody>
              <a:bodyPr wrap="square">
                <a:spAutoFit/>
              </a:bodyPr>
              <a:lstStyle/>
              <a:p>
                <a:pPr algn="ctr">
                  <a:lnSpc>
                    <a:spcPct val="150000"/>
                  </a:lnSpc>
                  <a:spcAft>
                    <a:spcPts val="1000"/>
                  </a:spcAft>
                </a:pPr>
                <a:r>
                  <a:rPr lang="en-US" sz="4200" b="1" u="sng" dirty="0" err="1">
                    <a:effectLst/>
                    <a:latin typeface="Arial" panose="020B0604020202020204" pitchFamily="34" charset="0"/>
                    <a:ea typeface="Calibri" panose="020F0502020204030204" pitchFamily="34" charset="0"/>
                    <a:cs typeface="Arial" panose="020B0604020202020204" pitchFamily="34" charset="0"/>
                  </a:rPr>
                  <a:t>Bài</a:t>
                </a:r>
                <a:r>
                  <a:rPr lang="en-US" sz="4200" b="1" u="sng" dirty="0">
                    <a:effectLst/>
                    <a:latin typeface="Arial" panose="020B0604020202020204" pitchFamily="34" charset="0"/>
                    <a:ea typeface="Calibri" panose="020F0502020204030204" pitchFamily="34" charset="0"/>
                    <a:cs typeface="Arial" panose="020B0604020202020204" pitchFamily="34" charset="0"/>
                  </a:rPr>
                  <a:t> </a:t>
                </a:r>
                <a:r>
                  <a:rPr lang="en-US" sz="4200" b="1" u="sng" dirty="0" err="1">
                    <a:effectLst/>
                    <a:latin typeface="Arial" panose="020B0604020202020204" pitchFamily="34" charset="0"/>
                    <a:ea typeface="Calibri" panose="020F0502020204030204" pitchFamily="34" charset="0"/>
                    <a:cs typeface="Arial" panose="020B0604020202020204" pitchFamily="34" charset="0"/>
                  </a:rPr>
                  <a:t>giải</a:t>
                </a:r>
                <a:endParaRPr lang="x-none" sz="4200" b="1" u="sng"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1000"/>
                  </a:spcAft>
                </a:pPr>
                <a:r>
                  <a:rPr lang="en-US" sz="4200" dirty="0" err="1">
                    <a:effectLst/>
                    <a:latin typeface="Arial" panose="020B0604020202020204" pitchFamily="34" charset="0"/>
                    <a:ea typeface="SimSun" panose="02010600030101010101" pitchFamily="2" charset="-122"/>
                    <a:cs typeface="Arial" panose="020B0604020202020204" pitchFamily="34" charset="0"/>
                  </a:rPr>
                  <a:t>Số</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giây</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ứng</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với</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phút</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là</a:t>
                </a:r>
                <a:r>
                  <a:rPr lang="en-US" sz="4200" dirty="0">
                    <a:effectLst/>
                    <a:latin typeface="Arial" panose="020B0604020202020204" pitchFamily="34" charset="0"/>
                    <a:ea typeface="SimSun" panose="02010600030101010101" pitchFamily="2" charset="-122"/>
                    <a:cs typeface="Arial" panose="020B0604020202020204" pitchFamily="34" charset="0"/>
                  </a:rPr>
                  <a:t>:</a:t>
                </a:r>
              </a:p>
            </p:txBody>
          </p:sp>
          <p:grpSp>
            <p:nvGrpSpPr>
              <p:cNvPr id="22" name="Group 21">
                <a:extLst>
                  <a:ext uri="{FF2B5EF4-FFF2-40B4-BE49-F238E27FC236}">
                    <a16:creationId xmlns:a16="http://schemas.microsoft.com/office/drawing/2014/main" id="{BE024A46-1533-A40B-7B47-8C63C036B7DF}"/>
                  </a:ext>
                </a:extLst>
              </p:cNvPr>
              <p:cNvGrpSpPr/>
              <p:nvPr/>
            </p:nvGrpSpPr>
            <p:grpSpPr>
              <a:xfrm>
                <a:off x="7162800" y="4076547"/>
                <a:ext cx="4657130" cy="1461939"/>
                <a:chOff x="11955486" y="3978722"/>
                <a:chExt cx="4657130" cy="1461939"/>
              </a:xfrm>
            </p:grpSpPr>
            <p:grpSp>
              <p:nvGrpSpPr>
                <p:cNvPr id="15" name="Group 14">
                  <a:extLst>
                    <a:ext uri="{FF2B5EF4-FFF2-40B4-BE49-F238E27FC236}">
                      <a16:creationId xmlns:a16="http://schemas.microsoft.com/office/drawing/2014/main" id="{B02B6A72-EDB9-F873-361A-539E92D9B7EA}"/>
                    </a:ext>
                  </a:extLst>
                </p:cNvPr>
                <p:cNvGrpSpPr/>
                <p:nvPr/>
              </p:nvGrpSpPr>
              <p:grpSpPr>
                <a:xfrm>
                  <a:off x="13258800" y="3978722"/>
                  <a:ext cx="865266" cy="1461939"/>
                  <a:chOff x="12048141" y="4284568"/>
                  <a:chExt cx="531200" cy="1461939"/>
                </a:xfrm>
              </p:grpSpPr>
              <p:sp>
                <p:nvSpPr>
                  <p:cNvPr id="17" name="TextBox 16">
                    <a:extLst>
                      <a:ext uri="{FF2B5EF4-FFF2-40B4-BE49-F238E27FC236}">
                        <a16:creationId xmlns:a16="http://schemas.microsoft.com/office/drawing/2014/main" id="{280706E0-B136-F5C3-B439-AE469B21F1EB}"/>
                      </a:ext>
                    </a:extLst>
                  </p:cNvPr>
                  <p:cNvSpPr txBox="1"/>
                  <p:nvPr/>
                </p:nvSpPr>
                <p:spPr>
                  <a:xfrm>
                    <a:off x="12048141" y="4284568"/>
                    <a:ext cx="518961"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10</a:t>
                    </a:r>
                  </a:p>
                </p:txBody>
              </p:sp>
              <p:cxnSp>
                <p:nvCxnSpPr>
                  <p:cNvPr id="18" name="Straight Connector 17">
                    <a:extLst>
                      <a:ext uri="{FF2B5EF4-FFF2-40B4-BE49-F238E27FC236}">
                        <a16:creationId xmlns:a16="http://schemas.microsoft.com/office/drawing/2014/main" id="{D09AFECE-A403-076A-6C8C-5D7AFEB97467}"/>
                      </a:ext>
                    </a:extLst>
                  </p:cNvPr>
                  <p:cNvCxnSpPr>
                    <a:cxnSpLocks/>
                  </p:cNvCxnSpPr>
                  <p:nvPr/>
                </p:nvCxnSpPr>
                <p:spPr>
                  <a:xfrm flipH="1">
                    <a:off x="12048141" y="5000150"/>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16" name="TextBox 15">
                  <a:extLst>
                    <a:ext uri="{FF2B5EF4-FFF2-40B4-BE49-F238E27FC236}">
                      <a16:creationId xmlns:a16="http://schemas.microsoft.com/office/drawing/2014/main" id="{782FE7B3-39B0-532B-2613-6EC3ADE4E51F}"/>
                    </a:ext>
                  </a:extLst>
                </p:cNvPr>
                <p:cNvSpPr txBox="1"/>
                <p:nvPr/>
              </p:nvSpPr>
              <p:spPr>
                <a:xfrm>
                  <a:off x="11955486" y="4294192"/>
                  <a:ext cx="1303314"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60 x </a:t>
                  </a:r>
                </a:p>
              </p:txBody>
            </p:sp>
            <p:sp>
              <p:nvSpPr>
                <p:cNvPr id="14" name="TextBox 13">
                  <a:extLst>
                    <a:ext uri="{FF2B5EF4-FFF2-40B4-BE49-F238E27FC236}">
                      <a16:creationId xmlns:a16="http://schemas.microsoft.com/office/drawing/2014/main" id="{92674B24-B111-4401-91B7-3B15492C2053}"/>
                    </a:ext>
                  </a:extLst>
                </p:cNvPr>
                <p:cNvSpPr txBox="1"/>
                <p:nvPr/>
              </p:nvSpPr>
              <p:spPr>
                <a:xfrm>
                  <a:off x="14073512" y="4294192"/>
                  <a:ext cx="2539104"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 6 (</a:t>
                  </a:r>
                  <a:r>
                    <a:rPr lang="en-US" sz="4200" dirty="0" err="1">
                      <a:latin typeface="Arial" panose="020B0604020202020204" pitchFamily="34" charset="0"/>
                      <a:ea typeface="Calibri" panose="020F0502020204030204" pitchFamily="34" charset="0"/>
                      <a:cs typeface="Arial" panose="020B0604020202020204" pitchFamily="34" charset="0"/>
                    </a:rPr>
                    <a:t>giây</a:t>
                  </a:r>
                  <a:r>
                    <a:rPr lang="en-US" sz="4200" dirty="0">
                      <a:latin typeface="Arial" panose="020B0604020202020204" pitchFamily="34" charset="0"/>
                      <a:ea typeface="Calibri" panose="020F0502020204030204" pitchFamily="34" charset="0"/>
                      <a:cs typeface="Arial" panose="020B0604020202020204" pitchFamily="34" charset="0"/>
                    </a:rPr>
                    <a:t>)</a:t>
                  </a:r>
                </a:p>
              </p:txBody>
            </p:sp>
          </p:grpSp>
          <p:sp>
            <p:nvSpPr>
              <p:cNvPr id="23" name="TextBox 22">
                <a:extLst>
                  <a:ext uri="{FF2B5EF4-FFF2-40B4-BE49-F238E27FC236}">
                    <a16:creationId xmlns:a16="http://schemas.microsoft.com/office/drawing/2014/main" id="{3A8585FF-4A6F-996B-98B2-5367AF65578A}"/>
                  </a:ext>
                </a:extLst>
              </p:cNvPr>
              <p:cNvSpPr txBox="1"/>
              <p:nvPr/>
            </p:nvSpPr>
            <p:spPr>
              <a:xfrm>
                <a:off x="2864963" y="5530793"/>
                <a:ext cx="13624874" cy="3137526"/>
              </a:xfrm>
              <a:prstGeom prst="rect">
                <a:avLst/>
              </a:prstGeom>
              <a:noFill/>
            </p:spPr>
            <p:txBody>
              <a:bodyPr wrap="square">
                <a:spAutoFit/>
              </a:bodyPr>
              <a:lstStyle/>
              <a:p>
                <a:pPr algn="ctr">
                  <a:lnSpc>
                    <a:spcPct val="150000"/>
                  </a:lnSpc>
                  <a:spcAft>
                    <a:spcPts val="1000"/>
                  </a:spcAft>
                </a:pPr>
                <a:r>
                  <a:rPr lang="en-US" sz="4200" dirty="0" err="1">
                    <a:effectLst/>
                    <a:latin typeface="Arial" panose="020B0604020202020204" pitchFamily="34" charset="0"/>
                    <a:ea typeface="SimSun" panose="02010600030101010101" pitchFamily="2" charset="-122"/>
                    <a:cs typeface="Arial" panose="020B0604020202020204" pitchFamily="34" charset="0"/>
                  </a:rPr>
                  <a:t>Trung</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bình</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mỗi</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giây</a:t>
                </a:r>
                <a:r>
                  <a:rPr lang="en-US" sz="4200" dirty="0">
                    <a:effectLst/>
                    <a:latin typeface="Arial" panose="020B0604020202020204" pitchFamily="34" charset="0"/>
                    <a:ea typeface="SimSun" panose="02010600030101010101" pitchFamily="2" charset="-122"/>
                    <a:cs typeface="Arial" panose="020B0604020202020204" pitchFamily="34" charset="0"/>
                  </a:rPr>
                  <a:t> con </a:t>
                </a:r>
                <a:r>
                  <a:rPr lang="en-US" sz="4200" dirty="0" err="1">
                    <a:effectLst/>
                    <a:latin typeface="Arial" panose="020B0604020202020204" pitchFamily="34" charset="0"/>
                    <a:ea typeface="SimSun" panose="02010600030101010101" pitchFamily="2" charset="-122"/>
                    <a:cs typeface="Arial" panose="020B0604020202020204" pitchFamily="34" charset="0"/>
                  </a:rPr>
                  <a:t>báo</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săn</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chạy</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được</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số</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mét</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là</a:t>
                </a:r>
                <a:r>
                  <a:rPr lang="en-US" sz="4200" dirty="0">
                    <a:effectLst/>
                    <a:latin typeface="Arial" panose="020B0604020202020204" pitchFamily="34" charset="0"/>
                    <a:ea typeface="SimSun" panose="02010600030101010101" pitchFamily="2" charset="-122"/>
                    <a:cs typeface="Arial" panose="020B0604020202020204" pitchFamily="34" charset="0"/>
                  </a:rPr>
                  <a:t>:</a:t>
                </a:r>
                <a:endParaRPr lang="x-none" sz="42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1000"/>
                  </a:spcAft>
                </a:pPr>
                <a:r>
                  <a:rPr lang="en-US" sz="4200" dirty="0">
                    <a:effectLst/>
                    <a:latin typeface="Arial" panose="020B0604020202020204" pitchFamily="34" charset="0"/>
                    <a:ea typeface="SimSun" panose="02010600030101010101" pitchFamily="2" charset="-122"/>
                    <a:cs typeface="Arial" panose="020B0604020202020204" pitchFamily="34" charset="0"/>
                  </a:rPr>
                  <a:t>198 : 6 = 33 (m)</a:t>
                </a:r>
                <a:endParaRPr lang="x-none" sz="42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1000"/>
                  </a:spcAft>
                </a:pPr>
                <a:r>
                  <a:rPr lang="en-US" sz="4200" dirty="0" err="1">
                    <a:effectLst/>
                    <a:latin typeface="Arial" panose="020B0604020202020204" pitchFamily="34" charset="0"/>
                    <a:ea typeface="SimSun" panose="02010600030101010101" pitchFamily="2" charset="-122"/>
                    <a:cs typeface="Arial" panose="020B0604020202020204" pitchFamily="34" charset="0"/>
                  </a:rPr>
                  <a:t>Đáp</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số</a:t>
                </a:r>
                <a:r>
                  <a:rPr lang="en-US" sz="4200" dirty="0">
                    <a:effectLst/>
                    <a:latin typeface="Arial" panose="020B0604020202020204" pitchFamily="34" charset="0"/>
                    <a:ea typeface="SimSun" panose="02010600030101010101" pitchFamily="2" charset="-122"/>
                    <a:cs typeface="Arial" panose="020B0604020202020204" pitchFamily="34" charset="0"/>
                  </a:rPr>
                  <a:t>: 33 m.</a:t>
                </a:r>
                <a:endParaRPr lang="x-none" sz="4200" dirty="0">
                  <a:effectLst/>
                  <a:latin typeface="Arial" panose="020B0604020202020204" pitchFamily="34" charset="0"/>
                  <a:ea typeface="Calibri" panose="020F0502020204030204" pitchFamily="34" charset="0"/>
                  <a:cs typeface="Arial" panose="020B0604020202020204" pitchFamily="34" charset="0"/>
                </a:endParaRPr>
              </a:p>
            </p:txBody>
          </p:sp>
        </p:grpSp>
      </p:grpSp>
    </p:spTree>
    <p:extLst>
      <p:ext uri="{BB962C8B-B14F-4D97-AF65-F5344CB8AC3E}">
        <p14:creationId xmlns:p14="http://schemas.microsoft.com/office/powerpoint/2010/main" val="12503941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820442" y="2507961"/>
            <a:ext cx="8647187" cy="8647187"/>
            <a:chOff x="0" y="0"/>
            <a:chExt cx="11529582" cy="11529582"/>
          </a:xfrm>
        </p:grpSpPr>
        <p:sp>
          <p:nvSpPr>
            <p:cNvPr id="3" name="Freeform 3"/>
            <p:cNvSpPr/>
            <p:nvPr/>
          </p:nvSpPr>
          <p:spPr>
            <a:xfrm rot="5400000">
              <a:off x="3644708" y="4968202"/>
              <a:ext cx="11529582" cy="1593179"/>
            </a:xfrm>
            <a:custGeom>
              <a:avLst/>
              <a:gdLst/>
              <a:ahLst/>
              <a:cxnLst/>
              <a:rect l="l" t="t" r="r" b="b"/>
              <a:pathLst>
                <a:path w="11529582" h="1593179">
                  <a:moveTo>
                    <a:pt x="0" y="0"/>
                  </a:moveTo>
                  <a:lnTo>
                    <a:pt x="11529582" y="0"/>
                  </a:lnTo>
                  <a:lnTo>
                    <a:pt x="11529582" y="1593178"/>
                  </a:lnTo>
                  <a:lnTo>
                    <a:pt x="0" y="15931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0800000">
              <a:off x="0" y="8924252"/>
              <a:ext cx="11529582" cy="1593179"/>
            </a:xfrm>
            <a:custGeom>
              <a:avLst/>
              <a:gdLst/>
              <a:ahLst/>
              <a:cxnLst/>
              <a:rect l="l" t="t" r="r" b="b"/>
              <a:pathLst>
                <a:path w="11529582" h="1593179">
                  <a:moveTo>
                    <a:pt x="0" y="0"/>
                  </a:moveTo>
                  <a:lnTo>
                    <a:pt x="11529582" y="0"/>
                  </a:lnTo>
                  <a:lnTo>
                    <a:pt x="11529582" y="1593179"/>
                  </a:lnTo>
                  <a:lnTo>
                    <a:pt x="0" y="15931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28" name="Freeform 28"/>
          <p:cNvSpPr/>
          <p:nvPr/>
        </p:nvSpPr>
        <p:spPr>
          <a:xfrm rot="-5400000">
            <a:off x="-2964364" y="5674865"/>
            <a:ext cx="7467218" cy="1549519"/>
          </a:xfrm>
          <a:custGeom>
            <a:avLst/>
            <a:gdLst/>
            <a:ahLst/>
            <a:cxnLst/>
            <a:rect l="l" t="t" r="r" b="b"/>
            <a:pathLst>
              <a:path w="7467218" h="1549519">
                <a:moveTo>
                  <a:pt x="0" y="0"/>
                </a:moveTo>
                <a:lnTo>
                  <a:pt x="7467218" y="0"/>
                </a:lnTo>
                <a:lnTo>
                  <a:pt x="7467218" y="1549519"/>
                </a:lnTo>
                <a:lnTo>
                  <a:pt x="0" y="1549519"/>
                </a:lnTo>
                <a:lnTo>
                  <a:pt x="0" y="0"/>
                </a:lnTo>
                <a:close/>
              </a:path>
            </a:pathLst>
          </a:custGeom>
          <a:blipFill>
            <a:blip r:embed="rId2">
              <a:extLst>
                <a:ext uri="{96DAC541-7B7A-43D3-8B79-37D633B846F1}">
                  <asvg:svgBlip xmlns:asvg="http://schemas.microsoft.com/office/drawing/2016/SVG/main" r:embed="rId3"/>
                </a:ext>
              </a:extLst>
            </a:blip>
            <a:stretch>
              <a:fillRect l="-50171"/>
            </a:stretch>
          </a:blipFill>
        </p:spPr>
        <p:txBody>
          <a:bodyPr/>
          <a:lstStyle/>
          <a:p>
            <a:endParaRPr lang="en-US"/>
          </a:p>
        </p:txBody>
      </p:sp>
      <p:sp>
        <p:nvSpPr>
          <p:cNvPr id="29" name="Freeform 29"/>
          <p:cNvSpPr/>
          <p:nvPr/>
        </p:nvSpPr>
        <p:spPr>
          <a:xfrm>
            <a:off x="7286782" y="23336"/>
            <a:ext cx="11213627" cy="1549519"/>
          </a:xfrm>
          <a:custGeom>
            <a:avLst/>
            <a:gdLst/>
            <a:ahLst/>
            <a:cxnLst/>
            <a:rect l="l" t="t" r="r" b="b"/>
            <a:pathLst>
              <a:path w="11213627" h="1549519">
                <a:moveTo>
                  <a:pt x="0" y="0"/>
                </a:moveTo>
                <a:lnTo>
                  <a:pt x="11213628" y="0"/>
                </a:lnTo>
                <a:lnTo>
                  <a:pt x="11213628" y="1549520"/>
                </a:lnTo>
                <a:lnTo>
                  <a:pt x="0" y="15495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9" name="Freeform 39"/>
          <p:cNvSpPr/>
          <p:nvPr/>
        </p:nvSpPr>
        <p:spPr>
          <a:xfrm>
            <a:off x="266544" y="103766"/>
            <a:ext cx="1277461" cy="1586655"/>
          </a:xfrm>
          <a:custGeom>
            <a:avLst/>
            <a:gdLst/>
            <a:ahLst/>
            <a:cxnLst/>
            <a:rect l="l" t="t" r="r" b="b"/>
            <a:pathLst>
              <a:path w="1277461" h="1586655">
                <a:moveTo>
                  <a:pt x="0" y="0"/>
                </a:moveTo>
                <a:lnTo>
                  <a:pt x="1277461" y="0"/>
                </a:lnTo>
                <a:lnTo>
                  <a:pt x="1277461" y="1586656"/>
                </a:lnTo>
                <a:lnTo>
                  <a:pt x="0" y="15866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0" name="Freeform 40"/>
          <p:cNvSpPr/>
          <p:nvPr/>
        </p:nvSpPr>
        <p:spPr>
          <a:xfrm rot="-1754853">
            <a:off x="15947231" y="9181236"/>
            <a:ext cx="2319495" cy="692293"/>
          </a:xfrm>
          <a:custGeom>
            <a:avLst/>
            <a:gdLst/>
            <a:ahLst/>
            <a:cxnLst/>
            <a:rect l="l" t="t" r="r" b="b"/>
            <a:pathLst>
              <a:path w="2319495" h="692293">
                <a:moveTo>
                  <a:pt x="0" y="0"/>
                </a:moveTo>
                <a:lnTo>
                  <a:pt x="2319495" y="0"/>
                </a:lnTo>
                <a:lnTo>
                  <a:pt x="2319495" y="692293"/>
                </a:lnTo>
                <a:lnTo>
                  <a:pt x="0" y="6922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47" name="Group 46">
            <a:extLst>
              <a:ext uri="{FF2B5EF4-FFF2-40B4-BE49-F238E27FC236}">
                <a16:creationId xmlns:a16="http://schemas.microsoft.com/office/drawing/2014/main" id="{EF179F68-FC08-3EE5-C02B-A3E1E2E2305F}"/>
              </a:ext>
            </a:extLst>
          </p:cNvPr>
          <p:cNvGrpSpPr/>
          <p:nvPr/>
        </p:nvGrpSpPr>
        <p:grpSpPr>
          <a:xfrm>
            <a:off x="5562599" y="930113"/>
            <a:ext cx="6781800" cy="2176720"/>
            <a:chOff x="5280218" y="787093"/>
            <a:chExt cx="6781800" cy="2176720"/>
          </a:xfrm>
        </p:grpSpPr>
        <p:sp>
          <p:nvSpPr>
            <p:cNvPr id="48" name="TextBox 47">
              <a:extLst>
                <a:ext uri="{FF2B5EF4-FFF2-40B4-BE49-F238E27FC236}">
                  <a16:creationId xmlns:a16="http://schemas.microsoft.com/office/drawing/2014/main" id="{0261B4AB-77D9-CC57-5980-C8D7483F1B99}"/>
                </a:ext>
              </a:extLst>
            </p:cNvPr>
            <p:cNvSpPr txBox="1"/>
            <p:nvPr/>
          </p:nvSpPr>
          <p:spPr>
            <a:xfrm>
              <a:off x="5280218" y="787093"/>
              <a:ext cx="6781800" cy="982448"/>
            </a:xfrm>
            <a:prstGeom prst="rect">
              <a:avLst/>
            </a:prstGeom>
            <a:noFill/>
          </p:spPr>
          <p:txBody>
            <a:bodyPr wrap="square" rtlCol="0">
              <a:spAutoFit/>
            </a:bodyPr>
            <a:lstStyle/>
            <a:p>
              <a:pPr algn="ctr">
                <a:lnSpc>
                  <a:spcPct val="150000"/>
                </a:lnSpc>
              </a:pPr>
              <a:r>
                <a:rPr lang="x-none" sz="4400" b="1" dirty="0">
                  <a:solidFill>
                    <a:srgbClr val="C00000"/>
                  </a:solidFill>
                  <a:latin typeface="Arial" panose="020B0604020202020204" pitchFamily="34" charset="0"/>
                  <a:cs typeface="Arial" panose="020B0604020202020204" pitchFamily="34" charset="0"/>
                </a:rPr>
                <a:t>Bài tập 4 SGK – tr97</a:t>
              </a:r>
            </a:p>
          </p:txBody>
        </p:sp>
        <p:sp>
          <p:nvSpPr>
            <p:cNvPr id="49" name="Rounded Rectangle 48">
              <a:extLst>
                <a:ext uri="{FF2B5EF4-FFF2-40B4-BE49-F238E27FC236}">
                  <a16:creationId xmlns:a16="http://schemas.microsoft.com/office/drawing/2014/main" id="{50B793E3-4699-C766-B2A6-1D6AE1119A45}"/>
                </a:ext>
              </a:extLst>
            </p:cNvPr>
            <p:cNvSpPr/>
            <p:nvPr/>
          </p:nvSpPr>
          <p:spPr>
            <a:xfrm>
              <a:off x="8015577" y="2144879"/>
              <a:ext cx="1311082" cy="818934"/>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4000" dirty="0">
                  <a:solidFill>
                    <a:schemeClr val="tx1"/>
                  </a:solidFill>
                  <a:latin typeface="Arial" panose="020B0604020202020204" pitchFamily="34" charset="0"/>
                  <a:cs typeface="Arial" panose="020B0604020202020204" pitchFamily="34" charset="0"/>
                </a:rPr>
                <a:t>Số ? </a:t>
              </a:r>
            </a:p>
          </p:txBody>
        </p:sp>
      </p:grpSp>
      <p:sp>
        <p:nvSpPr>
          <p:cNvPr id="50" name="Freeform 18">
            <a:extLst>
              <a:ext uri="{FF2B5EF4-FFF2-40B4-BE49-F238E27FC236}">
                <a16:creationId xmlns:a16="http://schemas.microsoft.com/office/drawing/2014/main" id="{6180EBC7-6E8E-0AFA-6CA0-871BC5696D6F}"/>
              </a:ext>
            </a:extLst>
          </p:cNvPr>
          <p:cNvSpPr/>
          <p:nvPr/>
        </p:nvSpPr>
        <p:spPr>
          <a:xfrm>
            <a:off x="-30915" y="6591299"/>
            <a:ext cx="4035103" cy="3772821"/>
          </a:xfrm>
          <a:custGeom>
            <a:avLst/>
            <a:gdLst/>
            <a:ahLst/>
            <a:cxnLst/>
            <a:rect l="l" t="t" r="r" b="b"/>
            <a:pathLst>
              <a:path w="4400856" h="4114800">
                <a:moveTo>
                  <a:pt x="0" y="0"/>
                </a:moveTo>
                <a:lnTo>
                  <a:pt x="4400856" y="0"/>
                </a:lnTo>
                <a:lnTo>
                  <a:pt x="440085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1" name="Freeform 20">
            <a:extLst>
              <a:ext uri="{FF2B5EF4-FFF2-40B4-BE49-F238E27FC236}">
                <a16:creationId xmlns:a16="http://schemas.microsoft.com/office/drawing/2014/main" id="{7833F2DB-E12E-E55F-6618-BD09C4CBC775}"/>
              </a:ext>
            </a:extLst>
          </p:cNvPr>
          <p:cNvSpPr/>
          <p:nvPr/>
        </p:nvSpPr>
        <p:spPr>
          <a:xfrm>
            <a:off x="14225457" y="8555"/>
            <a:ext cx="4274951" cy="3687145"/>
          </a:xfrm>
          <a:custGeom>
            <a:avLst/>
            <a:gdLst/>
            <a:ahLst/>
            <a:cxnLst/>
            <a:rect l="l" t="t" r="r" b="b"/>
            <a:pathLst>
              <a:path w="5921434" h="5107237">
                <a:moveTo>
                  <a:pt x="0" y="0"/>
                </a:moveTo>
                <a:lnTo>
                  <a:pt x="5921434" y="0"/>
                </a:lnTo>
                <a:lnTo>
                  <a:pt x="5921434" y="5107237"/>
                </a:lnTo>
                <a:lnTo>
                  <a:pt x="0" y="51072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5" name="Group 4"/>
          <p:cNvGrpSpPr/>
          <p:nvPr/>
        </p:nvGrpSpPr>
        <p:grpSpPr>
          <a:xfrm>
            <a:off x="3514768" y="3308555"/>
            <a:ext cx="10877463" cy="3948612"/>
            <a:chOff x="3514768" y="3308555"/>
            <a:chExt cx="10877463" cy="3948612"/>
          </a:xfrm>
        </p:grpSpPr>
        <p:sp>
          <p:nvSpPr>
            <p:cNvPr id="53" name="TextBox 52">
              <a:extLst>
                <a:ext uri="{FF2B5EF4-FFF2-40B4-BE49-F238E27FC236}">
                  <a16:creationId xmlns:a16="http://schemas.microsoft.com/office/drawing/2014/main" id="{0FFFB6FE-1289-3ED2-B24D-AED5C4E3B5F9}"/>
                </a:ext>
              </a:extLst>
            </p:cNvPr>
            <p:cNvSpPr txBox="1"/>
            <p:nvPr/>
          </p:nvSpPr>
          <p:spPr>
            <a:xfrm>
              <a:off x="3514768" y="3308555"/>
              <a:ext cx="10877463" cy="3769750"/>
            </a:xfrm>
            <a:prstGeom prst="rect">
              <a:avLst/>
            </a:prstGeom>
            <a:noFill/>
          </p:spPr>
          <p:txBody>
            <a:bodyPr wrap="square">
              <a:spAutoFit/>
            </a:bodyPr>
            <a:lstStyle/>
            <a:p>
              <a:pPr algn="just">
                <a:lnSpc>
                  <a:spcPct val="200000"/>
                </a:lnSpc>
                <a:spcAft>
                  <a:spcPts val="1000"/>
                </a:spcAft>
              </a:pPr>
              <a:r>
                <a:rPr lang="en-US" sz="4200" dirty="0" err="1">
                  <a:effectLst/>
                  <a:latin typeface="Arial" panose="020B0604020202020204" pitchFamily="34" charset="0"/>
                  <a:ea typeface="SimSun" panose="02010600030101010101" pitchFamily="2" charset="-122"/>
                  <a:cs typeface="Arial" panose="020B0604020202020204" pitchFamily="34" charset="0"/>
                </a:rPr>
                <a:t>Chào</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mào</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có</a:t>
              </a:r>
              <a:r>
                <a:rPr lang="en-US" sz="4200" dirty="0">
                  <a:effectLst/>
                  <a:latin typeface="Arial" panose="020B0604020202020204" pitchFamily="34" charset="0"/>
                  <a:ea typeface="SimSun" panose="02010600030101010101" pitchFamily="2" charset="-122"/>
                  <a:cs typeface="Arial" panose="020B0604020202020204" pitchFamily="34" charset="0"/>
                </a:rPr>
                <a:t> 16 </a:t>
              </a:r>
              <a:r>
                <a:rPr lang="en-US" sz="4200" dirty="0" err="1">
                  <a:effectLst/>
                  <a:latin typeface="Arial" panose="020B0604020202020204" pitchFamily="34" charset="0"/>
                  <a:ea typeface="SimSun" panose="02010600030101010101" pitchFamily="2" charset="-122"/>
                  <a:cs typeface="Arial" panose="020B0604020202020204" pitchFamily="34" charset="0"/>
                </a:rPr>
                <a:t>quả</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hồng</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Chào</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mào</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ăn</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hết</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một</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nửa</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của</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một</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nửa</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số</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quả</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hồng</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đó</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Chào</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mào</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đã</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ăn</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hết</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quả</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hồng</a:t>
              </a:r>
              <a:r>
                <a:rPr lang="en-US" sz="4200" dirty="0">
                  <a:effectLst/>
                  <a:latin typeface="Arial" panose="020B0604020202020204" pitchFamily="34" charset="0"/>
                  <a:ea typeface="SimSun" panose="02010600030101010101" pitchFamily="2" charset="-122"/>
                  <a:cs typeface="Arial" panose="020B0604020202020204" pitchFamily="34" charset="0"/>
                </a:rPr>
                <a:t>. </a:t>
              </a:r>
              <a:endParaRPr lang="x-none" sz="42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Rounded Rectangle 14"/>
            <p:cNvSpPr/>
            <p:nvPr/>
          </p:nvSpPr>
          <p:spPr>
            <a:xfrm>
              <a:off x="7337143" y="6161992"/>
              <a:ext cx="1095175" cy="1095175"/>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Arial" panose="020B0604020202020204" pitchFamily="34" charset="0"/>
                  <a:cs typeface="Arial" panose="020B0604020202020204" pitchFamily="34" charset="0"/>
                </a:rPr>
                <a:t>?</a:t>
              </a:r>
              <a:endParaRPr lang="en-US" sz="4000">
                <a:solidFill>
                  <a:schemeClr val="tx1"/>
                </a:solidFill>
                <a:latin typeface="Arial" panose="020B0604020202020204" pitchFamily="34" charset="0"/>
                <a:cs typeface="Arial" panose="020B0604020202020204" pitchFamily="34" charset="0"/>
              </a:endParaRPr>
            </a:p>
          </p:txBody>
        </p:sp>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anim calcmode="lin" valueType="num">
                                      <p:cBhvr>
                                        <p:cTn id="8" dur="500" fill="hold"/>
                                        <p:tgtEl>
                                          <p:spTgt spid="47"/>
                                        </p:tgtEl>
                                        <p:attrNameLst>
                                          <p:attrName>ppt_x</p:attrName>
                                        </p:attrNameLst>
                                      </p:cBhvr>
                                      <p:tavLst>
                                        <p:tav tm="0">
                                          <p:val>
                                            <p:strVal val="#ppt_x"/>
                                          </p:val>
                                        </p:tav>
                                        <p:tav tm="100000">
                                          <p:val>
                                            <p:strVal val="#ppt_x"/>
                                          </p:val>
                                        </p:tav>
                                      </p:tavLst>
                                    </p:anim>
                                    <p:anim calcmode="lin" valueType="num">
                                      <p:cBhvr>
                                        <p:cTn id="9" dur="500" fill="hold"/>
                                        <p:tgtEl>
                                          <p:spTgt spid="4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820442" y="2507961"/>
            <a:ext cx="8647187" cy="8647187"/>
            <a:chOff x="0" y="0"/>
            <a:chExt cx="11529582" cy="11529582"/>
          </a:xfrm>
        </p:grpSpPr>
        <p:sp>
          <p:nvSpPr>
            <p:cNvPr id="3" name="Freeform 3"/>
            <p:cNvSpPr/>
            <p:nvPr/>
          </p:nvSpPr>
          <p:spPr>
            <a:xfrm rot="5400000">
              <a:off x="3644708" y="4968202"/>
              <a:ext cx="11529582" cy="1593179"/>
            </a:xfrm>
            <a:custGeom>
              <a:avLst/>
              <a:gdLst/>
              <a:ahLst/>
              <a:cxnLst/>
              <a:rect l="l" t="t" r="r" b="b"/>
              <a:pathLst>
                <a:path w="11529582" h="1593179">
                  <a:moveTo>
                    <a:pt x="0" y="0"/>
                  </a:moveTo>
                  <a:lnTo>
                    <a:pt x="11529582" y="0"/>
                  </a:lnTo>
                  <a:lnTo>
                    <a:pt x="11529582" y="1593178"/>
                  </a:lnTo>
                  <a:lnTo>
                    <a:pt x="0" y="15931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0800000">
              <a:off x="0" y="8924252"/>
              <a:ext cx="11529582" cy="1593179"/>
            </a:xfrm>
            <a:custGeom>
              <a:avLst/>
              <a:gdLst/>
              <a:ahLst/>
              <a:cxnLst/>
              <a:rect l="l" t="t" r="r" b="b"/>
              <a:pathLst>
                <a:path w="11529582" h="1593179">
                  <a:moveTo>
                    <a:pt x="0" y="0"/>
                  </a:moveTo>
                  <a:lnTo>
                    <a:pt x="11529582" y="0"/>
                  </a:lnTo>
                  <a:lnTo>
                    <a:pt x="11529582" y="1593179"/>
                  </a:lnTo>
                  <a:lnTo>
                    <a:pt x="0" y="15931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28" name="Freeform 28"/>
          <p:cNvSpPr/>
          <p:nvPr/>
        </p:nvSpPr>
        <p:spPr>
          <a:xfrm rot="-5400000">
            <a:off x="-2964364" y="5674865"/>
            <a:ext cx="7467218" cy="1549519"/>
          </a:xfrm>
          <a:custGeom>
            <a:avLst/>
            <a:gdLst/>
            <a:ahLst/>
            <a:cxnLst/>
            <a:rect l="l" t="t" r="r" b="b"/>
            <a:pathLst>
              <a:path w="7467218" h="1549519">
                <a:moveTo>
                  <a:pt x="0" y="0"/>
                </a:moveTo>
                <a:lnTo>
                  <a:pt x="7467218" y="0"/>
                </a:lnTo>
                <a:lnTo>
                  <a:pt x="7467218" y="1549519"/>
                </a:lnTo>
                <a:lnTo>
                  <a:pt x="0" y="1549519"/>
                </a:lnTo>
                <a:lnTo>
                  <a:pt x="0" y="0"/>
                </a:lnTo>
                <a:close/>
              </a:path>
            </a:pathLst>
          </a:custGeom>
          <a:blipFill>
            <a:blip r:embed="rId2">
              <a:extLst>
                <a:ext uri="{96DAC541-7B7A-43D3-8B79-37D633B846F1}">
                  <asvg:svgBlip xmlns:asvg="http://schemas.microsoft.com/office/drawing/2016/SVG/main" r:embed="rId3"/>
                </a:ext>
              </a:extLst>
            </a:blip>
            <a:stretch>
              <a:fillRect l="-50171"/>
            </a:stretch>
          </a:blipFill>
        </p:spPr>
        <p:txBody>
          <a:bodyPr/>
          <a:lstStyle/>
          <a:p>
            <a:endParaRPr lang="en-US"/>
          </a:p>
        </p:txBody>
      </p:sp>
      <p:sp>
        <p:nvSpPr>
          <p:cNvPr id="29" name="Freeform 29"/>
          <p:cNvSpPr/>
          <p:nvPr/>
        </p:nvSpPr>
        <p:spPr>
          <a:xfrm>
            <a:off x="12032" y="10577"/>
            <a:ext cx="11213627" cy="1549519"/>
          </a:xfrm>
          <a:custGeom>
            <a:avLst/>
            <a:gdLst/>
            <a:ahLst/>
            <a:cxnLst/>
            <a:rect l="l" t="t" r="r" b="b"/>
            <a:pathLst>
              <a:path w="11213627" h="1549519">
                <a:moveTo>
                  <a:pt x="0" y="0"/>
                </a:moveTo>
                <a:lnTo>
                  <a:pt x="11213628" y="0"/>
                </a:lnTo>
                <a:lnTo>
                  <a:pt x="11213628" y="1549520"/>
                </a:lnTo>
                <a:lnTo>
                  <a:pt x="0" y="15495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9" name="Freeform 39"/>
          <p:cNvSpPr/>
          <p:nvPr/>
        </p:nvSpPr>
        <p:spPr>
          <a:xfrm>
            <a:off x="266544" y="103766"/>
            <a:ext cx="1277461" cy="1586655"/>
          </a:xfrm>
          <a:custGeom>
            <a:avLst/>
            <a:gdLst/>
            <a:ahLst/>
            <a:cxnLst/>
            <a:rect l="l" t="t" r="r" b="b"/>
            <a:pathLst>
              <a:path w="1277461" h="1586655">
                <a:moveTo>
                  <a:pt x="0" y="0"/>
                </a:moveTo>
                <a:lnTo>
                  <a:pt x="1277461" y="0"/>
                </a:lnTo>
                <a:lnTo>
                  <a:pt x="1277461" y="1586656"/>
                </a:lnTo>
                <a:lnTo>
                  <a:pt x="0" y="15866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0" name="Freeform 40"/>
          <p:cNvSpPr/>
          <p:nvPr/>
        </p:nvSpPr>
        <p:spPr>
          <a:xfrm rot="-1754853">
            <a:off x="15947231" y="9181236"/>
            <a:ext cx="2319495" cy="692293"/>
          </a:xfrm>
          <a:custGeom>
            <a:avLst/>
            <a:gdLst/>
            <a:ahLst/>
            <a:cxnLst/>
            <a:rect l="l" t="t" r="r" b="b"/>
            <a:pathLst>
              <a:path w="2319495" h="692293">
                <a:moveTo>
                  <a:pt x="0" y="0"/>
                </a:moveTo>
                <a:lnTo>
                  <a:pt x="2319495" y="0"/>
                </a:lnTo>
                <a:lnTo>
                  <a:pt x="2319495" y="692293"/>
                </a:lnTo>
                <a:lnTo>
                  <a:pt x="0" y="6922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5" name="Group 4"/>
          <p:cNvGrpSpPr/>
          <p:nvPr/>
        </p:nvGrpSpPr>
        <p:grpSpPr>
          <a:xfrm>
            <a:off x="2867603" y="1726196"/>
            <a:ext cx="13067345" cy="7343169"/>
            <a:chOff x="2867603" y="1726196"/>
            <a:chExt cx="13067345" cy="7343169"/>
          </a:xfrm>
        </p:grpSpPr>
        <p:sp>
          <p:nvSpPr>
            <p:cNvPr id="6" name="TextBox 5">
              <a:extLst>
                <a:ext uri="{FF2B5EF4-FFF2-40B4-BE49-F238E27FC236}">
                  <a16:creationId xmlns:a16="http://schemas.microsoft.com/office/drawing/2014/main" id="{8DAEABA1-E28E-B71E-7205-6B623258D2CA}"/>
                </a:ext>
              </a:extLst>
            </p:cNvPr>
            <p:cNvSpPr txBox="1"/>
            <p:nvPr/>
          </p:nvSpPr>
          <p:spPr>
            <a:xfrm>
              <a:off x="2867603" y="1726196"/>
              <a:ext cx="13067345" cy="4558427"/>
            </a:xfrm>
            <a:prstGeom prst="rect">
              <a:avLst/>
            </a:prstGeom>
            <a:noFill/>
          </p:spPr>
          <p:txBody>
            <a:bodyPr wrap="square">
              <a:spAutoFit/>
            </a:bodyPr>
            <a:lstStyle/>
            <a:p>
              <a:pPr algn="ctr">
                <a:lnSpc>
                  <a:spcPct val="150000"/>
                </a:lnSpc>
                <a:spcAft>
                  <a:spcPts val="1000"/>
                </a:spcAft>
              </a:pPr>
              <a:r>
                <a:rPr lang="en-US" sz="4200" b="1" u="sng" dirty="0" err="1">
                  <a:effectLst/>
                  <a:latin typeface="Arial" panose="020B0604020202020204" pitchFamily="34" charset="0"/>
                  <a:ea typeface="SimSun" panose="02010600030101010101" pitchFamily="2" charset="-122"/>
                  <a:cs typeface="Arial" panose="020B0604020202020204" pitchFamily="34" charset="0"/>
                </a:rPr>
                <a:t>Bài</a:t>
              </a:r>
              <a:r>
                <a:rPr lang="en-US" sz="4200" b="1" u="sng" dirty="0">
                  <a:effectLst/>
                  <a:latin typeface="Arial" panose="020B0604020202020204" pitchFamily="34" charset="0"/>
                  <a:ea typeface="SimSun" panose="02010600030101010101" pitchFamily="2" charset="-122"/>
                  <a:cs typeface="Arial" panose="020B0604020202020204" pitchFamily="34" charset="0"/>
                </a:rPr>
                <a:t> </a:t>
              </a:r>
              <a:r>
                <a:rPr lang="en-US" sz="4200" b="1" u="sng" dirty="0" err="1">
                  <a:effectLst/>
                  <a:latin typeface="Arial" panose="020B0604020202020204" pitchFamily="34" charset="0"/>
                  <a:ea typeface="SimSun" panose="02010600030101010101" pitchFamily="2" charset="-122"/>
                  <a:cs typeface="Arial" panose="020B0604020202020204" pitchFamily="34" charset="0"/>
                </a:rPr>
                <a:t>giải</a:t>
              </a:r>
              <a:endParaRPr lang="x-none" sz="4200" b="1" u="sng"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1000"/>
                </a:spcAft>
              </a:pPr>
              <a:r>
                <a:rPr lang="en-US" sz="4200" dirty="0" err="1">
                  <a:effectLst/>
                  <a:latin typeface="Arial" panose="020B0604020202020204" pitchFamily="34" charset="0"/>
                  <a:ea typeface="SimSun" panose="02010600030101010101" pitchFamily="2" charset="-122"/>
                  <a:cs typeface="Arial" panose="020B0604020202020204" pitchFamily="34" charset="0"/>
                </a:rPr>
                <a:t>Một</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nửa</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của</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số</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hồng</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bằng</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phân</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số</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a:latin typeface="Arial" panose="020B0604020202020204" pitchFamily="34" charset="0"/>
                  <a:ea typeface="SimSun" panose="02010600030101010101" pitchFamily="2" charset="-122"/>
                  <a:cs typeface="Arial" panose="020B0604020202020204" pitchFamily="34" charset="0"/>
                </a:rPr>
                <a:t>  </a:t>
              </a:r>
              <a:r>
                <a:rPr lang="en-US" sz="4200" dirty="0">
                  <a:effectLst/>
                  <a:latin typeface="Arial" panose="020B0604020202020204" pitchFamily="34" charset="0"/>
                  <a:ea typeface="SimSun" panose="02010600030101010101" pitchFamily="2" charset="-122"/>
                  <a:cs typeface="Arial" panose="020B0604020202020204" pitchFamily="34" charset="0"/>
                </a:rPr>
                <a:t>.</a:t>
              </a:r>
              <a:endParaRPr lang="x-none" sz="4200" dirty="0">
                <a:effectLst/>
                <a:latin typeface="Arial" panose="020B0604020202020204" pitchFamily="34" charset="0"/>
                <a:ea typeface="Calibri" panose="020F0502020204030204" pitchFamily="34" charset="0"/>
                <a:cs typeface="Arial" panose="020B0604020202020204" pitchFamily="34" charset="0"/>
              </a:endParaRPr>
            </a:p>
            <a:p>
              <a:pPr algn="ctr">
                <a:lnSpc>
                  <a:spcPct val="200000"/>
                </a:lnSpc>
                <a:spcAft>
                  <a:spcPts val="1000"/>
                </a:spcAft>
              </a:pPr>
              <a:r>
                <a:rPr lang="en-US" sz="4200" dirty="0" err="1">
                  <a:effectLst/>
                  <a:latin typeface="Arial" panose="020B0604020202020204" pitchFamily="34" charset="0"/>
                  <a:ea typeface="SimSun" panose="02010600030101010101" pitchFamily="2" charset="-122"/>
                  <a:cs typeface="Arial" panose="020B0604020202020204" pitchFamily="34" charset="0"/>
                </a:rPr>
                <a:t>Một</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nửa</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của</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một</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nửa</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số</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hồng</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bằng</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phân</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số</a:t>
              </a:r>
              <a:r>
                <a:rPr lang="en-US" sz="4200" dirty="0">
                  <a:effectLst/>
                  <a:latin typeface="Arial" panose="020B0604020202020204" pitchFamily="34" charset="0"/>
                  <a:ea typeface="SimSun" panose="02010600030101010101" pitchFamily="2" charset="-122"/>
                  <a:cs typeface="Arial" panose="020B0604020202020204" pitchFamily="34" charset="0"/>
                </a:rPr>
                <a:t>      .</a:t>
              </a:r>
              <a:endParaRPr lang="x-none" sz="42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1000"/>
                </a:spcAft>
              </a:pPr>
              <a:r>
                <a:rPr lang="en-US" sz="4200" dirty="0" err="1">
                  <a:effectLst/>
                  <a:latin typeface="Arial" panose="020B0604020202020204" pitchFamily="34" charset="0"/>
                  <a:ea typeface="SimSun" panose="02010600030101010101" pitchFamily="2" charset="-122"/>
                  <a:cs typeface="Arial" panose="020B0604020202020204" pitchFamily="34" charset="0"/>
                </a:rPr>
                <a:t>Chào</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mào</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đã</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ăn</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hết</a:t>
              </a:r>
              <a:r>
                <a:rPr lang="en-US" sz="4200" dirty="0">
                  <a:effectLst/>
                  <a:latin typeface="Arial" panose="020B0604020202020204" pitchFamily="34" charset="0"/>
                  <a:ea typeface="SimSun" panose="02010600030101010101" pitchFamily="2" charset="-122"/>
                  <a:cs typeface="Arial" panose="020B0604020202020204" pitchFamily="34" charset="0"/>
                </a:rPr>
                <a:t>:</a:t>
              </a:r>
              <a:endParaRPr lang="x-none" sz="42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972CE19B-755B-0332-AF80-9D1EE0ABAAA0}"/>
                </a:ext>
              </a:extLst>
            </p:cNvPr>
            <p:cNvGrpSpPr/>
            <p:nvPr/>
          </p:nvGrpSpPr>
          <p:grpSpPr>
            <a:xfrm>
              <a:off x="6498402" y="6577644"/>
              <a:ext cx="5845307" cy="1461939"/>
              <a:chOff x="11955486" y="3978722"/>
              <a:chExt cx="5845307" cy="1461939"/>
            </a:xfrm>
          </p:grpSpPr>
          <p:grpSp>
            <p:nvGrpSpPr>
              <p:cNvPr id="8" name="Group 7">
                <a:extLst>
                  <a:ext uri="{FF2B5EF4-FFF2-40B4-BE49-F238E27FC236}">
                    <a16:creationId xmlns:a16="http://schemas.microsoft.com/office/drawing/2014/main" id="{E7F53845-CE92-A46A-746F-7586E86B73D3}"/>
                  </a:ext>
                </a:extLst>
              </p:cNvPr>
              <p:cNvGrpSpPr/>
              <p:nvPr/>
            </p:nvGrpSpPr>
            <p:grpSpPr>
              <a:xfrm>
                <a:off x="13258800" y="3978722"/>
                <a:ext cx="865266" cy="1461939"/>
                <a:chOff x="12048141" y="4284568"/>
                <a:chExt cx="531200" cy="1461939"/>
              </a:xfrm>
            </p:grpSpPr>
            <p:sp>
              <p:nvSpPr>
                <p:cNvPr id="11" name="TextBox 10">
                  <a:extLst>
                    <a:ext uri="{FF2B5EF4-FFF2-40B4-BE49-F238E27FC236}">
                      <a16:creationId xmlns:a16="http://schemas.microsoft.com/office/drawing/2014/main" id="{FF86E4A2-BA67-CBDD-320D-82A9DC6A4C8A}"/>
                    </a:ext>
                  </a:extLst>
                </p:cNvPr>
                <p:cNvSpPr txBox="1"/>
                <p:nvPr/>
              </p:nvSpPr>
              <p:spPr>
                <a:xfrm>
                  <a:off x="12048141" y="4284568"/>
                  <a:ext cx="518961"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4</a:t>
                  </a:r>
                </a:p>
              </p:txBody>
            </p:sp>
            <p:cxnSp>
              <p:nvCxnSpPr>
                <p:cNvPr id="12" name="Straight Connector 11">
                  <a:extLst>
                    <a:ext uri="{FF2B5EF4-FFF2-40B4-BE49-F238E27FC236}">
                      <a16:creationId xmlns:a16="http://schemas.microsoft.com/office/drawing/2014/main" id="{7F160753-A6D4-FB25-5D38-C228B330D2E2}"/>
                    </a:ext>
                  </a:extLst>
                </p:cNvPr>
                <p:cNvCxnSpPr>
                  <a:cxnSpLocks/>
                </p:cNvCxnSpPr>
                <p:nvPr/>
              </p:nvCxnSpPr>
              <p:spPr>
                <a:xfrm flipH="1">
                  <a:off x="12048141" y="5000150"/>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9" name="TextBox 8">
                <a:extLst>
                  <a:ext uri="{FF2B5EF4-FFF2-40B4-BE49-F238E27FC236}">
                    <a16:creationId xmlns:a16="http://schemas.microsoft.com/office/drawing/2014/main" id="{B372D2F1-FC4C-67B2-FFFE-4EF02CDAF296}"/>
                  </a:ext>
                </a:extLst>
              </p:cNvPr>
              <p:cNvSpPr txBox="1"/>
              <p:nvPr/>
            </p:nvSpPr>
            <p:spPr>
              <a:xfrm>
                <a:off x="11955486" y="4294192"/>
                <a:ext cx="1303314"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16 x </a:t>
                </a:r>
              </a:p>
            </p:txBody>
          </p:sp>
          <p:sp>
            <p:nvSpPr>
              <p:cNvPr id="10" name="TextBox 9">
                <a:extLst>
                  <a:ext uri="{FF2B5EF4-FFF2-40B4-BE49-F238E27FC236}">
                    <a16:creationId xmlns:a16="http://schemas.microsoft.com/office/drawing/2014/main" id="{E3D682BE-1E64-9E15-AB92-E0DE79C3784F}"/>
                  </a:ext>
                </a:extLst>
              </p:cNvPr>
              <p:cNvSpPr txBox="1"/>
              <p:nvPr/>
            </p:nvSpPr>
            <p:spPr>
              <a:xfrm>
                <a:off x="14128828" y="4294192"/>
                <a:ext cx="3671965"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 4 (</a:t>
                </a:r>
                <a:r>
                  <a:rPr lang="en-US" sz="4200" dirty="0" err="1">
                    <a:latin typeface="Arial" panose="020B0604020202020204" pitchFamily="34" charset="0"/>
                    <a:ea typeface="Calibri" panose="020F0502020204030204" pitchFamily="34" charset="0"/>
                    <a:cs typeface="Arial" panose="020B0604020202020204" pitchFamily="34" charset="0"/>
                  </a:rPr>
                  <a:t>quả</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hồng</a:t>
                </a:r>
                <a:r>
                  <a:rPr lang="en-US" sz="4200" dirty="0">
                    <a:latin typeface="Arial" panose="020B0604020202020204" pitchFamily="34" charset="0"/>
                    <a:ea typeface="Calibri" panose="020F0502020204030204" pitchFamily="34" charset="0"/>
                    <a:cs typeface="Arial" panose="020B0604020202020204" pitchFamily="34" charset="0"/>
                  </a:rPr>
                  <a:t>)</a:t>
                </a:r>
              </a:p>
            </p:txBody>
          </p:sp>
        </p:grpSp>
        <p:grpSp>
          <p:nvGrpSpPr>
            <p:cNvPr id="13" name="Group 12">
              <a:extLst>
                <a:ext uri="{FF2B5EF4-FFF2-40B4-BE49-F238E27FC236}">
                  <a16:creationId xmlns:a16="http://schemas.microsoft.com/office/drawing/2014/main" id="{2732683A-B83C-0E0D-1925-A522F03E9294}"/>
                </a:ext>
              </a:extLst>
            </p:cNvPr>
            <p:cNvGrpSpPr/>
            <p:nvPr/>
          </p:nvGrpSpPr>
          <p:grpSpPr>
            <a:xfrm>
              <a:off x="13228258" y="2749358"/>
              <a:ext cx="649687" cy="1461939"/>
              <a:chOff x="12048141" y="4284568"/>
              <a:chExt cx="531200" cy="1461939"/>
            </a:xfrm>
          </p:grpSpPr>
          <p:sp>
            <p:nvSpPr>
              <p:cNvPr id="14" name="TextBox 13">
                <a:extLst>
                  <a:ext uri="{FF2B5EF4-FFF2-40B4-BE49-F238E27FC236}">
                    <a16:creationId xmlns:a16="http://schemas.microsoft.com/office/drawing/2014/main" id="{934D852C-ED8F-9452-86C7-ABC5C0383B99}"/>
                  </a:ext>
                </a:extLst>
              </p:cNvPr>
              <p:cNvSpPr txBox="1"/>
              <p:nvPr/>
            </p:nvSpPr>
            <p:spPr>
              <a:xfrm>
                <a:off x="12048141" y="4284568"/>
                <a:ext cx="518961"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a:t>
                </a:r>
              </a:p>
            </p:txBody>
          </p:sp>
          <p:cxnSp>
            <p:nvCxnSpPr>
              <p:cNvPr id="15" name="Straight Connector 14">
                <a:extLst>
                  <a:ext uri="{FF2B5EF4-FFF2-40B4-BE49-F238E27FC236}">
                    <a16:creationId xmlns:a16="http://schemas.microsoft.com/office/drawing/2014/main" id="{B4F39A1C-1ACE-1F90-25A3-640EDFE1E464}"/>
                  </a:ext>
                </a:extLst>
              </p:cNvPr>
              <p:cNvCxnSpPr>
                <a:cxnSpLocks/>
              </p:cNvCxnSpPr>
              <p:nvPr/>
            </p:nvCxnSpPr>
            <p:spPr>
              <a:xfrm flipH="1">
                <a:off x="12048141" y="5000150"/>
                <a:ext cx="531200" cy="0"/>
              </a:xfrm>
              <a:prstGeom prst="line">
                <a:avLst/>
              </a:prstGeom>
            </p:spPr>
            <p:style>
              <a:lnRef idx="3">
                <a:schemeClr val="dk1"/>
              </a:lnRef>
              <a:fillRef idx="0">
                <a:schemeClr val="dk1"/>
              </a:fillRef>
              <a:effectRef idx="2">
                <a:schemeClr val="dk1"/>
              </a:effectRef>
              <a:fontRef idx="minor">
                <a:schemeClr val="tx1"/>
              </a:fontRef>
            </p:style>
          </p:cxnSp>
        </p:grpSp>
        <p:grpSp>
          <p:nvGrpSpPr>
            <p:cNvPr id="16" name="Group 15">
              <a:extLst>
                <a:ext uri="{FF2B5EF4-FFF2-40B4-BE49-F238E27FC236}">
                  <a16:creationId xmlns:a16="http://schemas.microsoft.com/office/drawing/2014/main" id="{0D0FDF3C-469A-7016-BB9F-85CA0EA905FC}"/>
                </a:ext>
              </a:extLst>
            </p:cNvPr>
            <p:cNvGrpSpPr/>
            <p:nvPr/>
          </p:nvGrpSpPr>
          <p:grpSpPr>
            <a:xfrm>
              <a:off x="14292649" y="4079013"/>
              <a:ext cx="649687" cy="1461939"/>
              <a:chOff x="12048141" y="4284568"/>
              <a:chExt cx="531200" cy="1461939"/>
            </a:xfrm>
          </p:grpSpPr>
          <p:sp>
            <p:nvSpPr>
              <p:cNvPr id="17" name="TextBox 16">
                <a:extLst>
                  <a:ext uri="{FF2B5EF4-FFF2-40B4-BE49-F238E27FC236}">
                    <a16:creationId xmlns:a16="http://schemas.microsoft.com/office/drawing/2014/main" id="{5CEF87C8-9656-56C2-6B38-3701E102C02B}"/>
                  </a:ext>
                </a:extLst>
              </p:cNvPr>
              <p:cNvSpPr txBox="1"/>
              <p:nvPr/>
            </p:nvSpPr>
            <p:spPr>
              <a:xfrm>
                <a:off x="12048141" y="4284568"/>
                <a:ext cx="518961"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4</a:t>
                </a:r>
              </a:p>
            </p:txBody>
          </p:sp>
          <p:cxnSp>
            <p:nvCxnSpPr>
              <p:cNvPr id="18" name="Straight Connector 17">
                <a:extLst>
                  <a:ext uri="{FF2B5EF4-FFF2-40B4-BE49-F238E27FC236}">
                    <a16:creationId xmlns:a16="http://schemas.microsoft.com/office/drawing/2014/main" id="{D720A260-0417-AB59-A9F0-DB153BC8CC74}"/>
                  </a:ext>
                </a:extLst>
              </p:cNvPr>
              <p:cNvCxnSpPr>
                <a:cxnSpLocks/>
              </p:cNvCxnSpPr>
              <p:nvPr/>
            </p:nvCxnSpPr>
            <p:spPr>
              <a:xfrm flipH="1">
                <a:off x="12048141" y="5000150"/>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20" name="TextBox 19">
              <a:extLst>
                <a:ext uri="{FF2B5EF4-FFF2-40B4-BE49-F238E27FC236}">
                  <a16:creationId xmlns:a16="http://schemas.microsoft.com/office/drawing/2014/main" id="{F59DFF67-FAA9-B968-F53B-0272A5024364}"/>
                </a:ext>
              </a:extLst>
            </p:cNvPr>
            <p:cNvSpPr txBox="1"/>
            <p:nvPr/>
          </p:nvSpPr>
          <p:spPr>
            <a:xfrm>
              <a:off x="6660205" y="8127312"/>
              <a:ext cx="5609991" cy="942053"/>
            </a:xfrm>
            <a:prstGeom prst="rect">
              <a:avLst/>
            </a:prstGeom>
            <a:noFill/>
          </p:spPr>
          <p:txBody>
            <a:bodyPr wrap="square">
              <a:spAutoFit/>
            </a:bodyPr>
            <a:lstStyle/>
            <a:p>
              <a:pPr algn="ctr">
                <a:lnSpc>
                  <a:spcPct val="150000"/>
                </a:lnSpc>
                <a:spcAft>
                  <a:spcPts val="1000"/>
                </a:spcAft>
              </a:pPr>
              <a:r>
                <a:rPr lang="en-US" sz="4200" dirty="0" err="1">
                  <a:effectLst/>
                  <a:latin typeface="Arial" panose="020B0604020202020204" pitchFamily="34" charset="0"/>
                  <a:ea typeface="SimSun" panose="02010600030101010101" pitchFamily="2" charset="-122"/>
                  <a:cs typeface="Arial" panose="020B0604020202020204" pitchFamily="34" charset="0"/>
                </a:rPr>
                <a:t>Đáp</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án</a:t>
              </a:r>
              <a:r>
                <a:rPr lang="en-US" sz="4200" dirty="0">
                  <a:effectLst/>
                  <a:latin typeface="Arial" panose="020B0604020202020204" pitchFamily="34" charset="0"/>
                  <a:ea typeface="SimSun" panose="02010600030101010101" pitchFamily="2" charset="-122"/>
                  <a:cs typeface="Arial" panose="020B0604020202020204" pitchFamily="34" charset="0"/>
                </a:rPr>
                <a:t>: 4 </a:t>
              </a:r>
              <a:r>
                <a:rPr lang="en-US" sz="4200" dirty="0" err="1">
                  <a:effectLst/>
                  <a:latin typeface="Arial" panose="020B0604020202020204" pitchFamily="34" charset="0"/>
                  <a:ea typeface="SimSun" panose="02010600030101010101" pitchFamily="2" charset="-122"/>
                  <a:cs typeface="Arial" panose="020B0604020202020204" pitchFamily="34" charset="0"/>
                </a:rPr>
                <a:t>quả</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hồng</a:t>
              </a:r>
              <a:r>
                <a:rPr lang="en-US" sz="4200" dirty="0">
                  <a:effectLst/>
                  <a:latin typeface="Arial" panose="020B0604020202020204" pitchFamily="34" charset="0"/>
                  <a:ea typeface="SimSun" panose="02010600030101010101" pitchFamily="2" charset="-122"/>
                  <a:cs typeface="Arial" panose="020B0604020202020204" pitchFamily="34" charset="0"/>
                </a:rPr>
                <a:t>. </a:t>
              </a:r>
              <a:endParaRPr lang="x-none" sz="4200" dirty="0">
                <a:effectLst/>
                <a:latin typeface="Arial" panose="020B0604020202020204" pitchFamily="34" charset="0"/>
                <a:ea typeface="Calibri" panose="020F0502020204030204" pitchFamily="34" charset="0"/>
                <a:cs typeface="Arial" panose="020B0604020202020204" pitchFamily="34" charset="0"/>
              </a:endParaRPr>
            </a:p>
          </p:txBody>
        </p:sp>
      </p:grpSp>
      <p:sp>
        <p:nvSpPr>
          <p:cNvPr id="21" name="Freeform 17">
            <a:extLst>
              <a:ext uri="{FF2B5EF4-FFF2-40B4-BE49-F238E27FC236}">
                <a16:creationId xmlns:a16="http://schemas.microsoft.com/office/drawing/2014/main" id="{AB7CA6AB-F5AE-E1EB-8006-706A5996E100}"/>
              </a:ext>
            </a:extLst>
          </p:cNvPr>
          <p:cNvSpPr/>
          <p:nvPr/>
        </p:nvSpPr>
        <p:spPr>
          <a:xfrm>
            <a:off x="990445" y="6073068"/>
            <a:ext cx="2381440" cy="4114800"/>
          </a:xfrm>
          <a:custGeom>
            <a:avLst/>
            <a:gdLst/>
            <a:ahLst/>
            <a:cxnLst/>
            <a:rect l="l" t="t" r="r" b="b"/>
            <a:pathLst>
              <a:path w="2381440" h="4114800">
                <a:moveTo>
                  <a:pt x="0" y="0"/>
                </a:moveTo>
                <a:lnTo>
                  <a:pt x="2381441" y="0"/>
                </a:lnTo>
                <a:lnTo>
                  <a:pt x="2381441"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2" name="Freeform 19">
            <a:extLst>
              <a:ext uri="{FF2B5EF4-FFF2-40B4-BE49-F238E27FC236}">
                <a16:creationId xmlns:a16="http://schemas.microsoft.com/office/drawing/2014/main" id="{39972C79-4588-90F6-0A3D-471AA6ED2F08}"/>
              </a:ext>
            </a:extLst>
          </p:cNvPr>
          <p:cNvSpPr/>
          <p:nvPr/>
        </p:nvSpPr>
        <p:spPr>
          <a:xfrm>
            <a:off x="14665743" y="387379"/>
            <a:ext cx="2801485" cy="2545849"/>
          </a:xfrm>
          <a:custGeom>
            <a:avLst/>
            <a:gdLst/>
            <a:ahLst/>
            <a:cxnLst/>
            <a:rect l="l" t="t" r="r" b="b"/>
            <a:pathLst>
              <a:path w="2801485" h="2545849">
                <a:moveTo>
                  <a:pt x="0" y="0"/>
                </a:moveTo>
                <a:lnTo>
                  <a:pt x="2801485" y="0"/>
                </a:lnTo>
                <a:lnTo>
                  <a:pt x="2801485" y="2545849"/>
                </a:lnTo>
                <a:lnTo>
                  <a:pt x="0" y="2545849"/>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3687434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p:nvPr/>
        </p:nvSpPr>
        <p:spPr>
          <a:xfrm>
            <a:off x="1757178" y="1220366"/>
            <a:ext cx="14773644" cy="1988345"/>
          </a:xfrm>
          <a:prstGeom prst="rect">
            <a:avLst/>
          </a:prstGeom>
          <a:noFill/>
          <a:ln>
            <a:noFill/>
          </a:ln>
        </p:spPr>
        <p:txBody>
          <a:bodyPr spcFirstLastPara="1" wrap="square" lIns="137138" tIns="68550" rIns="137138" bIns="68550" anchor="b" anchorCtr="0">
            <a:noAutofit/>
          </a:bodyPr>
          <a:lstStyle/>
          <a:p>
            <a:pPr algn="ctr">
              <a:lnSpc>
                <a:spcPct val="90000"/>
              </a:lnSpc>
              <a:buClr>
                <a:srgbClr val="FFFF66"/>
              </a:buClr>
              <a:buSzPts val="7200"/>
              <a:buFont typeface="Arial"/>
              <a:buNone/>
            </a:pPr>
            <a:r>
              <a:rPr lang="vi-VN" sz="10800" b="1" kern="0">
                <a:solidFill>
                  <a:srgbClr val="FFFF66"/>
                </a:solidFill>
                <a:ea typeface="Arial"/>
                <a:cs typeface="Arial"/>
                <a:sym typeface="Arial"/>
              </a:rPr>
              <a:t>NGÔI SAO MAY MẮN</a:t>
            </a:r>
            <a:endParaRPr sz="10800" b="1" kern="0">
              <a:solidFill>
                <a:srgbClr val="FFFF66"/>
              </a:solidFill>
              <a:ea typeface="Arial"/>
              <a:cs typeface="Arial"/>
              <a:sym typeface="Arial"/>
            </a:endParaRPr>
          </a:p>
        </p:txBody>
      </p:sp>
      <p:sp>
        <p:nvSpPr>
          <p:cNvPr id="85" name="Google Shape;85;p1"/>
          <p:cNvSpPr/>
          <p:nvPr/>
        </p:nvSpPr>
        <p:spPr>
          <a:xfrm>
            <a:off x="6284481" y="3885095"/>
            <a:ext cx="5719038" cy="5181540"/>
          </a:xfrm>
          <a:custGeom>
            <a:avLst/>
            <a:gdLst/>
            <a:ahLst/>
            <a:cxnLst/>
            <a:rect l="l" t="t" r="r" b="b"/>
            <a:pathLst>
              <a:path w="2344441" h="2238941" extrusionOk="0">
                <a:moveTo>
                  <a:pt x="0" y="0"/>
                </a:moveTo>
                <a:lnTo>
                  <a:pt x="2344441" y="0"/>
                </a:lnTo>
                <a:lnTo>
                  <a:pt x="2344441" y="2238942"/>
                </a:lnTo>
                <a:lnTo>
                  <a:pt x="0" y="2238942"/>
                </a:lnTo>
                <a:lnTo>
                  <a:pt x="0" y="0"/>
                </a:lnTo>
                <a:close/>
              </a:path>
            </a:pathLst>
          </a:custGeom>
          <a:blipFill rotWithShape="1">
            <a:blip r:embed="rId3">
              <a:alphaModFix/>
            </a:blip>
            <a:stretch>
              <a:fillRect/>
            </a:stretch>
          </a:blipFill>
          <a:ln>
            <a:noFill/>
          </a:ln>
        </p:spPr>
        <p:txBody>
          <a:bodyPr/>
          <a:lstStyle/>
          <a:p>
            <a:endParaRPr lang="en-US"/>
          </a:p>
        </p:txBody>
      </p:sp>
    </p:spTree>
    <p:extLst>
      <p:ext uri="{BB962C8B-B14F-4D97-AF65-F5344CB8AC3E}">
        <p14:creationId xmlns:p14="http://schemas.microsoft.com/office/powerpoint/2010/main" val="765111"/>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grpId="0" nodeType="withEffect">
                                  <p:stCondLst>
                                    <p:cond delay="0"/>
                                  </p:stCondLst>
                                  <p:childTnLst>
                                    <p:animEffect transition="out" filter="fade">
                                      <p:cBhvr>
                                        <p:cTn id="6" dur="500" tmFilter="0, 0; .2, .5; .8, .5; 1, 0"/>
                                        <p:tgtEl>
                                          <p:spTgt spid="84"/>
                                        </p:tgtEl>
                                      </p:cBhvr>
                                    </p:animEffect>
                                    <p:animScale>
                                      <p:cBhvr>
                                        <p:cTn id="7" dur="250" autoRev="1" fill="hold"/>
                                        <p:tgtEl>
                                          <p:spTgt spid="8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p:nvPr/>
        </p:nvSpPr>
        <p:spPr>
          <a:xfrm>
            <a:off x="2697836" y="4114800"/>
            <a:ext cx="12892325" cy="12344400"/>
          </a:xfrm>
          <a:custGeom>
            <a:avLst/>
            <a:gdLst/>
            <a:ahLst/>
            <a:cxnLst/>
            <a:rect l="l" t="t" r="r" b="b"/>
            <a:pathLst>
              <a:path w="8594883" h="8229600" extrusionOk="0">
                <a:moveTo>
                  <a:pt x="0" y="0"/>
                </a:moveTo>
                <a:lnTo>
                  <a:pt x="8594882" y="0"/>
                </a:lnTo>
                <a:lnTo>
                  <a:pt x="8594882" y="8229600"/>
                </a:lnTo>
                <a:lnTo>
                  <a:pt x="0" y="8229600"/>
                </a:lnTo>
                <a:lnTo>
                  <a:pt x="0" y="0"/>
                </a:lnTo>
                <a:close/>
              </a:path>
            </a:pathLst>
          </a:custGeom>
          <a:blipFill rotWithShape="1">
            <a:blip r:embed="rId3">
              <a:alphaModFix/>
            </a:blip>
            <a:stretch>
              <a:fillRect/>
            </a:stretch>
          </a:blipFill>
          <a:ln>
            <a:noFill/>
          </a:ln>
        </p:spPr>
        <p:txBody>
          <a:bodyPr/>
          <a:lstStyle/>
          <a:p>
            <a:endParaRPr lang="en-US"/>
          </a:p>
        </p:txBody>
      </p:sp>
      <p:pic>
        <p:nvPicPr>
          <p:cNvPr id="91" name="Google Shape;91;p2">
            <a:hlinkClick r:id="rId4" action="ppaction://hlinksldjump"/>
          </p:cNvPr>
          <p:cNvPicPr preferRelativeResize="0"/>
          <p:nvPr/>
        </p:nvPicPr>
        <p:blipFill rotWithShape="1">
          <a:blip r:embed="rId5">
            <a:alphaModFix/>
          </a:blip>
          <a:srcRect/>
          <a:stretch/>
        </p:blipFill>
        <p:spPr>
          <a:xfrm>
            <a:off x="813491" y="1152800"/>
            <a:ext cx="2798307" cy="2917190"/>
          </a:xfrm>
          <a:prstGeom prst="rect">
            <a:avLst/>
          </a:prstGeom>
          <a:noFill/>
          <a:ln>
            <a:noFill/>
          </a:ln>
        </p:spPr>
      </p:pic>
      <p:pic>
        <p:nvPicPr>
          <p:cNvPr id="92" name="Google Shape;92;p2">
            <a:hlinkClick r:id="rId6" action="ppaction://hlinksldjump"/>
          </p:cNvPr>
          <p:cNvPicPr preferRelativeResize="0"/>
          <p:nvPr/>
        </p:nvPicPr>
        <p:blipFill rotWithShape="1">
          <a:blip r:embed="rId7">
            <a:alphaModFix/>
          </a:blip>
          <a:srcRect/>
          <a:stretch/>
        </p:blipFill>
        <p:spPr>
          <a:xfrm>
            <a:off x="3859059" y="2767946"/>
            <a:ext cx="2798307" cy="2999492"/>
          </a:xfrm>
          <a:prstGeom prst="rect">
            <a:avLst/>
          </a:prstGeom>
          <a:noFill/>
          <a:ln>
            <a:noFill/>
          </a:ln>
        </p:spPr>
      </p:pic>
      <p:pic>
        <p:nvPicPr>
          <p:cNvPr id="93" name="Google Shape;93;p2">
            <a:hlinkClick r:id="rId8" action="ppaction://hlinksldjump"/>
          </p:cNvPr>
          <p:cNvPicPr preferRelativeResize="0"/>
          <p:nvPr/>
        </p:nvPicPr>
        <p:blipFill rotWithShape="1">
          <a:blip r:embed="rId9">
            <a:alphaModFix/>
          </a:blip>
          <a:srcRect/>
          <a:stretch/>
        </p:blipFill>
        <p:spPr>
          <a:xfrm>
            <a:off x="7506914" y="3747767"/>
            <a:ext cx="2798307" cy="2862320"/>
          </a:xfrm>
          <a:prstGeom prst="rect">
            <a:avLst/>
          </a:prstGeom>
          <a:noFill/>
          <a:ln>
            <a:noFill/>
          </a:ln>
        </p:spPr>
      </p:pic>
      <p:pic>
        <p:nvPicPr>
          <p:cNvPr id="94" name="Google Shape;94;p2">
            <a:hlinkClick r:id="rId10" action="ppaction://hlinksldjump"/>
          </p:cNvPr>
          <p:cNvPicPr preferRelativeResize="0"/>
          <p:nvPr/>
        </p:nvPicPr>
        <p:blipFill rotWithShape="1">
          <a:blip r:embed="rId11">
            <a:alphaModFix/>
          </a:blip>
          <a:srcRect/>
          <a:stretch/>
        </p:blipFill>
        <p:spPr>
          <a:xfrm>
            <a:off x="11105717" y="2767946"/>
            <a:ext cx="2798307" cy="2981202"/>
          </a:xfrm>
          <a:prstGeom prst="rect">
            <a:avLst/>
          </a:prstGeom>
          <a:noFill/>
          <a:ln>
            <a:noFill/>
          </a:ln>
        </p:spPr>
      </p:pic>
      <p:pic>
        <p:nvPicPr>
          <p:cNvPr id="95" name="Google Shape;95;p2">
            <a:hlinkClick r:id="rId12" action="ppaction://hlinksldjump"/>
          </p:cNvPr>
          <p:cNvPicPr preferRelativeResize="0"/>
          <p:nvPr/>
        </p:nvPicPr>
        <p:blipFill rotWithShape="1">
          <a:blip r:embed="rId13">
            <a:alphaModFix/>
          </a:blip>
          <a:srcRect/>
          <a:stretch/>
        </p:blipFill>
        <p:spPr>
          <a:xfrm>
            <a:off x="14579428" y="1341358"/>
            <a:ext cx="2789162" cy="2917190"/>
          </a:xfrm>
          <a:prstGeom prst="rect">
            <a:avLst/>
          </a:prstGeom>
          <a:noFill/>
          <a:ln>
            <a:noFill/>
          </a:ln>
        </p:spPr>
      </p:pic>
      <p:sp>
        <p:nvSpPr>
          <p:cNvPr id="96" name="Google Shape;96;p2">
            <a:hlinkClick r:id="rId14" action="ppaction://hlinksldjump"/>
          </p:cNvPr>
          <p:cNvSpPr/>
          <p:nvPr/>
        </p:nvSpPr>
        <p:spPr>
          <a:xfrm>
            <a:off x="16916400" y="8915400"/>
            <a:ext cx="1371600" cy="1371600"/>
          </a:xfrm>
          <a:custGeom>
            <a:avLst/>
            <a:gdLst/>
            <a:ahLst/>
            <a:cxnLst/>
            <a:rect l="l" t="t" r="r" b="b"/>
            <a:pathLst>
              <a:path w="120000" h="120000" extrusionOk="0">
                <a:moveTo>
                  <a:pt x="0" y="0"/>
                </a:moveTo>
                <a:lnTo>
                  <a:pt x="120000" y="0"/>
                </a:lnTo>
                <a:lnTo>
                  <a:pt x="120000" y="120000"/>
                </a:lnTo>
                <a:lnTo>
                  <a:pt x="0" y="120000"/>
                </a:lnTo>
                <a:close/>
                <a:moveTo>
                  <a:pt x="105000" y="60000"/>
                </a:moveTo>
                <a:lnTo>
                  <a:pt x="15000" y="15000"/>
                </a:lnTo>
                <a:lnTo>
                  <a:pt x="15000" y="105000"/>
                </a:lnTo>
                <a:close/>
              </a:path>
              <a:path w="120000" h="120000" fill="darken" extrusionOk="0">
                <a:moveTo>
                  <a:pt x="105000" y="60000"/>
                </a:moveTo>
                <a:lnTo>
                  <a:pt x="15000" y="15000"/>
                </a:lnTo>
                <a:lnTo>
                  <a:pt x="15000" y="105000"/>
                </a:lnTo>
                <a:close/>
              </a:path>
              <a:path w="120000" h="120000" fill="none" extrusionOk="0">
                <a:moveTo>
                  <a:pt x="105000" y="60000"/>
                </a:moveTo>
                <a:lnTo>
                  <a:pt x="15000" y="105000"/>
                </a:lnTo>
                <a:lnTo>
                  <a:pt x="15000" y="15000"/>
                </a:lnTo>
                <a:close/>
              </a:path>
              <a:path w="120000" h="120000" fill="none" extrusionOk="0">
                <a:moveTo>
                  <a:pt x="0" y="0"/>
                </a:moveTo>
                <a:lnTo>
                  <a:pt x="120000" y="0"/>
                </a:lnTo>
                <a:lnTo>
                  <a:pt x="120000" y="120000"/>
                </a:lnTo>
                <a:lnTo>
                  <a:pt x="0" y="120000"/>
                </a:lnTo>
                <a:close/>
              </a:path>
            </a:pathLst>
          </a:custGeom>
          <a:solidFill>
            <a:schemeClr val="accent4"/>
          </a:solidFill>
          <a:ln w="12700" cap="flat" cmpd="sng">
            <a:solidFill>
              <a:schemeClr val="accent4"/>
            </a:solidFill>
            <a:prstDash val="solid"/>
            <a:miter lim="800000"/>
            <a:headEnd type="none" w="sm" len="sm"/>
            <a:tailEnd type="none" w="sm" len="sm"/>
          </a:ln>
        </p:spPr>
        <p:txBody>
          <a:bodyPr spcFirstLastPara="1" wrap="square" lIns="137138" tIns="68550" rIns="137138" bIns="68550" anchor="ctr" anchorCtr="0">
            <a:noAutofit/>
          </a:bodyPr>
          <a:lstStyle/>
          <a:p>
            <a:pPr algn="ctr">
              <a:buClr>
                <a:srgbClr val="000000"/>
              </a:buClr>
              <a:buFont typeface="Arial"/>
              <a:buNone/>
            </a:pPr>
            <a:endParaRPr sz="2700" kern="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17017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499"/>
                                        <p:tgtEl>
                                          <p:spTgt spid="91"/>
                                        </p:tgtEl>
                                      </p:cBhvr>
                                    </p:animEffect>
                                    <p:set>
                                      <p:cBhvr>
                                        <p:cTn id="7"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8" restart="whenNotActive" fill="hold" evtFilter="cancelBubble" nodeType="interactiveSeq">
                <p:stCondLst>
                  <p:cond evt="onClick" delay="0">
                    <p:tgtEl>
                      <p:spTgt spid="9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499"/>
                                        <p:tgtEl>
                                          <p:spTgt spid="92"/>
                                        </p:tgtEl>
                                      </p:cBhvr>
                                    </p:animEffect>
                                    <p:set>
                                      <p:cBhvr>
                                        <p:cTn id="13" dur="1" fill="hold">
                                          <p:stCondLst>
                                            <p:cond delay="4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14" restart="whenNotActive" fill="hold" evtFilter="cancelBubble" nodeType="interactiveSeq">
                <p:stCondLst>
                  <p:cond evt="onClick" delay="0">
                    <p:tgtEl>
                      <p:spTgt spid="9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499"/>
                                        <p:tgtEl>
                                          <p:spTgt spid="93"/>
                                        </p:tgtEl>
                                      </p:cBhvr>
                                    </p:animEffect>
                                    <p:set>
                                      <p:cBhvr>
                                        <p:cTn id="19"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20" restart="whenNotActive" fill="hold" evtFilter="cancelBubble" nodeType="interactiveSeq">
                <p:stCondLst>
                  <p:cond evt="onClick" delay="0">
                    <p:tgtEl>
                      <p:spTgt spid="9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499"/>
                                        <p:tgtEl>
                                          <p:spTgt spid="94"/>
                                        </p:tgtEl>
                                      </p:cBhvr>
                                    </p:animEffect>
                                    <p:set>
                                      <p:cBhvr>
                                        <p:cTn id="25" dur="1" fill="hold">
                                          <p:stCondLst>
                                            <p:cond delay="499"/>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26" restart="whenNotActive" fill="hold" evtFilter="cancelBubble" nodeType="interactiveSeq">
                <p:stCondLst>
                  <p:cond evt="onClick" delay="0">
                    <p:tgtEl>
                      <p:spTgt spid="95"/>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499"/>
                                        <p:tgtEl>
                                          <p:spTgt spid="95"/>
                                        </p:tgtEl>
                                      </p:cBhvr>
                                    </p:animEffect>
                                    <p:set>
                                      <p:cBhvr>
                                        <p:cTn id="31" dur="1" fill="hold">
                                          <p:stCondLst>
                                            <p:cond delay="499"/>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9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3"/>
          <p:cNvSpPr/>
          <p:nvPr/>
        </p:nvSpPr>
        <p:spPr>
          <a:xfrm>
            <a:off x="1313282"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a:buClr>
                <a:srgbClr val="000000"/>
              </a:buClr>
              <a:buFont typeface="Arial"/>
              <a:buNone/>
            </a:pPr>
            <a:r>
              <a:rPr lang="vi-VN" sz="4400" kern="0">
                <a:solidFill>
                  <a:srgbClr val="000000"/>
                </a:solidFill>
                <a:latin typeface="Arial" panose="020B0604020202020204" pitchFamily="34" charset="0"/>
                <a:ea typeface="Arial"/>
                <a:cs typeface="Arial" panose="020B0604020202020204" pitchFamily="34" charset="0"/>
                <a:sym typeface="Arial"/>
              </a:rPr>
              <a:t>A. 4</a:t>
            </a:r>
            <a:endParaRPr sz="4400" kern="0">
              <a:solidFill>
                <a:srgbClr val="000000"/>
              </a:solidFill>
              <a:latin typeface="Arial" panose="020B0604020202020204" pitchFamily="34" charset="0"/>
              <a:ea typeface="Arial"/>
              <a:cs typeface="Arial" panose="020B0604020202020204" pitchFamily="34" charset="0"/>
              <a:sym typeface="Arial"/>
            </a:endParaRPr>
          </a:p>
        </p:txBody>
      </p:sp>
      <p:sp>
        <p:nvSpPr>
          <p:cNvPr id="103" name="Google Shape;103;p3"/>
          <p:cNvSpPr/>
          <p:nvPr/>
        </p:nvSpPr>
        <p:spPr>
          <a:xfrm>
            <a:off x="1313282"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a:buClr>
                <a:srgbClr val="000000"/>
              </a:buClr>
              <a:buFont typeface="Arial"/>
              <a:buNone/>
            </a:pPr>
            <a:r>
              <a:rPr lang="vi-VN" sz="4400" kern="0">
                <a:solidFill>
                  <a:srgbClr val="000000"/>
                </a:solidFill>
                <a:latin typeface="Arial" panose="020B0604020202020204" pitchFamily="34" charset="0"/>
                <a:ea typeface="Arial"/>
                <a:cs typeface="Arial" panose="020B0604020202020204" pitchFamily="34" charset="0"/>
                <a:sym typeface="Arial"/>
              </a:rPr>
              <a:t>C. 6 </a:t>
            </a:r>
            <a:endParaRPr sz="4400" kern="0">
              <a:solidFill>
                <a:srgbClr val="000000"/>
              </a:solidFill>
              <a:latin typeface="Arial" panose="020B0604020202020204" pitchFamily="34" charset="0"/>
              <a:ea typeface="Arial"/>
              <a:cs typeface="Arial" panose="020B0604020202020204" pitchFamily="34" charset="0"/>
              <a:sym typeface="Arial"/>
            </a:endParaRPr>
          </a:p>
        </p:txBody>
      </p:sp>
      <p:sp>
        <p:nvSpPr>
          <p:cNvPr id="104" name="Google Shape;104;p3"/>
          <p:cNvSpPr/>
          <p:nvPr/>
        </p:nvSpPr>
        <p:spPr>
          <a:xfrm>
            <a:off x="9358609"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a:buClr>
                <a:srgbClr val="000000"/>
              </a:buClr>
              <a:buFont typeface="Arial"/>
              <a:buNone/>
            </a:pPr>
            <a:r>
              <a:rPr lang="vi-VN" sz="4400" kern="0">
                <a:solidFill>
                  <a:srgbClr val="000000"/>
                </a:solidFill>
                <a:latin typeface="Arial" panose="020B0604020202020204" pitchFamily="34" charset="0"/>
                <a:ea typeface="Arial"/>
                <a:cs typeface="Arial" panose="020B0604020202020204" pitchFamily="34" charset="0"/>
                <a:sym typeface="Arial"/>
              </a:rPr>
              <a:t>B. 5</a:t>
            </a:r>
            <a:endParaRPr sz="4400" kern="0">
              <a:solidFill>
                <a:srgbClr val="000000"/>
              </a:solidFill>
              <a:latin typeface="Arial" panose="020B0604020202020204" pitchFamily="34" charset="0"/>
              <a:ea typeface="Arial"/>
              <a:cs typeface="Arial" panose="020B0604020202020204" pitchFamily="34" charset="0"/>
              <a:sym typeface="Arial"/>
            </a:endParaRPr>
          </a:p>
        </p:txBody>
      </p:sp>
      <p:sp>
        <p:nvSpPr>
          <p:cNvPr id="105" name="Google Shape;105;p3"/>
          <p:cNvSpPr/>
          <p:nvPr/>
        </p:nvSpPr>
        <p:spPr>
          <a:xfrm>
            <a:off x="9358609"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a:buClr>
                <a:srgbClr val="000000"/>
              </a:buClr>
              <a:buFont typeface="Arial"/>
              <a:buNone/>
            </a:pPr>
            <a:r>
              <a:rPr lang="vi-VN" sz="4400" kern="0">
                <a:solidFill>
                  <a:srgbClr val="000000"/>
                </a:solidFill>
                <a:latin typeface="Arial" panose="020B0604020202020204" pitchFamily="34" charset="0"/>
                <a:ea typeface="Arial"/>
                <a:cs typeface="Arial" panose="020B0604020202020204" pitchFamily="34" charset="0"/>
                <a:sym typeface="Arial"/>
              </a:rPr>
              <a:t>D. 25</a:t>
            </a:r>
            <a:endParaRPr sz="4400" kern="0">
              <a:solidFill>
                <a:srgbClr val="000000"/>
              </a:solidFill>
              <a:latin typeface="Arial" panose="020B0604020202020204" pitchFamily="34" charset="0"/>
              <a:ea typeface="Arial"/>
              <a:cs typeface="Arial" panose="020B0604020202020204" pitchFamily="34" charset="0"/>
              <a:sym typeface="Arial"/>
            </a:endParaRPr>
          </a:p>
        </p:txBody>
      </p:sp>
      <p:pic>
        <p:nvPicPr>
          <p:cNvPr id="106" name="Google Shape;106;p3">
            <a:hlinkClick r:id="rId3" action="ppaction://hlinksldjump"/>
          </p:cNvPr>
          <p:cNvPicPr preferRelativeResize="0"/>
          <p:nvPr/>
        </p:nvPicPr>
        <p:blipFill rotWithShape="1">
          <a:blip r:embed="rId4">
            <a:alphaModFix/>
          </a:blip>
          <a:srcRect/>
          <a:stretch/>
        </p:blipFill>
        <p:spPr>
          <a:xfrm>
            <a:off x="16885355" y="8803433"/>
            <a:ext cx="1402646" cy="1483568"/>
          </a:xfrm>
          <a:prstGeom prst="rect">
            <a:avLst/>
          </a:prstGeom>
          <a:noFill/>
          <a:ln>
            <a:noFill/>
          </a:ln>
        </p:spPr>
      </p:pic>
      <p:grpSp>
        <p:nvGrpSpPr>
          <p:cNvPr id="4" name="Group 3"/>
          <p:cNvGrpSpPr/>
          <p:nvPr/>
        </p:nvGrpSpPr>
        <p:grpSpPr>
          <a:xfrm>
            <a:off x="1313284" y="713792"/>
            <a:ext cx="15661433" cy="2967135"/>
            <a:chOff x="1313284" y="713792"/>
            <a:chExt cx="15661433" cy="2967135"/>
          </a:xfrm>
        </p:grpSpPr>
        <p:sp>
          <p:nvSpPr>
            <p:cNvPr id="101" name="Google Shape;101;p3"/>
            <p:cNvSpPr/>
            <p:nvPr/>
          </p:nvSpPr>
          <p:spPr>
            <a:xfrm>
              <a:off x="1313284" y="713792"/>
              <a:ext cx="15661433" cy="296713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ctr">
                <a:buClr>
                  <a:srgbClr val="000000"/>
                </a:buClr>
                <a:buFont typeface="Arial"/>
                <a:buNone/>
              </a:pPr>
              <a:r>
                <a:rPr lang="vi-VN" sz="4400" b="1" kern="0">
                  <a:solidFill>
                    <a:srgbClr val="C00000"/>
                  </a:solidFill>
                  <a:latin typeface="Arial" panose="020B0604020202020204" pitchFamily="34" charset="0"/>
                  <a:ea typeface="Arial"/>
                  <a:cs typeface="Arial" panose="020B0604020202020204" pitchFamily="34" charset="0"/>
                  <a:sym typeface="Arial"/>
                </a:rPr>
                <a:t>Câu 1:</a:t>
              </a:r>
              <a:r>
                <a:rPr lang="vi-VN" sz="4400" kern="0">
                  <a:solidFill>
                    <a:srgbClr val="000000"/>
                  </a:solidFill>
                  <a:latin typeface="Arial" panose="020B0604020202020204" pitchFamily="34" charset="0"/>
                  <a:ea typeface="Arial"/>
                  <a:cs typeface="Arial" panose="020B0604020202020204" pitchFamily="34" charset="0"/>
                  <a:sym typeface="Arial"/>
                </a:rPr>
                <a:t>            của 10 là bao nhiêu?</a:t>
              </a:r>
              <a:endParaRPr sz="4400" kern="0">
                <a:solidFill>
                  <a:srgbClr val="000000"/>
                </a:solidFill>
                <a:latin typeface="Arial" panose="020B0604020202020204" pitchFamily="34" charset="0"/>
                <a:ea typeface="Arial"/>
                <a:cs typeface="Arial" panose="020B0604020202020204" pitchFamily="34" charset="0"/>
                <a:sym typeface="Arial"/>
              </a:endParaRPr>
            </a:p>
          </p:txBody>
        </p:sp>
        <p:grpSp>
          <p:nvGrpSpPr>
            <p:cNvPr id="3" name="Group 2"/>
            <p:cNvGrpSpPr/>
            <p:nvPr/>
          </p:nvGrpSpPr>
          <p:grpSpPr>
            <a:xfrm>
              <a:off x="7086600" y="1409700"/>
              <a:ext cx="685800" cy="1852815"/>
              <a:chOff x="7239000" y="1670924"/>
              <a:chExt cx="685800" cy="1852815"/>
            </a:xfrm>
          </p:grpSpPr>
          <p:sp>
            <p:nvSpPr>
              <p:cNvPr id="9" name="TextBox 8"/>
              <p:cNvSpPr txBox="1"/>
              <p:nvPr/>
            </p:nvSpPr>
            <p:spPr>
              <a:xfrm>
                <a:off x="7239000" y="1670924"/>
                <a:ext cx="685800" cy="1852815"/>
              </a:xfrm>
              <a:prstGeom prst="rect">
                <a:avLst/>
              </a:prstGeom>
              <a:noFill/>
            </p:spPr>
            <p:txBody>
              <a:bodyPr wrap="square" rtlCol="0">
                <a:spAutoFit/>
              </a:bodyPr>
              <a:lstStyle/>
              <a:p>
                <a:pPr algn="ctr">
                  <a:lnSpc>
                    <a:spcPct val="130000"/>
                  </a:lnSpc>
                </a:pPr>
                <a:r>
                  <a:rPr lang="vi-VN" sz="4400">
                    <a:solidFill>
                      <a:prstClr val="black"/>
                    </a:solidFill>
                    <a:latin typeface="Arial" panose="020B0604020202020204" pitchFamily="34" charset="0"/>
                    <a:cs typeface="Arial" panose="020B0604020202020204" pitchFamily="34" charset="0"/>
                  </a:rPr>
                  <a:t>2</a:t>
                </a:r>
              </a:p>
              <a:p>
                <a:pPr algn="ctr">
                  <a:lnSpc>
                    <a:spcPct val="130000"/>
                  </a:lnSpc>
                </a:pPr>
                <a:r>
                  <a:rPr lang="vi-VN" sz="4400">
                    <a:solidFill>
                      <a:prstClr val="black"/>
                    </a:solidFill>
                    <a:latin typeface="Arial" panose="020B0604020202020204" pitchFamily="34" charset="0"/>
                    <a:cs typeface="Arial" panose="020B0604020202020204" pitchFamily="34" charset="0"/>
                  </a:rPr>
                  <a:t>5</a:t>
                </a:r>
                <a:endParaRPr lang="en-US" sz="4400">
                  <a:solidFill>
                    <a:prstClr val="black"/>
                  </a:solidFill>
                  <a:latin typeface="Arial" panose="020B0604020202020204" pitchFamily="34" charset="0"/>
                  <a:cs typeface="Arial" panose="020B0604020202020204" pitchFamily="34" charset="0"/>
                </a:endParaRPr>
              </a:p>
            </p:txBody>
          </p:sp>
          <p:cxnSp>
            <p:nvCxnSpPr>
              <p:cNvPr id="10" name="Straight Connector 9"/>
              <p:cNvCxnSpPr>
                <a:stCxn id="9" idx="1"/>
                <a:endCxn id="9" idx="3"/>
              </p:cNvCxnSpPr>
              <p:nvPr/>
            </p:nvCxnSpPr>
            <p:spPr>
              <a:xfrm>
                <a:off x="7239000" y="2597332"/>
                <a:ext cx="685800" cy="0"/>
              </a:xfrm>
              <a:prstGeom prst="line">
                <a:avLst/>
              </a:prstGeom>
              <a:noFill/>
              <a:ln w="38100" cap="flat" cmpd="sng" algn="ctr">
                <a:solidFill>
                  <a:sysClr val="windowText" lastClr="000000"/>
                </a:solidFill>
                <a:prstDash val="solid"/>
              </a:ln>
              <a:effectLst/>
            </p:spPr>
          </p:cxnSp>
        </p:grpSp>
      </p:grpSp>
      <p:sp>
        <p:nvSpPr>
          <p:cNvPr id="14" name="Google Shape;102;p3"/>
          <p:cNvSpPr/>
          <p:nvPr/>
        </p:nvSpPr>
        <p:spPr>
          <a:xfrm>
            <a:off x="1313282" y="4007500"/>
            <a:ext cx="7616114" cy="2472611"/>
          </a:xfrm>
          <a:prstGeom prst="roundRect">
            <a:avLst>
              <a:gd name="adj" fmla="val 16667"/>
            </a:avLst>
          </a:prstGeom>
          <a:solidFill>
            <a:schemeClr val="accent4">
              <a:lumMod val="60000"/>
              <a:lumOff val="40000"/>
            </a:schemeClr>
          </a:solidFill>
          <a:ln w="12700" cap="flat" cmpd="sng">
            <a:solidFill>
              <a:schemeClr val="accent4">
                <a:lumMod val="60000"/>
                <a:lumOff val="40000"/>
              </a:schemeClr>
            </a:solidFill>
            <a:prstDash val="solid"/>
            <a:miter lim="800000"/>
            <a:headEnd type="none" w="sm" len="sm"/>
            <a:tailEnd type="none" w="sm" len="sm"/>
          </a:ln>
        </p:spPr>
        <p:txBody>
          <a:bodyPr spcFirstLastPara="1" wrap="square" lIns="137138" tIns="68550" rIns="137138" bIns="68550" anchor="ctr" anchorCtr="0">
            <a:noAutofit/>
          </a:bodyPr>
          <a:lstStyle/>
          <a:p>
            <a:pPr algn="just">
              <a:buClr>
                <a:srgbClr val="000000"/>
              </a:buClr>
              <a:buFont typeface="Arial"/>
              <a:buNone/>
            </a:pPr>
            <a:r>
              <a:rPr lang="vi-VN" sz="4400" kern="0">
                <a:solidFill>
                  <a:srgbClr val="000000"/>
                </a:solidFill>
                <a:latin typeface="Arial" panose="020B0604020202020204" pitchFamily="34" charset="0"/>
                <a:ea typeface="Arial"/>
                <a:cs typeface="Arial" panose="020B0604020202020204" pitchFamily="34" charset="0"/>
                <a:sym typeface="Arial"/>
              </a:rPr>
              <a:t>A. 4</a:t>
            </a:r>
            <a:endParaRPr sz="4400" kern="0">
              <a:solidFill>
                <a:srgbClr val="000000"/>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675377392"/>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
                                        </p:tgtEl>
                                        <p:attrNameLst>
                                          <p:attrName>style.visibility</p:attrName>
                                        </p:attrNameLst>
                                      </p:cBhvr>
                                      <p:to>
                                        <p:strVal val="visible"/>
                                      </p:to>
                                    </p:set>
                                    <p:animEffect transition="in" filter="fade">
                                      <p:cBhvr>
                                        <p:cTn id="11" dur="500"/>
                                        <p:tgtEl>
                                          <p:spTgt spid="102"/>
                                        </p:tgtEl>
                                      </p:cBhvr>
                                    </p:animEffect>
                                  </p:childTnLst>
                                </p:cTn>
                              </p:par>
                              <p:par>
                                <p:cTn id="12" presetID="10" presetClass="entr" presetSubtype="0" fill="hold" nodeType="withEffect">
                                  <p:stCondLst>
                                    <p:cond delay="0"/>
                                  </p:stCondLst>
                                  <p:childTnLst>
                                    <p:set>
                                      <p:cBhvr>
                                        <p:cTn id="13" dur="1" fill="hold">
                                          <p:stCondLst>
                                            <p:cond delay="0"/>
                                          </p:stCondLst>
                                        </p:cTn>
                                        <p:tgtEl>
                                          <p:spTgt spid="104"/>
                                        </p:tgtEl>
                                        <p:attrNameLst>
                                          <p:attrName>style.visibility</p:attrName>
                                        </p:attrNameLst>
                                      </p:cBhvr>
                                      <p:to>
                                        <p:strVal val="visible"/>
                                      </p:to>
                                    </p:set>
                                    <p:animEffect transition="in" filter="fade">
                                      <p:cBhvr>
                                        <p:cTn id="14" dur="500"/>
                                        <p:tgtEl>
                                          <p:spTgt spid="104"/>
                                        </p:tgtEl>
                                      </p:cBhvr>
                                    </p:animEffect>
                                  </p:childTnLst>
                                </p:cTn>
                              </p:par>
                              <p:par>
                                <p:cTn id="15" presetID="10" presetClass="entr" presetSubtype="0" fill="hold" nodeType="withEffect">
                                  <p:stCondLst>
                                    <p:cond delay="0"/>
                                  </p:stCondLst>
                                  <p:childTnLst>
                                    <p:set>
                                      <p:cBhvr>
                                        <p:cTn id="16" dur="1" fill="hold">
                                          <p:stCondLst>
                                            <p:cond delay="0"/>
                                          </p:stCondLst>
                                        </p:cTn>
                                        <p:tgtEl>
                                          <p:spTgt spid="103"/>
                                        </p:tgtEl>
                                        <p:attrNameLst>
                                          <p:attrName>style.visibility</p:attrName>
                                        </p:attrNameLst>
                                      </p:cBhvr>
                                      <p:to>
                                        <p:strVal val="visible"/>
                                      </p:to>
                                    </p:set>
                                    <p:animEffect transition="in" filter="fade">
                                      <p:cBhvr>
                                        <p:cTn id="17" dur="500"/>
                                        <p:tgtEl>
                                          <p:spTgt spid="103"/>
                                        </p:tgtEl>
                                      </p:cBhvr>
                                    </p:animEffect>
                                  </p:childTnLst>
                                </p:cTn>
                              </p:par>
                              <p:par>
                                <p:cTn id="18" presetID="10" presetClass="entr" presetSubtype="0" fill="hold" nodeType="withEffect">
                                  <p:stCondLst>
                                    <p:cond delay="0"/>
                                  </p:stCondLst>
                                  <p:childTnLst>
                                    <p:set>
                                      <p:cBhvr>
                                        <p:cTn id="19" dur="1" fill="hold">
                                          <p:stCondLst>
                                            <p:cond delay="0"/>
                                          </p:stCondLst>
                                        </p:cTn>
                                        <p:tgtEl>
                                          <p:spTgt spid="105"/>
                                        </p:tgtEl>
                                        <p:attrNameLst>
                                          <p:attrName>style.visibility</p:attrName>
                                        </p:attrNameLst>
                                      </p:cBhvr>
                                      <p:to>
                                        <p:strVal val="visible"/>
                                      </p:to>
                                    </p:set>
                                    <p:animEffect transition="in" filter="fade">
                                      <p:cBhvr>
                                        <p:cTn id="20" dur="500"/>
                                        <p:tgtEl>
                                          <p:spTgt spid="105"/>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dissolv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3"/>
          <p:cNvSpPr/>
          <p:nvPr/>
        </p:nvSpPr>
        <p:spPr>
          <a:xfrm>
            <a:off x="1313282"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a:buClr>
                <a:srgbClr val="000000"/>
              </a:buClr>
              <a:buFont typeface="Arial"/>
              <a:buNone/>
            </a:pPr>
            <a:r>
              <a:rPr lang="vi-VN" sz="4400" kern="0">
                <a:solidFill>
                  <a:srgbClr val="000000"/>
                </a:solidFill>
                <a:latin typeface="Arial" panose="020B0604020202020204" pitchFamily="34" charset="0"/>
                <a:ea typeface="Arial"/>
                <a:cs typeface="Arial" panose="020B0604020202020204" pitchFamily="34" charset="0"/>
                <a:sym typeface="Arial"/>
              </a:rPr>
              <a:t>A. 244</a:t>
            </a:r>
            <a:endParaRPr sz="4400" kern="0">
              <a:solidFill>
                <a:srgbClr val="000000"/>
              </a:solidFill>
              <a:latin typeface="Arial" panose="020B0604020202020204" pitchFamily="34" charset="0"/>
              <a:ea typeface="Arial"/>
              <a:cs typeface="Arial" panose="020B0604020202020204" pitchFamily="34" charset="0"/>
              <a:sym typeface="Arial"/>
            </a:endParaRPr>
          </a:p>
        </p:txBody>
      </p:sp>
      <p:sp>
        <p:nvSpPr>
          <p:cNvPr id="103" name="Google Shape;103;p3"/>
          <p:cNvSpPr/>
          <p:nvPr/>
        </p:nvSpPr>
        <p:spPr>
          <a:xfrm>
            <a:off x="1313282"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a:buClr>
                <a:srgbClr val="000000"/>
              </a:buClr>
              <a:buFont typeface="Arial"/>
              <a:buNone/>
            </a:pPr>
            <a:r>
              <a:rPr lang="vi-VN" sz="4400" kern="0">
                <a:solidFill>
                  <a:srgbClr val="000000"/>
                </a:solidFill>
                <a:latin typeface="Arial" panose="020B0604020202020204" pitchFamily="34" charset="0"/>
                <a:ea typeface="Arial"/>
                <a:cs typeface="Arial" panose="020B0604020202020204" pitchFamily="34" charset="0"/>
                <a:sym typeface="Arial"/>
              </a:rPr>
              <a:t>C. 246</a:t>
            </a:r>
            <a:endParaRPr sz="4400" kern="0">
              <a:solidFill>
                <a:srgbClr val="000000"/>
              </a:solidFill>
              <a:latin typeface="Arial" panose="020B0604020202020204" pitchFamily="34" charset="0"/>
              <a:ea typeface="Arial"/>
              <a:cs typeface="Arial" panose="020B0604020202020204" pitchFamily="34" charset="0"/>
              <a:sym typeface="Arial"/>
            </a:endParaRPr>
          </a:p>
        </p:txBody>
      </p:sp>
      <p:sp>
        <p:nvSpPr>
          <p:cNvPr id="104" name="Google Shape;104;p3"/>
          <p:cNvSpPr/>
          <p:nvPr/>
        </p:nvSpPr>
        <p:spPr>
          <a:xfrm>
            <a:off x="9358609"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a:buClr>
                <a:srgbClr val="000000"/>
              </a:buClr>
              <a:buFont typeface="Arial"/>
              <a:buNone/>
            </a:pPr>
            <a:r>
              <a:rPr lang="vi-VN" sz="4400" kern="0">
                <a:solidFill>
                  <a:srgbClr val="000000"/>
                </a:solidFill>
                <a:latin typeface="Arial" panose="020B0604020202020204" pitchFamily="34" charset="0"/>
                <a:ea typeface="Arial"/>
                <a:cs typeface="Arial" panose="020B0604020202020204" pitchFamily="34" charset="0"/>
                <a:sym typeface="Arial"/>
              </a:rPr>
              <a:t>B. 245</a:t>
            </a:r>
            <a:endParaRPr sz="4400" kern="0">
              <a:solidFill>
                <a:srgbClr val="000000"/>
              </a:solidFill>
              <a:latin typeface="Arial" panose="020B0604020202020204" pitchFamily="34" charset="0"/>
              <a:ea typeface="Arial"/>
              <a:cs typeface="Arial" panose="020B0604020202020204" pitchFamily="34" charset="0"/>
              <a:sym typeface="Arial"/>
            </a:endParaRPr>
          </a:p>
        </p:txBody>
      </p:sp>
      <p:sp>
        <p:nvSpPr>
          <p:cNvPr id="105" name="Google Shape;105;p3"/>
          <p:cNvSpPr/>
          <p:nvPr/>
        </p:nvSpPr>
        <p:spPr>
          <a:xfrm>
            <a:off x="9358609"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a:buClr>
                <a:srgbClr val="000000"/>
              </a:buClr>
              <a:buFont typeface="Arial"/>
              <a:buNone/>
            </a:pPr>
            <a:r>
              <a:rPr lang="vi-VN" sz="4400" kern="0">
                <a:solidFill>
                  <a:srgbClr val="000000"/>
                </a:solidFill>
                <a:latin typeface="Arial" panose="020B0604020202020204" pitchFamily="34" charset="0"/>
                <a:ea typeface="Arial"/>
                <a:cs typeface="Arial" panose="020B0604020202020204" pitchFamily="34" charset="0"/>
                <a:sym typeface="Arial"/>
              </a:rPr>
              <a:t>D. 246</a:t>
            </a:r>
            <a:endParaRPr sz="4400" kern="0">
              <a:solidFill>
                <a:srgbClr val="000000"/>
              </a:solidFill>
              <a:latin typeface="Arial" panose="020B0604020202020204" pitchFamily="34" charset="0"/>
              <a:ea typeface="Arial"/>
              <a:cs typeface="Arial" panose="020B0604020202020204" pitchFamily="34" charset="0"/>
              <a:sym typeface="Arial"/>
            </a:endParaRPr>
          </a:p>
        </p:txBody>
      </p:sp>
      <p:pic>
        <p:nvPicPr>
          <p:cNvPr id="106" name="Google Shape;106;p3">
            <a:hlinkClick r:id="rId3" action="ppaction://hlinksldjump"/>
          </p:cNvPr>
          <p:cNvPicPr preferRelativeResize="0"/>
          <p:nvPr/>
        </p:nvPicPr>
        <p:blipFill rotWithShape="1">
          <a:blip r:embed="rId4">
            <a:alphaModFix/>
          </a:blip>
          <a:srcRect/>
          <a:stretch/>
        </p:blipFill>
        <p:spPr>
          <a:xfrm>
            <a:off x="16885355" y="8803433"/>
            <a:ext cx="1402646" cy="1483568"/>
          </a:xfrm>
          <a:prstGeom prst="rect">
            <a:avLst/>
          </a:prstGeom>
          <a:noFill/>
          <a:ln>
            <a:noFill/>
          </a:ln>
        </p:spPr>
      </p:pic>
      <p:grpSp>
        <p:nvGrpSpPr>
          <p:cNvPr id="2" name="Group 1"/>
          <p:cNvGrpSpPr/>
          <p:nvPr/>
        </p:nvGrpSpPr>
        <p:grpSpPr>
          <a:xfrm>
            <a:off x="1313284" y="713792"/>
            <a:ext cx="15661433" cy="2967135"/>
            <a:chOff x="1313284" y="713792"/>
            <a:chExt cx="15661433" cy="2967135"/>
          </a:xfrm>
        </p:grpSpPr>
        <p:sp>
          <p:nvSpPr>
            <p:cNvPr id="101" name="Google Shape;101;p3"/>
            <p:cNvSpPr/>
            <p:nvPr/>
          </p:nvSpPr>
          <p:spPr>
            <a:xfrm>
              <a:off x="1313284" y="713792"/>
              <a:ext cx="15661433" cy="296713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ctr">
                <a:buClr>
                  <a:srgbClr val="000000"/>
                </a:buClr>
                <a:buFont typeface="Arial"/>
                <a:buNone/>
              </a:pPr>
              <a:r>
                <a:rPr lang="vi-VN" sz="4400" b="1" kern="0">
                  <a:solidFill>
                    <a:srgbClr val="C00000"/>
                  </a:solidFill>
                  <a:latin typeface="Arial" panose="020B0604020202020204" pitchFamily="34" charset="0"/>
                  <a:ea typeface="Arial"/>
                  <a:cs typeface="Arial" panose="020B0604020202020204" pitchFamily="34" charset="0"/>
                  <a:sym typeface="Arial"/>
                </a:rPr>
                <a:t>Câu 2:</a:t>
              </a:r>
              <a:r>
                <a:rPr lang="vi-VN" sz="4400" kern="0">
                  <a:solidFill>
                    <a:srgbClr val="000000"/>
                  </a:solidFill>
                  <a:latin typeface="Arial" panose="020B0604020202020204" pitchFamily="34" charset="0"/>
                  <a:ea typeface="Arial"/>
                  <a:cs typeface="Arial" panose="020B0604020202020204" pitchFamily="34" charset="0"/>
                  <a:sym typeface="Arial"/>
                </a:rPr>
                <a:t>            của 328 là bao nhiêu?</a:t>
              </a:r>
              <a:endParaRPr sz="4400" kern="0">
                <a:solidFill>
                  <a:srgbClr val="000000"/>
                </a:solidFill>
                <a:latin typeface="Arial" panose="020B0604020202020204" pitchFamily="34" charset="0"/>
                <a:ea typeface="Arial"/>
                <a:cs typeface="Arial" panose="020B0604020202020204" pitchFamily="34" charset="0"/>
                <a:sym typeface="Arial"/>
              </a:endParaRPr>
            </a:p>
          </p:txBody>
        </p:sp>
        <p:grpSp>
          <p:nvGrpSpPr>
            <p:cNvPr id="3" name="Group 2"/>
            <p:cNvGrpSpPr/>
            <p:nvPr/>
          </p:nvGrpSpPr>
          <p:grpSpPr>
            <a:xfrm>
              <a:off x="7086600" y="1409700"/>
              <a:ext cx="685800" cy="1852815"/>
              <a:chOff x="7239000" y="1670924"/>
              <a:chExt cx="685800" cy="1852815"/>
            </a:xfrm>
          </p:grpSpPr>
          <p:sp>
            <p:nvSpPr>
              <p:cNvPr id="9" name="TextBox 8"/>
              <p:cNvSpPr txBox="1"/>
              <p:nvPr/>
            </p:nvSpPr>
            <p:spPr>
              <a:xfrm>
                <a:off x="7239000" y="1670924"/>
                <a:ext cx="685800" cy="1852815"/>
              </a:xfrm>
              <a:prstGeom prst="rect">
                <a:avLst/>
              </a:prstGeom>
              <a:noFill/>
            </p:spPr>
            <p:txBody>
              <a:bodyPr wrap="square" rtlCol="0">
                <a:spAutoFit/>
              </a:bodyPr>
              <a:lstStyle/>
              <a:p>
                <a:pPr algn="ctr">
                  <a:lnSpc>
                    <a:spcPct val="130000"/>
                  </a:lnSpc>
                </a:pPr>
                <a:r>
                  <a:rPr lang="vi-VN" sz="4400">
                    <a:solidFill>
                      <a:prstClr val="black"/>
                    </a:solidFill>
                    <a:latin typeface="Arial" panose="020B0604020202020204" pitchFamily="34" charset="0"/>
                    <a:cs typeface="Arial" panose="020B0604020202020204" pitchFamily="34" charset="0"/>
                  </a:rPr>
                  <a:t>3</a:t>
                </a:r>
              </a:p>
              <a:p>
                <a:pPr algn="ctr">
                  <a:lnSpc>
                    <a:spcPct val="130000"/>
                  </a:lnSpc>
                </a:pPr>
                <a:r>
                  <a:rPr lang="vi-VN" sz="4400">
                    <a:solidFill>
                      <a:prstClr val="black"/>
                    </a:solidFill>
                    <a:latin typeface="Arial" panose="020B0604020202020204" pitchFamily="34" charset="0"/>
                    <a:cs typeface="Arial" panose="020B0604020202020204" pitchFamily="34" charset="0"/>
                  </a:rPr>
                  <a:t>4</a:t>
                </a:r>
                <a:endParaRPr lang="en-US" sz="4400">
                  <a:solidFill>
                    <a:prstClr val="black"/>
                  </a:solidFill>
                  <a:latin typeface="Arial" panose="020B0604020202020204" pitchFamily="34" charset="0"/>
                  <a:cs typeface="Arial" panose="020B0604020202020204" pitchFamily="34" charset="0"/>
                </a:endParaRPr>
              </a:p>
            </p:txBody>
          </p:sp>
          <p:cxnSp>
            <p:nvCxnSpPr>
              <p:cNvPr id="10" name="Straight Connector 9"/>
              <p:cNvCxnSpPr>
                <a:stCxn id="9" idx="1"/>
                <a:endCxn id="9" idx="3"/>
              </p:cNvCxnSpPr>
              <p:nvPr/>
            </p:nvCxnSpPr>
            <p:spPr>
              <a:xfrm>
                <a:off x="7239000" y="2597332"/>
                <a:ext cx="685800" cy="0"/>
              </a:xfrm>
              <a:prstGeom prst="line">
                <a:avLst/>
              </a:prstGeom>
              <a:noFill/>
              <a:ln w="38100" cap="flat" cmpd="sng" algn="ctr">
                <a:solidFill>
                  <a:sysClr val="windowText" lastClr="000000"/>
                </a:solidFill>
                <a:prstDash val="solid"/>
              </a:ln>
              <a:effectLst/>
            </p:spPr>
          </p:cxnSp>
        </p:grpSp>
      </p:grpSp>
      <p:sp>
        <p:nvSpPr>
          <p:cNvPr id="12" name="Google Shape;103;p3"/>
          <p:cNvSpPr/>
          <p:nvPr/>
        </p:nvSpPr>
        <p:spPr>
          <a:xfrm>
            <a:off x="1313282" y="6806682"/>
            <a:ext cx="7616114" cy="2472611"/>
          </a:xfrm>
          <a:prstGeom prst="roundRect">
            <a:avLst>
              <a:gd name="adj" fmla="val 16667"/>
            </a:avLst>
          </a:prstGeom>
          <a:solidFill>
            <a:schemeClr val="accent4">
              <a:lumMod val="60000"/>
              <a:lumOff val="40000"/>
            </a:schemeClr>
          </a:solidFill>
          <a:ln w="12700" cap="flat" cmpd="sng">
            <a:solidFill>
              <a:schemeClr val="accent4">
                <a:lumMod val="60000"/>
                <a:lumOff val="40000"/>
              </a:schemeClr>
            </a:solidFill>
            <a:prstDash val="solid"/>
            <a:miter lim="800000"/>
            <a:headEnd type="none" w="sm" len="sm"/>
            <a:tailEnd type="none" w="sm" len="sm"/>
          </a:ln>
        </p:spPr>
        <p:txBody>
          <a:bodyPr spcFirstLastPara="1" wrap="square" lIns="137138" tIns="68550" rIns="137138" bIns="68550" anchor="ctr" anchorCtr="0">
            <a:noAutofit/>
          </a:bodyPr>
          <a:lstStyle/>
          <a:p>
            <a:pPr algn="just">
              <a:buClr>
                <a:srgbClr val="000000"/>
              </a:buClr>
              <a:buFont typeface="Arial"/>
              <a:buNone/>
            </a:pPr>
            <a:r>
              <a:rPr lang="vi-VN" sz="4400" kern="0">
                <a:solidFill>
                  <a:srgbClr val="000000"/>
                </a:solidFill>
                <a:latin typeface="Arial" panose="020B0604020202020204" pitchFamily="34" charset="0"/>
                <a:ea typeface="Arial"/>
                <a:cs typeface="Arial" panose="020B0604020202020204" pitchFamily="34" charset="0"/>
                <a:sym typeface="Arial"/>
              </a:rPr>
              <a:t>C. 246</a:t>
            </a:r>
            <a:endParaRPr sz="4400" kern="0">
              <a:solidFill>
                <a:srgbClr val="000000"/>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486536490"/>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
                                        </p:tgtEl>
                                        <p:attrNameLst>
                                          <p:attrName>style.visibility</p:attrName>
                                        </p:attrNameLst>
                                      </p:cBhvr>
                                      <p:to>
                                        <p:strVal val="visible"/>
                                      </p:to>
                                    </p:set>
                                    <p:animEffect transition="in" filter="fade">
                                      <p:cBhvr>
                                        <p:cTn id="11" dur="500"/>
                                        <p:tgtEl>
                                          <p:spTgt spid="102"/>
                                        </p:tgtEl>
                                      </p:cBhvr>
                                    </p:animEffect>
                                  </p:childTnLst>
                                </p:cTn>
                              </p:par>
                              <p:par>
                                <p:cTn id="12" presetID="10" presetClass="entr" presetSubtype="0" fill="hold" nodeType="withEffect">
                                  <p:stCondLst>
                                    <p:cond delay="0"/>
                                  </p:stCondLst>
                                  <p:childTnLst>
                                    <p:set>
                                      <p:cBhvr>
                                        <p:cTn id="13" dur="1" fill="hold">
                                          <p:stCondLst>
                                            <p:cond delay="0"/>
                                          </p:stCondLst>
                                        </p:cTn>
                                        <p:tgtEl>
                                          <p:spTgt spid="104"/>
                                        </p:tgtEl>
                                        <p:attrNameLst>
                                          <p:attrName>style.visibility</p:attrName>
                                        </p:attrNameLst>
                                      </p:cBhvr>
                                      <p:to>
                                        <p:strVal val="visible"/>
                                      </p:to>
                                    </p:set>
                                    <p:animEffect transition="in" filter="fade">
                                      <p:cBhvr>
                                        <p:cTn id="14" dur="500"/>
                                        <p:tgtEl>
                                          <p:spTgt spid="104"/>
                                        </p:tgtEl>
                                      </p:cBhvr>
                                    </p:animEffect>
                                  </p:childTnLst>
                                </p:cTn>
                              </p:par>
                              <p:par>
                                <p:cTn id="15" presetID="10" presetClass="entr" presetSubtype="0" fill="hold" nodeType="withEffect">
                                  <p:stCondLst>
                                    <p:cond delay="0"/>
                                  </p:stCondLst>
                                  <p:childTnLst>
                                    <p:set>
                                      <p:cBhvr>
                                        <p:cTn id="16" dur="1" fill="hold">
                                          <p:stCondLst>
                                            <p:cond delay="0"/>
                                          </p:stCondLst>
                                        </p:cTn>
                                        <p:tgtEl>
                                          <p:spTgt spid="103"/>
                                        </p:tgtEl>
                                        <p:attrNameLst>
                                          <p:attrName>style.visibility</p:attrName>
                                        </p:attrNameLst>
                                      </p:cBhvr>
                                      <p:to>
                                        <p:strVal val="visible"/>
                                      </p:to>
                                    </p:set>
                                    <p:animEffect transition="in" filter="fade">
                                      <p:cBhvr>
                                        <p:cTn id="17" dur="500"/>
                                        <p:tgtEl>
                                          <p:spTgt spid="103"/>
                                        </p:tgtEl>
                                      </p:cBhvr>
                                    </p:animEffect>
                                  </p:childTnLst>
                                </p:cTn>
                              </p:par>
                              <p:par>
                                <p:cTn id="18" presetID="10" presetClass="entr" presetSubtype="0" fill="hold" nodeType="withEffect">
                                  <p:stCondLst>
                                    <p:cond delay="0"/>
                                  </p:stCondLst>
                                  <p:childTnLst>
                                    <p:set>
                                      <p:cBhvr>
                                        <p:cTn id="19" dur="1" fill="hold">
                                          <p:stCondLst>
                                            <p:cond delay="0"/>
                                          </p:stCondLst>
                                        </p:cTn>
                                        <p:tgtEl>
                                          <p:spTgt spid="105"/>
                                        </p:tgtEl>
                                        <p:attrNameLst>
                                          <p:attrName>style.visibility</p:attrName>
                                        </p:attrNameLst>
                                      </p:cBhvr>
                                      <p:to>
                                        <p:strVal val="visible"/>
                                      </p:to>
                                    </p:set>
                                    <p:animEffect transition="in" filter="fade">
                                      <p:cBhvr>
                                        <p:cTn id="20" dur="500"/>
                                        <p:tgtEl>
                                          <p:spTgt spid="105"/>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dissolv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3"/>
          <p:cNvSpPr/>
          <p:nvPr/>
        </p:nvSpPr>
        <p:spPr>
          <a:xfrm>
            <a:off x="1313282"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a:buClr>
                <a:srgbClr val="000000"/>
              </a:buClr>
              <a:buFont typeface="Arial"/>
              <a:buNone/>
            </a:pPr>
            <a:r>
              <a:rPr lang="vi-VN" sz="4400" kern="0">
                <a:solidFill>
                  <a:srgbClr val="000000"/>
                </a:solidFill>
                <a:latin typeface="Arial" panose="020B0604020202020204" pitchFamily="34" charset="0"/>
                <a:ea typeface="Arial"/>
                <a:cs typeface="Arial" panose="020B0604020202020204" pitchFamily="34" charset="0"/>
                <a:sym typeface="Arial"/>
              </a:rPr>
              <a:t>A. 60 con</a:t>
            </a:r>
            <a:endParaRPr sz="4400" kern="0">
              <a:solidFill>
                <a:srgbClr val="000000"/>
              </a:solidFill>
              <a:latin typeface="Arial" panose="020B0604020202020204" pitchFamily="34" charset="0"/>
              <a:ea typeface="Arial"/>
              <a:cs typeface="Arial" panose="020B0604020202020204" pitchFamily="34" charset="0"/>
              <a:sym typeface="Arial"/>
            </a:endParaRPr>
          </a:p>
        </p:txBody>
      </p:sp>
      <p:sp>
        <p:nvSpPr>
          <p:cNvPr id="103" name="Google Shape;103;p3"/>
          <p:cNvSpPr/>
          <p:nvPr/>
        </p:nvSpPr>
        <p:spPr>
          <a:xfrm>
            <a:off x="1313282"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a:buClr>
                <a:srgbClr val="000000"/>
              </a:buClr>
              <a:buFont typeface="Arial"/>
              <a:buNone/>
            </a:pPr>
            <a:r>
              <a:rPr lang="vi-VN" sz="4400" kern="0">
                <a:solidFill>
                  <a:srgbClr val="000000"/>
                </a:solidFill>
                <a:latin typeface="Arial" panose="020B0604020202020204" pitchFamily="34" charset="0"/>
                <a:ea typeface="Arial"/>
                <a:cs typeface="Arial" panose="020B0604020202020204" pitchFamily="34" charset="0"/>
                <a:sym typeface="Arial"/>
              </a:rPr>
              <a:t>C. 108 con</a:t>
            </a:r>
            <a:endParaRPr sz="4400" kern="0">
              <a:solidFill>
                <a:srgbClr val="000000"/>
              </a:solidFill>
              <a:latin typeface="Arial" panose="020B0604020202020204" pitchFamily="34" charset="0"/>
              <a:ea typeface="Arial"/>
              <a:cs typeface="Arial" panose="020B0604020202020204" pitchFamily="34" charset="0"/>
              <a:sym typeface="Arial"/>
            </a:endParaRPr>
          </a:p>
        </p:txBody>
      </p:sp>
      <p:sp>
        <p:nvSpPr>
          <p:cNvPr id="104" name="Google Shape;104;p3"/>
          <p:cNvSpPr/>
          <p:nvPr/>
        </p:nvSpPr>
        <p:spPr>
          <a:xfrm>
            <a:off x="9358609"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a:buClr>
                <a:srgbClr val="000000"/>
              </a:buClr>
              <a:buFont typeface="Arial"/>
              <a:buNone/>
            </a:pPr>
            <a:r>
              <a:rPr lang="vi-VN" sz="4400" kern="0">
                <a:solidFill>
                  <a:srgbClr val="000000"/>
                </a:solidFill>
                <a:latin typeface="Arial" panose="020B0604020202020204" pitchFamily="34" charset="0"/>
                <a:ea typeface="Arial"/>
                <a:cs typeface="Arial" panose="020B0604020202020204" pitchFamily="34" charset="0"/>
                <a:sym typeface="Arial"/>
              </a:rPr>
              <a:t>B. 96 con</a:t>
            </a:r>
            <a:endParaRPr sz="4400" kern="0">
              <a:solidFill>
                <a:srgbClr val="000000"/>
              </a:solidFill>
              <a:latin typeface="Arial" panose="020B0604020202020204" pitchFamily="34" charset="0"/>
              <a:ea typeface="Arial"/>
              <a:cs typeface="Arial" panose="020B0604020202020204" pitchFamily="34" charset="0"/>
              <a:sym typeface="Arial"/>
            </a:endParaRPr>
          </a:p>
        </p:txBody>
      </p:sp>
      <p:sp>
        <p:nvSpPr>
          <p:cNvPr id="105" name="Google Shape;105;p3"/>
          <p:cNvSpPr/>
          <p:nvPr/>
        </p:nvSpPr>
        <p:spPr>
          <a:xfrm>
            <a:off x="9358609"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a:buClr>
                <a:srgbClr val="000000"/>
              </a:buClr>
              <a:buFont typeface="Arial"/>
              <a:buNone/>
            </a:pPr>
            <a:r>
              <a:rPr lang="vi-VN" sz="4400" kern="0">
                <a:solidFill>
                  <a:srgbClr val="000000"/>
                </a:solidFill>
                <a:latin typeface="Arial" panose="020B0604020202020204" pitchFamily="34" charset="0"/>
                <a:ea typeface="Arial"/>
                <a:cs typeface="Arial" panose="020B0604020202020204" pitchFamily="34" charset="0"/>
                <a:sym typeface="Arial"/>
              </a:rPr>
              <a:t>D. 144 con</a:t>
            </a:r>
            <a:endParaRPr sz="4400" kern="0">
              <a:solidFill>
                <a:srgbClr val="000000"/>
              </a:solidFill>
              <a:latin typeface="Arial" panose="020B0604020202020204" pitchFamily="34" charset="0"/>
              <a:ea typeface="Arial"/>
              <a:cs typeface="Arial" panose="020B0604020202020204" pitchFamily="34" charset="0"/>
              <a:sym typeface="Arial"/>
            </a:endParaRPr>
          </a:p>
        </p:txBody>
      </p:sp>
      <p:pic>
        <p:nvPicPr>
          <p:cNvPr id="106" name="Google Shape;106;p3">
            <a:hlinkClick r:id="rId3" action="ppaction://hlinksldjump"/>
          </p:cNvPr>
          <p:cNvPicPr preferRelativeResize="0"/>
          <p:nvPr/>
        </p:nvPicPr>
        <p:blipFill rotWithShape="1">
          <a:blip r:embed="rId4">
            <a:alphaModFix/>
          </a:blip>
          <a:srcRect/>
          <a:stretch/>
        </p:blipFill>
        <p:spPr>
          <a:xfrm>
            <a:off x="16885355" y="8803433"/>
            <a:ext cx="1402646" cy="1483568"/>
          </a:xfrm>
          <a:prstGeom prst="rect">
            <a:avLst/>
          </a:prstGeom>
          <a:noFill/>
          <a:ln>
            <a:noFill/>
          </a:ln>
        </p:spPr>
      </p:pic>
      <p:grpSp>
        <p:nvGrpSpPr>
          <p:cNvPr id="2" name="Group 1"/>
          <p:cNvGrpSpPr/>
          <p:nvPr/>
        </p:nvGrpSpPr>
        <p:grpSpPr>
          <a:xfrm>
            <a:off x="1313284" y="713792"/>
            <a:ext cx="15661433" cy="2967135"/>
            <a:chOff x="1313284" y="713792"/>
            <a:chExt cx="15661433" cy="2967135"/>
          </a:xfrm>
        </p:grpSpPr>
        <p:sp>
          <p:nvSpPr>
            <p:cNvPr id="101" name="Google Shape;101;p3"/>
            <p:cNvSpPr/>
            <p:nvPr/>
          </p:nvSpPr>
          <p:spPr>
            <a:xfrm>
              <a:off x="1313284" y="713792"/>
              <a:ext cx="15661433" cy="296713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a:lnSpc>
                  <a:spcPct val="150000"/>
                </a:lnSpc>
                <a:buClr>
                  <a:srgbClr val="000000"/>
                </a:buClr>
                <a:buFont typeface="Arial"/>
                <a:buNone/>
              </a:pPr>
              <a:r>
                <a:rPr lang="vi-VN" sz="4400" b="1" kern="0">
                  <a:solidFill>
                    <a:srgbClr val="C00000"/>
                  </a:solidFill>
                  <a:latin typeface="Arial" panose="020B0604020202020204" pitchFamily="34" charset="0"/>
                  <a:ea typeface="Arial"/>
                  <a:cs typeface="Arial" panose="020B0604020202020204" pitchFamily="34" charset="0"/>
                  <a:sym typeface="Arial"/>
                </a:rPr>
                <a:t>Câu 3:</a:t>
              </a:r>
              <a:r>
                <a:rPr lang="vi-VN" sz="4400" kern="0">
                  <a:solidFill>
                    <a:srgbClr val="000000"/>
                  </a:solidFill>
                  <a:latin typeface="Arial" panose="020B0604020202020204" pitchFamily="34" charset="0"/>
                  <a:ea typeface="Arial"/>
                  <a:cs typeface="Arial" panose="020B0604020202020204" pitchFamily="34" charset="0"/>
                  <a:sym typeface="Arial"/>
                </a:rPr>
                <a:t> Một trại chăn nuôi có 240 con gồm gà, bò và lợn. Trong đó số gà chiếm      tổng số con, số lợn chiếm      tổng số con, còn lại là bò. Trại chăn nuôi có số con bò là:</a:t>
              </a:r>
              <a:endParaRPr sz="4400" kern="0">
                <a:solidFill>
                  <a:srgbClr val="000000"/>
                </a:solidFill>
                <a:latin typeface="Arial" panose="020B0604020202020204" pitchFamily="34" charset="0"/>
                <a:ea typeface="Arial"/>
                <a:cs typeface="Arial" panose="020B0604020202020204" pitchFamily="34" charset="0"/>
                <a:sym typeface="Arial"/>
              </a:endParaRPr>
            </a:p>
          </p:txBody>
        </p:sp>
        <p:grpSp>
          <p:nvGrpSpPr>
            <p:cNvPr id="3" name="Group 2"/>
            <p:cNvGrpSpPr/>
            <p:nvPr/>
          </p:nvGrpSpPr>
          <p:grpSpPr>
            <a:xfrm>
              <a:off x="7239000" y="1714500"/>
              <a:ext cx="609600" cy="1323439"/>
              <a:chOff x="7239000" y="1670924"/>
              <a:chExt cx="685800" cy="1323439"/>
            </a:xfrm>
          </p:grpSpPr>
          <p:sp>
            <p:nvSpPr>
              <p:cNvPr id="9" name="TextBox 8"/>
              <p:cNvSpPr txBox="1"/>
              <p:nvPr/>
            </p:nvSpPr>
            <p:spPr>
              <a:xfrm>
                <a:off x="7239000" y="1670924"/>
                <a:ext cx="685800" cy="1323439"/>
              </a:xfrm>
              <a:prstGeom prst="rect">
                <a:avLst/>
              </a:prstGeom>
              <a:noFill/>
            </p:spPr>
            <p:txBody>
              <a:bodyPr wrap="square" rtlCol="0">
                <a:spAutoFit/>
              </a:bodyPr>
              <a:lstStyle/>
              <a:p>
                <a:pPr algn="ctr"/>
                <a:r>
                  <a:rPr lang="vi-VN" sz="4000">
                    <a:solidFill>
                      <a:prstClr val="black"/>
                    </a:solidFill>
                    <a:latin typeface="Arial" panose="020B0604020202020204" pitchFamily="34" charset="0"/>
                    <a:cs typeface="Arial" panose="020B0604020202020204" pitchFamily="34" charset="0"/>
                  </a:rPr>
                  <a:t>2</a:t>
                </a:r>
              </a:p>
              <a:p>
                <a:pPr algn="ctr"/>
                <a:r>
                  <a:rPr lang="vi-VN" sz="4000">
                    <a:solidFill>
                      <a:prstClr val="black"/>
                    </a:solidFill>
                    <a:latin typeface="Arial" panose="020B0604020202020204" pitchFamily="34" charset="0"/>
                    <a:cs typeface="Arial" panose="020B0604020202020204" pitchFamily="34" charset="0"/>
                  </a:rPr>
                  <a:t>5</a:t>
                </a:r>
                <a:endParaRPr lang="en-US" sz="4000">
                  <a:solidFill>
                    <a:prstClr val="black"/>
                  </a:solidFill>
                  <a:latin typeface="Arial" panose="020B0604020202020204" pitchFamily="34" charset="0"/>
                  <a:cs typeface="Arial" panose="020B0604020202020204" pitchFamily="34" charset="0"/>
                </a:endParaRPr>
              </a:p>
            </p:txBody>
          </p:sp>
          <p:cxnSp>
            <p:nvCxnSpPr>
              <p:cNvPr id="10" name="Straight Connector 9"/>
              <p:cNvCxnSpPr>
                <a:stCxn id="9" idx="1"/>
                <a:endCxn id="9" idx="3"/>
              </p:cNvCxnSpPr>
              <p:nvPr/>
            </p:nvCxnSpPr>
            <p:spPr>
              <a:xfrm>
                <a:off x="7239000" y="2332644"/>
                <a:ext cx="685800" cy="0"/>
              </a:xfrm>
              <a:prstGeom prst="line">
                <a:avLst/>
              </a:prstGeom>
              <a:noFill/>
              <a:ln w="38100" cap="flat" cmpd="sng" algn="ctr">
                <a:solidFill>
                  <a:sysClr val="windowText" lastClr="000000"/>
                </a:solidFill>
                <a:prstDash val="solid"/>
              </a:ln>
              <a:effectLst/>
            </p:spPr>
          </p:cxnSp>
        </p:grpSp>
        <p:grpSp>
          <p:nvGrpSpPr>
            <p:cNvPr id="11" name="Group 10"/>
            <p:cNvGrpSpPr/>
            <p:nvPr/>
          </p:nvGrpSpPr>
          <p:grpSpPr>
            <a:xfrm>
              <a:off x="14782800" y="1714499"/>
              <a:ext cx="609600" cy="1323439"/>
              <a:chOff x="7239000" y="1670924"/>
              <a:chExt cx="685800" cy="1323439"/>
            </a:xfrm>
          </p:grpSpPr>
          <p:sp>
            <p:nvSpPr>
              <p:cNvPr id="12" name="TextBox 11"/>
              <p:cNvSpPr txBox="1"/>
              <p:nvPr/>
            </p:nvSpPr>
            <p:spPr>
              <a:xfrm>
                <a:off x="7239000" y="1670924"/>
                <a:ext cx="685800" cy="1323439"/>
              </a:xfrm>
              <a:prstGeom prst="rect">
                <a:avLst/>
              </a:prstGeom>
              <a:noFill/>
            </p:spPr>
            <p:txBody>
              <a:bodyPr wrap="square" rtlCol="0">
                <a:spAutoFit/>
              </a:bodyPr>
              <a:lstStyle/>
              <a:p>
                <a:pPr algn="ctr"/>
                <a:r>
                  <a:rPr lang="vi-VN" sz="4000">
                    <a:solidFill>
                      <a:prstClr val="black"/>
                    </a:solidFill>
                    <a:latin typeface="Arial" panose="020B0604020202020204" pitchFamily="34" charset="0"/>
                    <a:cs typeface="Arial" panose="020B0604020202020204" pitchFamily="34" charset="0"/>
                  </a:rPr>
                  <a:t>1</a:t>
                </a:r>
              </a:p>
              <a:p>
                <a:pPr algn="ctr"/>
                <a:r>
                  <a:rPr lang="vi-VN" sz="4000">
                    <a:solidFill>
                      <a:prstClr val="black"/>
                    </a:solidFill>
                    <a:latin typeface="Arial" panose="020B0604020202020204" pitchFamily="34" charset="0"/>
                    <a:cs typeface="Arial" panose="020B0604020202020204" pitchFamily="34" charset="0"/>
                  </a:rPr>
                  <a:t>4</a:t>
                </a:r>
                <a:endParaRPr lang="en-US" sz="4000">
                  <a:solidFill>
                    <a:prstClr val="black"/>
                  </a:solidFill>
                  <a:latin typeface="Arial" panose="020B0604020202020204" pitchFamily="34" charset="0"/>
                  <a:cs typeface="Arial" panose="020B0604020202020204" pitchFamily="34" charset="0"/>
                </a:endParaRPr>
              </a:p>
            </p:txBody>
          </p:sp>
          <p:cxnSp>
            <p:nvCxnSpPr>
              <p:cNvPr id="13" name="Straight Connector 12"/>
              <p:cNvCxnSpPr>
                <a:stCxn id="12" idx="1"/>
                <a:endCxn id="12" idx="3"/>
              </p:cNvCxnSpPr>
              <p:nvPr/>
            </p:nvCxnSpPr>
            <p:spPr>
              <a:xfrm>
                <a:off x="7239000" y="2332644"/>
                <a:ext cx="685800" cy="0"/>
              </a:xfrm>
              <a:prstGeom prst="line">
                <a:avLst/>
              </a:prstGeom>
              <a:noFill/>
              <a:ln w="38100" cap="flat" cmpd="sng" algn="ctr">
                <a:solidFill>
                  <a:sysClr val="windowText" lastClr="000000"/>
                </a:solidFill>
                <a:prstDash val="solid"/>
              </a:ln>
              <a:effectLst/>
            </p:spPr>
          </p:cxnSp>
        </p:grpSp>
      </p:grpSp>
      <p:sp>
        <p:nvSpPr>
          <p:cNvPr id="14" name="Google Shape;104;p3"/>
          <p:cNvSpPr/>
          <p:nvPr/>
        </p:nvSpPr>
        <p:spPr>
          <a:xfrm>
            <a:off x="9358609" y="4007499"/>
            <a:ext cx="7616114" cy="2472611"/>
          </a:xfrm>
          <a:prstGeom prst="roundRect">
            <a:avLst>
              <a:gd name="adj" fmla="val 16667"/>
            </a:avLst>
          </a:prstGeom>
          <a:solidFill>
            <a:schemeClr val="accent4">
              <a:lumMod val="60000"/>
              <a:lumOff val="40000"/>
            </a:schemeClr>
          </a:solidFill>
          <a:ln w="12700" cap="flat" cmpd="sng">
            <a:solidFill>
              <a:schemeClr val="accent4">
                <a:lumMod val="60000"/>
                <a:lumOff val="40000"/>
              </a:schemeClr>
            </a:solidFill>
            <a:prstDash val="solid"/>
            <a:miter lim="800000"/>
            <a:headEnd type="none" w="sm" len="sm"/>
            <a:tailEnd type="none" w="sm" len="sm"/>
          </a:ln>
        </p:spPr>
        <p:txBody>
          <a:bodyPr spcFirstLastPara="1" wrap="square" lIns="137138" tIns="68550" rIns="137138" bIns="68550" anchor="ctr" anchorCtr="0">
            <a:noAutofit/>
          </a:bodyPr>
          <a:lstStyle/>
          <a:p>
            <a:pPr algn="just">
              <a:buClr>
                <a:srgbClr val="000000"/>
              </a:buClr>
              <a:buFont typeface="Arial"/>
              <a:buNone/>
            </a:pPr>
            <a:r>
              <a:rPr lang="vi-VN" sz="4400" kern="0">
                <a:solidFill>
                  <a:srgbClr val="000000"/>
                </a:solidFill>
                <a:latin typeface="Arial" panose="020B0604020202020204" pitchFamily="34" charset="0"/>
                <a:ea typeface="Arial"/>
                <a:cs typeface="Arial" panose="020B0604020202020204" pitchFamily="34" charset="0"/>
                <a:sym typeface="Arial"/>
              </a:rPr>
              <a:t>B. 96 con</a:t>
            </a:r>
            <a:endParaRPr sz="4400" kern="0">
              <a:solidFill>
                <a:srgbClr val="000000"/>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904193006"/>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
                                        </p:tgtEl>
                                        <p:attrNameLst>
                                          <p:attrName>style.visibility</p:attrName>
                                        </p:attrNameLst>
                                      </p:cBhvr>
                                      <p:to>
                                        <p:strVal val="visible"/>
                                      </p:to>
                                    </p:set>
                                    <p:animEffect transition="in" filter="fade">
                                      <p:cBhvr>
                                        <p:cTn id="11" dur="500"/>
                                        <p:tgtEl>
                                          <p:spTgt spid="102"/>
                                        </p:tgtEl>
                                      </p:cBhvr>
                                    </p:animEffect>
                                  </p:childTnLst>
                                </p:cTn>
                              </p:par>
                              <p:par>
                                <p:cTn id="12" presetID="10" presetClass="entr" presetSubtype="0" fill="hold" nodeType="withEffect">
                                  <p:stCondLst>
                                    <p:cond delay="0"/>
                                  </p:stCondLst>
                                  <p:childTnLst>
                                    <p:set>
                                      <p:cBhvr>
                                        <p:cTn id="13" dur="1" fill="hold">
                                          <p:stCondLst>
                                            <p:cond delay="0"/>
                                          </p:stCondLst>
                                        </p:cTn>
                                        <p:tgtEl>
                                          <p:spTgt spid="104"/>
                                        </p:tgtEl>
                                        <p:attrNameLst>
                                          <p:attrName>style.visibility</p:attrName>
                                        </p:attrNameLst>
                                      </p:cBhvr>
                                      <p:to>
                                        <p:strVal val="visible"/>
                                      </p:to>
                                    </p:set>
                                    <p:animEffect transition="in" filter="fade">
                                      <p:cBhvr>
                                        <p:cTn id="14" dur="500"/>
                                        <p:tgtEl>
                                          <p:spTgt spid="104"/>
                                        </p:tgtEl>
                                      </p:cBhvr>
                                    </p:animEffect>
                                  </p:childTnLst>
                                </p:cTn>
                              </p:par>
                              <p:par>
                                <p:cTn id="15" presetID="10" presetClass="entr" presetSubtype="0" fill="hold" nodeType="withEffect">
                                  <p:stCondLst>
                                    <p:cond delay="0"/>
                                  </p:stCondLst>
                                  <p:childTnLst>
                                    <p:set>
                                      <p:cBhvr>
                                        <p:cTn id="16" dur="1" fill="hold">
                                          <p:stCondLst>
                                            <p:cond delay="0"/>
                                          </p:stCondLst>
                                        </p:cTn>
                                        <p:tgtEl>
                                          <p:spTgt spid="103"/>
                                        </p:tgtEl>
                                        <p:attrNameLst>
                                          <p:attrName>style.visibility</p:attrName>
                                        </p:attrNameLst>
                                      </p:cBhvr>
                                      <p:to>
                                        <p:strVal val="visible"/>
                                      </p:to>
                                    </p:set>
                                    <p:animEffect transition="in" filter="fade">
                                      <p:cBhvr>
                                        <p:cTn id="17" dur="500"/>
                                        <p:tgtEl>
                                          <p:spTgt spid="103"/>
                                        </p:tgtEl>
                                      </p:cBhvr>
                                    </p:animEffect>
                                  </p:childTnLst>
                                </p:cTn>
                              </p:par>
                              <p:par>
                                <p:cTn id="18" presetID="10" presetClass="entr" presetSubtype="0" fill="hold" nodeType="withEffect">
                                  <p:stCondLst>
                                    <p:cond delay="0"/>
                                  </p:stCondLst>
                                  <p:childTnLst>
                                    <p:set>
                                      <p:cBhvr>
                                        <p:cTn id="19" dur="1" fill="hold">
                                          <p:stCondLst>
                                            <p:cond delay="0"/>
                                          </p:stCondLst>
                                        </p:cTn>
                                        <p:tgtEl>
                                          <p:spTgt spid="105"/>
                                        </p:tgtEl>
                                        <p:attrNameLst>
                                          <p:attrName>style.visibility</p:attrName>
                                        </p:attrNameLst>
                                      </p:cBhvr>
                                      <p:to>
                                        <p:strVal val="visible"/>
                                      </p:to>
                                    </p:set>
                                    <p:animEffect transition="in" filter="fade">
                                      <p:cBhvr>
                                        <p:cTn id="20" dur="500"/>
                                        <p:tgtEl>
                                          <p:spTgt spid="105"/>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dissolv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3"/>
          <p:cNvSpPr/>
          <p:nvPr/>
        </p:nvSpPr>
        <p:spPr>
          <a:xfrm>
            <a:off x="1313282"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a:buClr>
                <a:srgbClr val="000000"/>
              </a:buClr>
              <a:buFont typeface="Arial"/>
              <a:buNone/>
            </a:pPr>
            <a:r>
              <a:rPr lang="vi-VN" sz="4400" kern="0">
                <a:solidFill>
                  <a:srgbClr val="000000"/>
                </a:solidFill>
                <a:latin typeface="Arial" panose="020B0604020202020204" pitchFamily="34" charset="0"/>
                <a:ea typeface="Arial"/>
                <a:cs typeface="Arial" panose="020B0604020202020204" pitchFamily="34" charset="0"/>
                <a:sym typeface="Arial"/>
              </a:rPr>
              <a:t>A. 16 học sinh</a:t>
            </a:r>
            <a:endParaRPr sz="4400" kern="0">
              <a:solidFill>
                <a:srgbClr val="000000"/>
              </a:solidFill>
              <a:latin typeface="Arial" panose="020B0604020202020204" pitchFamily="34" charset="0"/>
              <a:ea typeface="Arial"/>
              <a:cs typeface="Arial" panose="020B0604020202020204" pitchFamily="34" charset="0"/>
              <a:sym typeface="Arial"/>
            </a:endParaRPr>
          </a:p>
        </p:txBody>
      </p:sp>
      <p:sp>
        <p:nvSpPr>
          <p:cNvPr id="103" name="Google Shape;103;p3"/>
          <p:cNvSpPr/>
          <p:nvPr/>
        </p:nvSpPr>
        <p:spPr>
          <a:xfrm>
            <a:off x="1313282"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a:buClr>
                <a:srgbClr val="000000"/>
              </a:buClr>
              <a:buFont typeface="Arial"/>
              <a:buNone/>
            </a:pPr>
            <a:r>
              <a:rPr lang="vi-VN" sz="4400" kern="0">
                <a:solidFill>
                  <a:srgbClr val="000000"/>
                </a:solidFill>
                <a:latin typeface="Arial" panose="020B0604020202020204" pitchFamily="34" charset="0"/>
                <a:ea typeface="Arial"/>
                <a:cs typeface="Arial" panose="020B0604020202020204" pitchFamily="34" charset="0"/>
                <a:sym typeface="Arial"/>
              </a:rPr>
              <a:t>C. 8 học sinh</a:t>
            </a:r>
            <a:endParaRPr sz="4400" kern="0">
              <a:solidFill>
                <a:srgbClr val="000000"/>
              </a:solidFill>
              <a:latin typeface="Arial" panose="020B0604020202020204" pitchFamily="34" charset="0"/>
              <a:ea typeface="Arial"/>
              <a:cs typeface="Arial" panose="020B0604020202020204" pitchFamily="34" charset="0"/>
              <a:sym typeface="Arial"/>
            </a:endParaRPr>
          </a:p>
        </p:txBody>
      </p:sp>
      <p:sp>
        <p:nvSpPr>
          <p:cNvPr id="104" name="Google Shape;104;p3"/>
          <p:cNvSpPr/>
          <p:nvPr/>
        </p:nvSpPr>
        <p:spPr>
          <a:xfrm>
            <a:off x="9358609"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a:buClr>
                <a:srgbClr val="000000"/>
              </a:buClr>
              <a:buFont typeface="Arial"/>
              <a:buNone/>
            </a:pPr>
            <a:r>
              <a:rPr lang="vi-VN" sz="4400" kern="0">
                <a:solidFill>
                  <a:srgbClr val="000000"/>
                </a:solidFill>
                <a:latin typeface="Arial" panose="020B0604020202020204" pitchFamily="34" charset="0"/>
                <a:ea typeface="Arial"/>
                <a:cs typeface="Arial" panose="020B0604020202020204" pitchFamily="34" charset="0"/>
                <a:sym typeface="Arial"/>
              </a:rPr>
              <a:t>B. 12 học sinh</a:t>
            </a:r>
            <a:endParaRPr sz="4400" kern="0">
              <a:solidFill>
                <a:srgbClr val="000000"/>
              </a:solidFill>
              <a:latin typeface="Arial" panose="020B0604020202020204" pitchFamily="34" charset="0"/>
              <a:ea typeface="Arial"/>
              <a:cs typeface="Arial" panose="020B0604020202020204" pitchFamily="34" charset="0"/>
              <a:sym typeface="Arial"/>
            </a:endParaRPr>
          </a:p>
        </p:txBody>
      </p:sp>
      <p:sp>
        <p:nvSpPr>
          <p:cNvPr id="105" name="Google Shape;105;p3"/>
          <p:cNvSpPr/>
          <p:nvPr/>
        </p:nvSpPr>
        <p:spPr>
          <a:xfrm>
            <a:off x="9358609"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a:buClr>
                <a:srgbClr val="000000"/>
              </a:buClr>
              <a:buFont typeface="Arial"/>
              <a:buNone/>
            </a:pPr>
            <a:r>
              <a:rPr lang="vi-VN" sz="4400" kern="0">
                <a:solidFill>
                  <a:srgbClr val="000000"/>
                </a:solidFill>
                <a:latin typeface="Arial" panose="020B0604020202020204" pitchFamily="34" charset="0"/>
                <a:ea typeface="Arial"/>
                <a:cs typeface="Arial" panose="020B0604020202020204" pitchFamily="34" charset="0"/>
                <a:sym typeface="Arial"/>
              </a:rPr>
              <a:t>D. 4 học sinh</a:t>
            </a:r>
            <a:endParaRPr sz="4400" kern="0">
              <a:solidFill>
                <a:srgbClr val="000000"/>
              </a:solidFill>
              <a:latin typeface="Arial" panose="020B0604020202020204" pitchFamily="34" charset="0"/>
              <a:ea typeface="Arial"/>
              <a:cs typeface="Arial" panose="020B0604020202020204" pitchFamily="34" charset="0"/>
              <a:sym typeface="Arial"/>
            </a:endParaRPr>
          </a:p>
        </p:txBody>
      </p:sp>
      <p:pic>
        <p:nvPicPr>
          <p:cNvPr id="106" name="Google Shape;106;p3">
            <a:hlinkClick r:id="rId3" action="ppaction://hlinksldjump"/>
          </p:cNvPr>
          <p:cNvPicPr preferRelativeResize="0"/>
          <p:nvPr/>
        </p:nvPicPr>
        <p:blipFill rotWithShape="1">
          <a:blip r:embed="rId4">
            <a:alphaModFix/>
          </a:blip>
          <a:srcRect/>
          <a:stretch/>
        </p:blipFill>
        <p:spPr>
          <a:xfrm>
            <a:off x="16885355" y="8803433"/>
            <a:ext cx="1402646" cy="1483568"/>
          </a:xfrm>
          <a:prstGeom prst="rect">
            <a:avLst/>
          </a:prstGeom>
          <a:noFill/>
          <a:ln>
            <a:noFill/>
          </a:ln>
        </p:spPr>
      </p:pic>
      <p:sp>
        <p:nvSpPr>
          <p:cNvPr id="12" name="Google Shape;103;p3"/>
          <p:cNvSpPr/>
          <p:nvPr/>
        </p:nvSpPr>
        <p:spPr>
          <a:xfrm>
            <a:off x="9358609" y="6809223"/>
            <a:ext cx="7616114" cy="2472611"/>
          </a:xfrm>
          <a:prstGeom prst="roundRect">
            <a:avLst>
              <a:gd name="adj" fmla="val 16667"/>
            </a:avLst>
          </a:prstGeom>
          <a:solidFill>
            <a:schemeClr val="accent4">
              <a:lumMod val="60000"/>
              <a:lumOff val="40000"/>
            </a:schemeClr>
          </a:solidFill>
          <a:ln w="12700" cap="flat" cmpd="sng">
            <a:solidFill>
              <a:schemeClr val="accent4">
                <a:lumMod val="60000"/>
                <a:lumOff val="40000"/>
              </a:schemeClr>
            </a:solidFill>
            <a:prstDash val="solid"/>
            <a:miter lim="800000"/>
            <a:headEnd type="none" w="sm" len="sm"/>
            <a:tailEnd type="none" w="sm" len="sm"/>
          </a:ln>
        </p:spPr>
        <p:txBody>
          <a:bodyPr spcFirstLastPara="1" wrap="square" lIns="137138" tIns="68550" rIns="137138" bIns="68550" anchor="ctr" anchorCtr="0">
            <a:noAutofit/>
          </a:bodyPr>
          <a:lstStyle/>
          <a:p>
            <a:pPr algn="just">
              <a:buClr>
                <a:srgbClr val="000000"/>
              </a:buClr>
              <a:buFont typeface="Arial"/>
              <a:buNone/>
            </a:pPr>
            <a:r>
              <a:rPr lang="vi-VN" sz="4400" kern="0">
                <a:solidFill>
                  <a:srgbClr val="000000"/>
                </a:solidFill>
                <a:ea typeface="Arial"/>
                <a:cs typeface="Arial" panose="020B0604020202020204" pitchFamily="34" charset="0"/>
                <a:sym typeface="Arial"/>
              </a:rPr>
              <a:t>D. 4 học sinh</a:t>
            </a:r>
          </a:p>
        </p:txBody>
      </p:sp>
      <p:grpSp>
        <p:nvGrpSpPr>
          <p:cNvPr id="4" name="Group 3"/>
          <p:cNvGrpSpPr/>
          <p:nvPr/>
        </p:nvGrpSpPr>
        <p:grpSpPr>
          <a:xfrm>
            <a:off x="1313284" y="713792"/>
            <a:ext cx="15661433" cy="2967135"/>
            <a:chOff x="1313284" y="713792"/>
            <a:chExt cx="15661433" cy="2967135"/>
          </a:xfrm>
        </p:grpSpPr>
        <p:sp>
          <p:nvSpPr>
            <p:cNvPr id="101" name="Google Shape;101;p3"/>
            <p:cNvSpPr/>
            <p:nvPr/>
          </p:nvSpPr>
          <p:spPr>
            <a:xfrm>
              <a:off x="1313284" y="713792"/>
              <a:ext cx="15661433" cy="296713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a:lnSpc>
                  <a:spcPct val="150000"/>
                </a:lnSpc>
                <a:buClr>
                  <a:srgbClr val="000000"/>
                </a:buClr>
                <a:buFont typeface="Arial"/>
                <a:buNone/>
              </a:pPr>
              <a:r>
                <a:rPr lang="vi-VN" sz="4200" b="1" kern="0">
                  <a:solidFill>
                    <a:srgbClr val="C00000"/>
                  </a:solidFill>
                  <a:latin typeface="Arial" panose="020B0604020202020204" pitchFamily="34" charset="0"/>
                  <a:ea typeface="Arial"/>
                  <a:cs typeface="Arial" panose="020B0604020202020204" pitchFamily="34" charset="0"/>
                  <a:sym typeface="Arial"/>
                </a:rPr>
                <a:t>Câu 4:</a:t>
              </a:r>
              <a:r>
                <a:rPr lang="vi-VN" sz="4200" kern="0">
                  <a:solidFill>
                    <a:srgbClr val="000000"/>
                  </a:solidFill>
                  <a:latin typeface="Arial" panose="020B0604020202020204" pitchFamily="34" charset="0"/>
                  <a:ea typeface="Arial"/>
                  <a:cs typeface="Arial" panose="020B0604020202020204" pitchFamily="34" charset="0"/>
                  <a:sym typeface="Arial"/>
                </a:rPr>
                <a:t> Một lớp học có 32 học sinh, trong đó      số học sinh đạt danh hiệu học sinh giỏi,      số học sinh còn lại đạt danh hiệu học sinh khá. Số học sinh đạt danh hiệu học sinh trung bình là:</a:t>
              </a:r>
              <a:endParaRPr sz="4200" kern="0">
                <a:solidFill>
                  <a:srgbClr val="000000"/>
                </a:solidFill>
                <a:latin typeface="Arial" panose="020B0604020202020204" pitchFamily="34" charset="0"/>
                <a:ea typeface="Arial"/>
                <a:cs typeface="Arial" panose="020B0604020202020204" pitchFamily="34" charset="0"/>
                <a:sym typeface="Arial"/>
              </a:endParaRPr>
            </a:p>
          </p:txBody>
        </p:sp>
        <p:grpSp>
          <p:nvGrpSpPr>
            <p:cNvPr id="3" name="Group 2"/>
            <p:cNvGrpSpPr/>
            <p:nvPr/>
          </p:nvGrpSpPr>
          <p:grpSpPr>
            <a:xfrm>
              <a:off x="12335458" y="713792"/>
              <a:ext cx="533400" cy="1323439"/>
              <a:chOff x="7239000" y="1670924"/>
              <a:chExt cx="685800" cy="1323439"/>
            </a:xfrm>
          </p:grpSpPr>
          <p:sp>
            <p:nvSpPr>
              <p:cNvPr id="9" name="TextBox 8"/>
              <p:cNvSpPr txBox="1"/>
              <p:nvPr/>
            </p:nvSpPr>
            <p:spPr>
              <a:xfrm>
                <a:off x="7239000" y="1670924"/>
                <a:ext cx="685800" cy="1323439"/>
              </a:xfrm>
              <a:prstGeom prst="rect">
                <a:avLst/>
              </a:prstGeom>
              <a:noFill/>
            </p:spPr>
            <p:txBody>
              <a:bodyPr wrap="square" rtlCol="0">
                <a:spAutoFit/>
              </a:bodyPr>
              <a:lstStyle/>
              <a:p>
                <a:pPr algn="ctr"/>
                <a:r>
                  <a:rPr lang="vi-VN" sz="4000">
                    <a:solidFill>
                      <a:prstClr val="black"/>
                    </a:solidFill>
                    <a:latin typeface="Arial" panose="020B0604020202020204" pitchFamily="34" charset="0"/>
                    <a:cs typeface="Arial" panose="020B0604020202020204" pitchFamily="34" charset="0"/>
                  </a:rPr>
                  <a:t>1</a:t>
                </a:r>
              </a:p>
              <a:p>
                <a:pPr algn="ctr"/>
                <a:r>
                  <a:rPr lang="vi-VN" sz="4000">
                    <a:solidFill>
                      <a:prstClr val="black"/>
                    </a:solidFill>
                    <a:latin typeface="Arial" panose="020B0604020202020204" pitchFamily="34" charset="0"/>
                    <a:cs typeface="Arial" panose="020B0604020202020204" pitchFamily="34" charset="0"/>
                  </a:rPr>
                  <a:t>2</a:t>
                </a:r>
                <a:endParaRPr lang="en-US" sz="4000">
                  <a:solidFill>
                    <a:prstClr val="black"/>
                  </a:solidFill>
                  <a:latin typeface="Arial" panose="020B0604020202020204" pitchFamily="34" charset="0"/>
                  <a:cs typeface="Arial" panose="020B0604020202020204" pitchFamily="34" charset="0"/>
                </a:endParaRPr>
              </a:p>
            </p:txBody>
          </p:sp>
          <p:cxnSp>
            <p:nvCxnSpPr>
              <p:cNvPr id="10" name="Straight Connector 9"/>
              <p:cNvCxnSpPr>
                <a:stCxn id="9" idx="1"/>
                <a:endCxn id="9" idx="3"/>
              </p:cNvCxnSpPr>
              <p:nvPr/>
            </p:nvCxnSpPr>
            <p:spPr>
              <a:xfrm>
                <a:off x="7239000" y="2332644"/>
                <a:ext cx="685800" cy="0"/>
              </a:xfrm>
              <a:prstGeom prst="line">
                <a:avLst/>
              </a:prstGeom>
              <a:noFill/>
              <a:ln w="38100" cap="flat" cmpd="sng" algn="ctr">
                <a:solidFill>
                  <a:sysClr val="windowText" lastClr="000000"/>
                </a:solidFill>
                <a:prstDash val="solid"/>
              </a:ln>
              <a:effectLst/>
            </p:spPr>
          </p:cxnSp>
        </p:grpSp>
        <p:grpSp>
          <p:nvGrpSpPr>
            <p:cNvPr id="13" name="Group 12"/>
            <p:cNvGrpSpPr/>
            <p:nvPr/>
          </p:nvGrpSpPr>
          <p:grpSpPr>
            <a:xfrm>
              <a:off x="7696200" y="1672909"/>
              <a:ext cx="533400" cy="1323439"/>
              <a:chOff x="7239000" y="1670924"/>
              <a:chExt cx="685800" cy="1323439"/>
            </a:xfrm>
          </p:grpSpPr>
          <p:sp>
            <p:nvSpPr>
              <p:cNvPr id="14" name="TextBox 13"/>
              <p:cNvSpPr txBox="1"/>
              <p:nvPr/>
            </p:nvSpPr>
            <p:spPr>
              <a:xfrm>
                <a:off x="7239000" y="1670924"/>
                <a:ext cx="685800" cy="1323439"/>
              </a:xfrm>
              <a:prstGeom prst="rect">
                <a:avLst/>
              </a:prstGeom>
              <a:noFill/>
            </p:spPr>
            <p:txBody>
              <a:bodyPr wrap="square" rtlCol="0">
                <a:spAutoFit/>
              </a:bodyPr>
              <a:lstStyle/>
              <a:p>
                <a:pPr algn="ctr"/>
                <a:r>
                  <a:rPr lang="vi-VN" sz="4000">
                    <a:solidFill>
                      <a:prstClr val="black"/>
                    </a:solidFill>
                    <a:latin typeface="Arial" panose="020B0604020202020204" pitchFamily="34" charset="0"/>
                    <a:cs typeface="Arial" panose="020B0604020202020204" pitchFamily="34" charset="0"/>
                  </a:rPr>
                  <a:t>3</a:t>
                </a:r>
              </a:p>
              <a:p>
                <a:pPr algn="ctr"/>
                <a:r>
                  <a:rPr lang="vi-VN" sz="4000">
                    <a:solidFill>
                      <a:prstClr val="black"/>
                    </a:solidFill>
                    <a:latin typeface="Arial" panose="020B0604020202020204" pitchFamily="34" charset="0"/>
                    <a:cs typeface="Arial" panose="020B0604020202020204" pitchFamily="34" charset="0"/>
                  </a:rPr>
                  <a:t>4</a:t>
                </a:r>
                <a:endParaRPr lang="en-US" sz="4000">
                  <a:solidFill>
                    <a:prstClr val="black"/>
                  </a:solidFill>
                  <a:latin typeface="Arial" panose="020B0604020202020204" pitchFamily="34" charset="0"/>
                  <a:cs typeface="Arial" panose="020B0604020202020204" pitchFamily="34" charset="0"/>
                </a:endParaRPr>
              </a:p>
            </p:txBody>
          </p:sp>
          <p:cxnSp>
            <p:nvCxnSpPr>
              <p:cNvPr id="15" name="Straight Connector 14"/>
              <p:cNvCxnSpPr>
                <a:stCxn id="14" idx="1"/>
                <a:endCxn id="14" idx="3"/>
              </p:cNvCxnSpPr>
              <p:nvPr/>
            </p:nvCxnSpPr>
            <p:spPr>
              <a:xfrm>
                <a:off x="7239000" y="2332644"/>
                <a:ext cx="685800" cy="0"/>
              </a:xfrm>
              <a:prstGeom prst="line">
                <a:avLst/>
              </a:prstGeom>
              <a:noFill/>
              <a:ln w="38100" cap="flat" cmpd="sng" algn="ctr">
                <a:solidFill>
                  <a:sysClr val="windowText" lastClr="000000"/>
                </a:solidFill>
                <a:prstDash val="solid"/>
              </a:ln>
              <a:effectLst/>
            </p:spPr>
          </p:cxnSp>
        </p:grpSp>
      </p:grpSp>
    </p:spTree>
    <p:extLst>
      <p:ext uri="{BB962C8B-B14F-4D97-AF65-F5344CB8AC3E}">
        <p14:creationId xmlns:p14="http://schemas.microsoft.com/office/powerpoint/2010/main" val="2522337107"/>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
                                        </p:tgtEl>
                                        <p:attrNameLst>
                                          <p:attrName>style.visibility</p:attrName>
                                        </p:attrNameLst>
                                      </p:cBhvr>
                                      <p:to>
                                        <p:strVal val="visible"/>
                                      </p:to>
                                    </p:set>
                                    <p:animEffect transition="in" filter="fade">
                                      <p:cBhvr>
                                        <p:cTn id="11" dur="500"/>
                                        <p:tgtEl>
                                          <p:spTgt spid="102"/>
                                        </p:tgtEl>
                                      </p:cBhvr>
                                    </p:animEffect>
                                  </p:childTnLst>
                                </p:cTn>
                              </p:par>
                              <p:par>
                                <p:cTn id="12" presetID="10" presetClass="entr" presetSubtype="0" fill="hold" nodeType="withEffect">
                                  <p:stCondLst>
                                    <p:cond delay="0"/>
                                  </p:stCondLst>
                                  <p:childTnLst>
                                    <p:set>
                                      <p:cBhvr>
                                        <p:cTn id="13" dur="1" fill="hold">
                                          <p:stCondLst>
                                            <p:cond delay="0"/>
                                          </p:stCondLst>
                                        </p:cTn>
                                        <p:tgtEl>
                                          <p:spTgt spid="104"/>
                                        </p:tgtEl>
                                        <p:attrNameLst>
                                          <p:attrName>style.visibility</p:attrName>
                                        </p:attrNameLst>
                                      </p:cBhvr>
                                      <p:to>
                                        <p:strVal val="visible"/>
                                      </p:to>
                                    </p:set>
                                    <p:animEffect transition="in" filter="fade">
                                      <p:cBhvr>
                                        <p:cTn id="14" dur="500"/>
                                        <p:tgtEl>
                                          <p:spTgt spid="104"/>
                                        </p:tgtEl>
                                      </p:cBhvr>
                                    </p:animEffect>
                                  </p:childTnLst>
                                </p:cTn>
                              </p:par>
                              <p:par>
                                <p:cTn id="15" presetID="10" presetClass="entr" presetSubtype="0" fill="hold" nodeType="withEffect">
                                  <p:stCondLst>
                                    <p:cond delay="0"/>
                                  </p:stCondLst>
                                  <p:childTnLst>
                                    <p:set>
                                      <p:cBhvr>
                                        <p:cTn id="16" dur="1" fill="hold">
                                          <p:stCondLst>
                                            <p:cond delay="0"/>
                                          </p:stCondLst>
                                        </p:cTn>
                                        <p:tgtEl>
                                          <p:spTgt spid="103"/>
                                        </p:tgtEl>
                                        <p:attrNameLst>
                                          <p:attrName>style.visibility</p:attrName>
                                        </p:attrNameLst>
                                      </p:cBhvr>
                                      <p:to>
                                        <p:strVal val="visible"/>
                                      </p:to>
                                    </p:set>
                                    <p:animEffect transition="in" filter="fade">
                                      <p:cBhvr>
                                        <p:cTn id="17" dur="500"/>
                                        <p:tgtEl>
                                          <p:spTgt spid="103"/>
                                        </p:tgtEl>
                                      </p:cBhvr>
                                    </p:animEffect>
                                  </p:childTnLst>
                                </p:cTn>
                              </p:par>
                              <p:par>
                                <p:cTn id="18" presetID="10" presetClass="entr" presetSubtype="0" fill="hold" nodeType="withEffect">
                                  <p:stCondLst>
                                    <p:cond delay="0"/>
                                  </p:stCondLst>
                                  <p:childTnLst>
                                    <p:set>
                                      <p:cBhvr>
                                        <p:cTn id="19" dur="1" fill="hold">
                                          <p:stCondLst>
                                            <p:cond delay="0"/>
                                          </p:stCondLst>
                                        </p:cTn>
                                        <p:tgtEl>
                                          <p:spTgt spid="105"/>
                                        </p:tgtEl>
                                        <p:attrNameLst>
                                          <p:attrName>style.visibility</p:attrName>
                                        </p:attrNameLst>
                                      </p:cBhvr>
                                      <p:to>
                                        <p:strVal val="visible"/>
                                      </p:to>
                                    </p:set>
                                    <p:animEffect transition="in" filter="fade">
                                      <p:cBhvr>
                                        <p:cTn id="20" dur="500"/>
                                        <p:tgtEl>
                                          <p:spTgt spid="105"/>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dissolv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10800000">
            <a:off x="9408944" y="9006107"/>
            <a:ext cx="10058684" cy="1389927"/>
          </a:xfrm>
          <a:custGeom>
            <a:avLst/>
            <a:gdLst/>
            <a:ahLst/>
            <a:cxnLst/>
            <a:rect l="l" t="t" r="r" b="b"/>
            <a:pathLst>
              <a:path w="10058684" h="1389927">
                <a:moveTo>
                  <a:pt x="0" y="0"/>
                </a:moveTo>
                <a:lnTo>
                  <a:pt x="10058684" y="0"/>
                </a:lnTo>
                <a:lnTo>
                  <a:pt x="10058684" y="1389927"/>
                </a:lnTo>
                <a:lnTo>
                  <a:pt x="0" y="13899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5400000">
            <a:off x="-3176463" y="8358098"/>
            <a:ext cx="7467218" cy="1549519"/>
          </a:xfrm>
          <a:custGeom>
            <a:avLst/>
            <a:gdLst/>
            <a:ahLst/>
            <a:cxnLst/>
            <a:rect l="l" t="t" r="r" b="b"/>
            <a:pathLst>
              <a:path w="7467218" h="1549519">
                <a:moveTo>
                  <a:pt x="0" y="0"/>
                </a:moveTo>
                <a:lnTo>
                  <a:pt x="7467218" y="0"/>
                </a:lnTo>
                <a:lnTo>
                  <a:pt x="7467218" y="1549519"/>
                </a:lnTo>
                <a:lnTo>
                  <a:pt x="0" y="1549519"/>
                </a:lnTo>
                <a:lnTo>
                  <a:pt x="0" y="0"/>
                </a:lnTo>
                <a:close/>
              </a:path>
            </a:pathLst>
          </a:custGeom>
          <a:blipFill>
            <a:blip r:embed="rId2">
              <a:extLst>
                <a:ext uri="{96DAC541-7B7A-43D3-8B79-37D633B846F1}">
                  <asvg:svgBlip xmlns:asvg="http://schemas.microsoft.com/office/drawing/2016/SVG/main" r:embed="rId3"/>
                </a:ext>
              </a:extLst>
            </a:blip>
            <a:stretch>
              <a:fillRect l="-50171"/>
            </a:stretch>
          </a:blipFill>
        </p:spPr>
        <p:txBody>
          <a:bodyPr/>
          <a:lstStyle/>
          <a:p>
            <a:endParaRPr lang="en-US"/>
          </a:p>
        </p:txBody>
      </p:sp>
      <p:sp>
        <p:nvSpPr>
          <p:cNvPr id="7" name="Freeform 7"/>
          <p:cNvSpPr/>
          <p:nvPr/>
        </p:nvSpPr>
        <p:spPr>
          <a:xfrm>
            <a:off x="-3559521" y="-249521"/>
            <a:ext cx="11213627" cy="1549519"/>
          </a:xfrm>
          <a:custGeom>
            <a:avLst/>
            <a:gdLst/>
            <a:ahLst/>
            <a:cxnLst/>
            <a:rect l="l" t="t" r="r" b="b"/>
            <a:pathLst>
              <a:path w="11213627" h="1549519">
                <a:moveTo>
                  <a:pt x="0" y="0"/>
                </a:moveTo>
                <a:lnTo>
                  <a:pt x="11213627" y="0"/>
                </a:lnTo>
                <a:lnTo>
                  <a:pt x="11213627" y="1549520"/>
                </a:lnTo>
                <a:lnTo>
                  <a:pt x="0" y="15495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6244645" y="252015"/>
            <a:ext cx="1615799" cy="2095965"/>
          </a:xfrm>
          <a:custGeom>
            <a:avLst/>
            <a:gdLst/>
            <a:ahLst/>
            <a:cxnLst/>
            <a:rect l="l" t="t" r="r" b="b"/>
            <a:pathLst>
              <a:path w="1615799" h="2095965">
                <a:moveTo>
                  <a:pt x="0" y="0"/>
                </a:moveTo>
                <a:lnTo>
                  <a:pt x="1615799" y="0"/>
                </a:lnTo>
                <a:lnTo>
                  <a:pt x="1615799" y="2095966"/>
                </a:lnTo>
                <a:lnTo>
                  <a:pt x="0" y="20959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rot="6454853">
            <a:off x="11556180" y="-38312"/>
            <a:ext cx="786391" cy="1479943"/>
          </a:xfrm>
          <a:custGeom>
            <a:avLst/>
            <a:gdLst/>
            <a:ahLst/>
            <a:cxnLst/>
            <a:rect l="l" t="t" r="r" b="b"/>
            <a:pathLst>
              <a:path w="786391" h="1479943">
                <a:moveTo>
                  <a:pt x="0" y="0"/>
                </a:moveTo>
                <a:lnTo>
                  <a:pt x="786391" y="0"/>
                </a:lnTo>
                <a:lnTo>
                  <a:pt x="786391" y="1479943"/>
                </a:lnTo>
                <a:lnTo>
                  <a:pt x="0" y="14799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6">
            <a:extLst>
              <a:ext uri="{FF2B5EF4-FFF2-40B4-BE49-F238E27FC236}">
                <a16:creationId xmlns:a16="http://schemas.microsoft.com/office/drawing/2014/main" id="{6A866F11-6954-DE90-CF6A-4964A6F7707E}"/>
              </a:ext>
            </a:extLst>
          </p:cNvPr>
          <p:cNvSpPr txBox="1"/>
          <p:nvPr/>
        </p:nvSpPr>
        <p:spPr>
          <a:xfrm>
            <a:off x="6202728" y="941240"/>
            <a:ext cx="6166835" cy="1015663"/>
          </a:xfrm>
          <a:prstGeom prst="rect">
            <a:avLst/>
          </a:prstGeom>
        </p:spPr>
        <p:txBody>
          <a:bodyPr wrap="square" lIns="0" tIns="0" rIns="0" bIns="0" rtlCol="0" anchor="t">
            <a:spAutoFit/>
          </a:bodyPr>
          <a:lstStyle/>
          <a:p>
            <a:pPr algn="ctr">
              <a:spcBef>
                <a:spcPct val="0"/>
              </a:spcBef>
            </a:pPr>
            <a:r>
              <a:rPr lang="en-US" sz="6600" b="1" dirty="0">
                <a:solidFill>
                  <a:srgbClr val="4BACC6">
                    <a:lumMod val="75000"/>
                  </a:srgbClr>
                </a:solidFill>
                <a:latin typeface="Arial" panose="020B0604020202020204" pitchFamily="34" charset="0"/>
                <a:cs typeface="Arial" panose="020B0604020202020204" pitchFamily="34" charset="0"/>
              </a:rPr>
              <a:t>KHỞI ĐỘNG</a:t>
            </a:r>
          </a:p>
        </p:txBody>
      </p:sp>
      <p:grpSp>
        <p:nvGrpSpPr>
          <p:cNvPr id="2" name="Group 1"/>
          <p:cNvGrpSpPr/>
          <p:nvPr/>
        </p:nvGrpSpPr>
        <p:grpSpPr>
          <a:xfrm>
            <a:off x="1343452" y="2344516"/>
            <a:ext cx="15775017" cy="2031325"/>
            <a:chOff x="1343452" y="2344516"/>
            <a:chExt cx="15775017" cy="2031325"/>
          </a:xfrm>
        </p:grpSpPr>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3452" y="2715637"/>
              <a:ext cx="1669599" cy="1462838"/>
            </a:xfrm>
            <a:prstGeom prst="rect">
              <a:avLst/>
            </a:prstGeom>
          </p:spPr>
        </p:pic>
        <p:sp>
          <p:nvSpPr>
            <p:cNvPr id="24" name="Rectangle 23"/>
            <p:cNvSpPr/>
            <p:nvPr/>
          </p:nvSpPr>
          <p:spPr>
            <a:xfrm>
              <a:off x="3345999" y="2344516"/>
              <a:ext cx="13772470" cy="2031325"/>
            </a:xfrm>
            <a:prstGeom prst="rect">
              <a:avLst/>
            </a:prstGeom>
          </p:spPr>
          <p:txBody>
            <a:bodyPr wrap="square">
              <a:spAutoFit/>
            </a:bodyPr>
            <a:lstStyle/>
            <a:p>
              <a:pPr algn="just">
                <a:lnSpc>
                  <a:spcPct val="150000"/>
                </a:lnSpc>
              </a:pPr>
              <a:r>
                <a:rPr lang="en-US" sz="4200" i="1">
                  <a:solidFill>
                    <a:prstClr val="black"/>
                  </a:solidFill>
                  <a:latin typeface="Arial" panose="020B0604020202020204" pitchFamily="34" charset="0"/>
                  <a:cs typeface="Arial" panose="020B0604020202020204" pitchFamily="34" charset="0"/>
                </a:rPr>
                <a:t>Bạn Hà có 16 chiếc kẹo, bạn Hà cho bạn Mai </a:t>
              </a:r>
              <a:r>
                <a:rPr lang="vi-VN" sz="4200" i="1">
                  <a:solidFill>
                    <a:prstClr val="black"/>
                  </a:solidFill>
                  <a:latin typeface="Arial" panose="020B0604020202020204" pitchFamily="34" charset="0"/>
                  <a:cs typeface="Arial" panose="020B0604020202020204" pitchFamily="34" charset="0"/>
                </a:rPr>
                <a:t>    </a:t>
              </a:r>
              <a:r>
                <a:rPr lang="en-US" sz="4200" i="1">
                  <a:solidFill>
                    <a:prstClr val="black"/>
                  </a:solidFill>
                  <a:latin typeface="Arial" panose="020B0604020202020204" pitchFamily="34" charset="0"/>
                  <a:cs typeface="Arial" panose="020B0604020202020204" pitchFamily="34" charset="0"/>
                </a:rPr>
                <a:t>số kẹo. Tính số kẹo mà bạn Hà cho bạn Mai.</a:t>
              </a:r>
            </a:p>
          </p:txBody>
        </p:sp>
        <p:grpSp>
          <p:nvGrpSpPr>
            <p:cNvPr id="39" name="Group 38"/>
            <p:cNvGrpSpPr/>
            <p:nvPr/>
          </p:nvGrpSpPr>
          <p:grpSpPr>
            <a:xfrm>
              <a:off x="14583192" y="2344516"/>
              <a:ext cx="493706" cy="1384995"/>
              <a:chOff x="838200" y="1956903"/>
              <a:chExt cx="493706" cy="1384995"/>
            </a:xfrm>
          </p:grpSpPr>
          <p:sp>
            <p:nvSpPr>
              <p:cNvPr id="36" name="TextBox 35"/>
              <p:cNvSpPr txBox="1"/>
              <p:nvPr/>
            </p:nvSpPr>
            <p:spPr>
              <a:xfrm>
                <a:off x="838200" y="1956903"/>
                <a:ext cx="493706" cy="1384995"/>
              </a:xfrm>
              <a:prstGeom prst="rect">
                <a:avLst/>
              </a:prstGeom>
              <a:noFill/>
            </p:spPr>
            <p:txBody>
              <a:bodyPr wrap="square" rtlCol="0">
                <a:spAutoFit/>
              </a:bodyPr>
              <a:lstStyle/>
              <a:p>
                <a:pPr algn="ctr"/>
                <a:r>
                  <a:rPr lang="vi-VN" sz="4200" i="1">
                    <a:solidFill>
                      <a:prstClr val="black"/>
                    </a:solidFill>
                    <a:cs typeface="Arial" panose="020B0604020202020204" pitchFamily="34" charset="0"/>
                  </a:rPr>
                  <a:t>1</a:t>
                </a:r>
              </a:p>
              <a:p>
                <a:pPr algn="ctr"/>
                <a:r>
                  <a:rPr lang="vi-VN" sz="4200" i="1">
                    <a:solidFill>
                      <a:prstClr val="black"/>
                    </a:solidFill>
                    <a:cs typeface="Arial" panose="020B0604020202020204" pitchFamily="34" charset="0"/>
                  </a:rPr>
                  <a:t>4</a:t>
                </a:r>
                <a:endParaRPr lang="en-US" sz="4200" i="1">
                  <a:solidFill>
                    <a:prstClr val="black"/>
                  </a:solidFill>
                  <a:latin typeface="Arial" panose="020B0604020202020204" pitchFamily="34" charset="0"/>
                  <a:cs typeface="Arial" panose="020B0604020202020204" pitchFamily="34" charset="0"/>
                </a:endParaRPr>
              </a:p>
            </p:txBody>
          </p:sp>
          <p:cxnSp>
            <p:nvCxnSpPr>
              <p:cNvPr id="38" name="Straight Connector 37"/>
              <p:cNvCxnSpPr>
                <a:stCxn id="36" idx="1"/>
                <a:endCxn id="36" idx="3"/>
              </p:cNvCxnSpPr>
              <p:nvPr/>
            </p:nvCxnSpPr>
            <p:spPr>
              <a:xfrm>
                <a:off x="838200" y="2649401"/>
                <a:ext cx="4937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 name="Group 3"/>
          <p:cNvGrpSpPr/>
          <p:nvPr/>
        </p:nvGrpSpPr>
        <p:grpSpPr>
          <a:xfrm>
            <a:off x="4714145" y="4938379"/>
            <a:ext cx="9144000" cy="3921262"/>
            <a:chOff x="4714145" y="4938379"/>
            <a:chExt cx="9144000" cy="3921262"/>
          </a:xfrm>
        </p:grpSpPr>
        <p:sp>
          <p:nvSpPr>
            <p:cNvPr id="22" name="TextBox 21"/>
            <p:cNvSpPr txBox="1"/>
            <p:nvPr/>
          </p:nvSpPr>
          <p:spPr>
            <a:xfrm>
              <a:off x="8105045" y="4938379"/>
              <a:ext cx="2362200" cy="738664"/>
            </a:xfrm>
            <a:prstGeom prst="rect">
              <a:avLst/>
            </a:prstGeom>
            <a:noFill/>
          </p:spPr>
          <p:txBody>
            <a:bodyPr wrap="square" rtlCol="0">
              <a:spAutoFit/>
            </a:bodyPr>
            <a:lstStyle/>
            <a:p>
              <a:pPr algn="ctr"/>
              <a:r>
                <a:rPr lang="vi-VN" sz="4200" b="1" u="sng">
                  <a:latin typeface="Arial" panose="020B0604020202020204" pitchFamily="34" charset="0"/>
                  <a:cs typeface="Arial" panose="020B0604020202020204" pitchFamily="34" charset="0"/>
                </a:rPr>
                <a:t>Bài giải</a:t>
              </a:r>
              <a:endParaRPr lang="en-US" sz="4200" b="1" u="sng">
                <a:latin typeface="Arial" panose="020B0604020202020204" pitchFamily="34" charset="0"/>
                <a:cs typeface="Arial" panose="020B0604020202020204" pitchFamily="34" charset="0"/>
              </a:endParaRPr>
            </a:p>
          </p:txBody>
        </p:sp>
        <p:grpSp>
          <p:nvGrpSpPr>
            <p:cNvPr id="26" name="Group 25"/>
            <p:cNvGrpSpPr/>
            <p:nvPr/>
          </p:nvGrpSpPr>
          <p:grpSpPr>
            <a:xfrm>
              <a:off x="4714145" y="5858820"/>
              <a:ext cx="9144000" cy="3000821"/>
              <a:chOff x="4714145" y="5858820"/>
              <a:chExt cx="9144000" cy="3000821"/>
            </a:xfrm>
          </p:grpSpPr>
          <p:sp>
            <p:nvSpPr>
              <p:cNvPr id="23" name="Rectangle 22"/>
              <p:cNvSpPr/>
              <p:nvPr/>
            </p:nvSpPr>
            <p:spPr>
              <a:xfrm>
                <a:off x="4714145" y="5858820"/>
                <a:ext cx="9144000" cy="3000821"/>
              </a:xfrm>
              <a:prstGeom prst="rect">
                <a:avLst/>
              </a:prstGeom>
            </p:spPr>
            <p:txBody>
              <a:bodyPr>
                <a:spAutoFit/>
              </a:bodyPr>
              <a:lstStyle/>
              <a:p>
                <a:pPr algn="ctr">
                  <a:lnSpc>
                    <a:spcPct val="150000"/>
                  </a:lnSpc>
                </a:pPr>
                <a:r>
                  <a:rPr lang="en-US" sz="4200">
                    <a:latin typeface="Arial" panose="020B0604020202020204" pitchFamily="34" charset="0"/>
                    <a:cs typeface="Arial" panose="020B0604020202020204" pitchFamily="34" charset="0"/>
                  </a:rPr>
                  <a:t>Số kẹo mà bạn Hà cho bạn Mai là: </a:t>
                </a:r>
                <a:endParaRPr lang="vi-VN" sz="4200">
                  <a:latin typeface="Arial" panose="020B0604020202020204" pitchFamily="34" charset="0"/>
                  <a:cs typeface="Arial" panose="020B0604020202020204" pitchFamily="34" charset="0"/>
                </a:endParaRPr>
              </a:p>
              <a:p>
                <a:pPr algn="ctr">
                  <a:lnSpc>
                    <a:spcPct val="150000"/>
                  </a:lnSpc>
                </a:pPr>
                <a:r>
                  <a:rPr lang="en-US" sz="4200">
                    <a:latin typeface="Arial" panose="020B0604020202020204" pitchFamily="34" charset="0"/>
                    <a:cs typeface="Arial" panose="020B0604020202020204" pitchFamily="34" charset="0"/>
                  </a:rPr>
                  <a:t>16</a:t>
                </a:r>
                <a:r>
                  <a:rPr lang="vi-VN" sz="4200">
                    <a:latin typeface="Arial" panose="020B0604020202020204" pitchFamily="34" charset="0"/>
                    <a:cs typeface="Arial" panose="020B0604020202020204" pitchFamily="34" charset="0"/>
                  </a:rPr>
                  <a:t>   </a:t>
                </a:r>
                <a:r>
                  <a:rPr lang="en-US" sz="4200">
                    <a:latin typeface="Arial" panose="020B0604020202020204" pitchFamily="34" charset="0"/>
                    <a:cs typeface="Arial" panose="020B0604020202020204" pitchFamily="34" charset="0"/>
                  </a:rPr>
                  <a:t>×</a:t>
                </a:r>
                <a:r>
                  <a:rPr lang="vi-VN" sz="4200">
                    <a:latin typeface="Arial" panose="020B0604020202020204" pitchFamily="34" charset="0"/>
                    <a:cs typeface="Arial" panose="020B0604020202020204" pitchFamily="34" charset="0"/>
                  </a:rPr>
                  <a:t>         </a:t>
                </a:r>
                <a:r>
                  <a:rPr lang="en-US" sz="4200">
                    <a:latin typeface="Arial" panose="020B0604020202020204" pitchFamily="34" charset="0"/>
                    <a:cs typeface="Arial" panose="020B0604020202020204" pitchFamily="34" charset="0"/>
                  </a:rPr>
                  <a:t>=</a:t>
                </a:r>
                <a:r>
                  <a:rPr lang="vi-VN" sz="4200">
                    <a:latin typeface="Arial" panose="020B0604020202020204" pitchFamily="34" charset="0"/>
                    <a:cs typeface="Arial" panose="020B0604020202020204" pitchFamily="34" charset="0"/>
                  </a:rPr>
                  <a:t> </a:t>
                </a:r>
                <a:r>
                  <a:rPr lang="en-US" sz="4200">
                    <a:latin typeface="Arial" panose="020B0604020202020204" pitchFamily="34" charset="0"/>
                    <a:cs typeface="Arial" panose="020B0604020202020204" pitchFamily="34" charset="0"/>
                  </a:rPr>
                  <a:t>4 (chiếc kẹo)</a:t>
                </a:r>
              </a:p>
              <a:p>
                <a:pPr algn="r">
                  <a:lnSpc>
                    <a:spcPct val="150000"/>
                  </a:lnSpc>
                </a:pPr>
                <a:r>
                  <a:rPr lang="en-US" sz="4200">
                    <a:latin typeface="Arial" panose="020B0604020202020204" pitchFamily="34" charset="0"/>
                    <a:cs typeface="Arial" panose="020B0604020202020204" pitchFamily="34" charset="0"/>
                  </a:rPr>
                  <a:t>Đáp số: 4 chiếc kẹo.</a:t>
                </a:r>
              </a:p>
            </p:txBody>
          </p:sp>
          <p:grpSp>
            <p:nvGrpSpPr>
              <p:cNvPr id="25" name="Group 24"/>
              <p:cNvGrpSpPr/>
              <p:nvPr/>
            </p:nvGrpSpPr>
            <p:grpSpPr>
              <a:xfrm>
                <a:off x="7858192" y="6831136"/>
                <a:ext cx="493706" cy="1384995"/>
                <a:chOff x="15076898" y="5305978"/>
                <a:chExt cx="493706" cy="1384995"/>
              </a:xfrm>
            </p:grpSpPr>
            <p:sp>
              <p:nvSpPr>
                <p:cNvPr id="44" name="TextBox 43"/>
                <p:cNvSpPr txBox="1"/>
                <p:nvPr/>
              </p:nvSpPr>
              <p:spPr>
                <a:xfrm>
                  <a:off x="15076898" y="5305978"/>
                  <a:ext cx="493706" cy="1384995"/>
                </a:xfrm>
                <a:prstGeom prst="rect">
                  <a:avLst/>
                </a:prstGeom>
                <a:noFill/>
              </p:spPr>
              <p:txBody>
                <a:bodyPr wrap="square" rtlCol="0">
                  <a:spAutoFit/>
                </a:bodyPr>
                <a:lstStyle/>
                <a:p>
                  <a:pPr algn="ctr"/>
                  <a:r>
                    <a:rPr lang="vi-VN" sz="4200">
                      <a:solidFill>
                        <a:prstClr val="black"/>
                      </a:solidFill>
                      <a:latin typeface="Arial" panose="020B0604020202020204" pitchFamily="34" charset="0"/>
                      <a:cs typeface="Arial" panose="020B0604020202020204" pitchFamily="34" charset="0"/>
                    </a:rPr>
                    <a:t>1</a:t>
                  </a:r>
                </a:p>
                <a:p>
                  <a:pPr algn="ctr"/>
                  <a:r>
                    <a:rPr lang="vi-VN" sz="4200">
                      <a:solidFill>
                        <a:prstClr val="black"/>
                      </a:solidFill>
                      <a:latin typeface="Arial" panose="020B0604020202020204" pitchFamily="34" charset="0"/>
                      <a:cs typeface="Arial" panose="020B0604020202020204" pitchFamily="34" charset="0"/>
                    </a:rPr>
                    <a:t>4</a:t>
                  </a:r>
                  <a:endParaRPr lang="en-US" sz="4200">
                    <a:solidFill>
                      <a:prstClr val="black"/>
                    </a:solidFill>
                    <a:latin typeface="Arial" panose="020B0604020202020204" pitchFamily="34" charset="0"/>
                    <a:cs typeface="Arial" panose="020B0604020202020204" pitchFamily="34" charset="0"/>
                  </a:endParaRPr>
                </a:p>
              </p:txBody>
            </p:sp>
            <p:cxnSp>
              <p:nvCxnSpPr>
                <p:cNvPr id="45" name="Straight Connector 44"/>
                <p:cNvCxnSpPr>
                  <a:stCxn id="44" idx="1"/>
                  <a:endCxn id="44" idx="3"/>
                </p:cNvCxnSpPr>
                <p:nvPr/>
              </p:nvCxnSpPr>
              <p:spPr>
                <a:xfrm>
                  <a:off x="15076898" y="5998476"/>
                  <a:ext cx="4937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pic>
        <p:nvPicPr>
          <p:cNvPr id="27" name="Picture 26"/>
          <p:cNvPicPr>
            <a:picLocks noChangeAspect="1"/>
          </p:cNvPicPr>
          <p:nvPr/>
        </p:nvPicPr>
        <p:blipFill>
          <a:blip r:embed="rId9"/>
          <a:stretch>
            <a:fillRect/>
          </a:stretch>
        </p:blipFill>
        <p:spPr>
          <a:xfrm>
            <a:off x="914334" y="6831136"/>
            <a:ext cx="3554692" cy="3452400"/>
          </a:xfrm>
          <a:prstGeom prst="rect">
            <a:avLst/>
          </a:prstGeom>
        </p:spPr>
      </p:pic>
      <p:pic>
        <p:nvPicPr>
          <p:cNvPr id="37" name="Picture 36"/>
          <p:cNvPicPr>
            <a:picLocks noChangeAspect="1"/>
          </p:cNvPicPr>
          <p:nvPr/>
        </p:nvPicPr>
        <p:blipFill>
          <a:blip r:embed="rId10"/>
          <a:stretch>
            <a:fillRect/>
          </a:stretch>
        </p:blipFill>
        <p:spPr>
          <a:xfrm>
            <a:off x="15282672" y="7695962"/>
            <a:ext cx="2657192" cy="2620287"/>
          </a:xfrm>
          <a:prstGeom prst="rect">
            <a:avLst/>
          </a:prstGeom>
        </p:spPr>
      </p:pic>
    </p:spTree>
    <p:extLst>
      <p:ext uri="{BB962C8B-B14F-4D97-AF65-F5344CB8AC3E}">
        <p14:creationId xmlns:p14="http://schemas.microsoft.com/office/powerpoint/2010/main" val="24285098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3"/>
          <p:cNvSpPr/>
          <p:nvPr/>
        </p:nvSpPr>
        <p:spPr>
          <a:xfrm>
            <a:off x="1313282"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a:buClr>
                <a:srgbClr val="000000"/>
              </a:buClr>
              <a:buFont typeface="Arial"/>
              <a:buNone/>
            </a:pPr>
            <a:r>
              <a:rPr lang="vi-VN" sz="4400" kern="0">
                <a:solidFill>
                  <a:srgbClr val="000000"/>
                </a:solidFill>
                <a:latin typeface="Arial" panose="020B0604020202020204" pitchFamily="34" charset="0"/>
                <a:ea typeface="Arial"/>
                <a:cs typeface="Arial" panose="020B0604020202020204" pitchFamily="34" charset="0"/>
                <a:sym typeface="Arial"/>
              </a:rPr>
              <a:t>A. 14 quả</a:t>
            </a:r>
            <a:endParaRPr sz="4400" kern="0">
              <a:solidFill>
                <a:srgbClr val="000000"/>
              </a:solidFill>
              <a:latin typeface="Arial" panose="020B0604020202020204" pitchFamily="34" charset="0"/>
              <a:ea typeface="Arial"/>
              <a:cs typeface="Arial" panose="020B0604020202020204" pitchFamily="34" charset="0"/>
              <a:sym typeface="Arial"/>
            </a:endParaRPr>
          </a:p>
        </p:txBody>
      </p:sp>
      <p:sp>
        <p:nvSpPr>
          <p:cNvPr id="103" name="Google Shape;103;p3"/>
          <p:cNvSpPr/>
          <p:nvPr/>
        </p:nvSpPr>
        <p:spPr>
          <a:xfrm>
            <a:off x="1313282"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a:buClr>
                <a:srgbClr val="000000"/>
              </a:buClr>
              <a:buFont typeface="Arial"/>
              <a:buNone/>
            </a:pPr>
            <a:r>
              <a:rPr lang="vi-VN" sz="4400" kern="0">
                <a:solidFill>
                  <a:srgbClr val="000000"/>
                </a:solidFill>
                <a:latin typeface="Arial" panose="020B0604020202020204" pitchFamily="34" charset="0"/>
                <a:ea typeface="Arial"/>
                <a:cs typeface="Arial" panose="020B0604020202020204" pitchFamily="34" charset="0"/>
                <a:sym typeface="Arial"/>
              </a:rPr>
              <a:t>C. 18 quả</a:t>
            </a:r>
            <a:endParaRPr sz="4400" kern="0">
              <a:solidFill>
                <a:srgbClr val="000000"/>
              </a:solidFill>
              <a:latin typeface="Arial" panose="020B0604020202020204" pitchFamily="34" charset="0"/>
              <a:ea typeface="Arial"/>
              <a:cs typeface="Arial" panose="020B0604020202020204" pitchFamily="34" charset="0"/>
              <a:sym typeface="Arial"/>
            </a:endParaRPr>
          </a:p>
        </p:txBody>
      </p:sp>
      <p:sp>
        <p:nvSpPr>
          <p:cNvPr id="104" name="Google Shape;104;p3"/>
          <p:cNvSpPr/>
          <p:nvPr/>
        </p:nvSpPr>
        <p:spPr>
          <a:xfrm>
            <a:off x="9358609"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a:buClr>
                <a:srgbClr val="000000"/>
              </a:buClr>
              <a:buFont typeface="Arial"/>
              <a:buNone/>
            </a:pPr>
            <a:r>
              <a:rPr lang="vi-VN" sz="4400" kern="0">
                <a:solidFill>
                  <a:srgbClr val="000000"/>
                </a:solidFill>
                <a:latin typeface="Arial" panose="020B0604020202020204" pitchFamily="34" charset="0"/>
                <a:ea typeface="Arial"/>
                <a:cs typeface="Arial" panose="020B0604020202020204" pitchFamily="34" charset="0"/>
                <a:sym typeface="Arial"/>
              </a:rPr>
              <a:t>B. 16 quả</a:t>
            </a:r>
            <a:endParaRPr sz="4400" kern="0">
              <a:solidFill>
                <a:srgbClr val="000000"/>
              </a:solidFill>
              <a:latin typeface="Arial" panose="020B0604020202020204" pitchFamily="34" charset="0"/>
              <a:ea typeface="Arial"/>
              <a:cs typeface="Arial" panose="020B0604020202020204" pitchFamily="34" charset="0"/>
              <a:sym typeface="Arial"/>
            </a:endParaRPr>
          </a:p>
        </p:txBody>
      </p:sp>
      <p:sp>
        <p:nvSpPr>
          <p:cNvPr id="105" name="Google Shape;105;p3"/>
          <p:cNvSpPr/>
          <p:nvPr/>
        </p:nvSpPr>
        <p:spPr>
          <a:xfrm>
            <a:off x="9358609"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a:buClr>
                <a:srgbClr val="000000"/>
              </a:buClr>
              <a:buFont typeface="Arial"/>
              <a:buNone/>
            </a:pPr>
            <a:r>
              <a:rPr lang="vi-VN" sz="4400" kern="0">
                <a:solidFill>
                  <a:srgbClr val="000000"/>
                </a:solidFill>
                <a:latin typeface="Arial" panose="020B0604020202020204" pitchFamily="34" charset="0"/>
                <a:ea typeface="Arial"/>
                <a:cs typeface="Arial" panose="020B0604020202020204" pitchFamily="34" charset="0"/>
                <a:sym typeface="Arial"/>
              </a:rPr>
              <a:t>D. 22 quả</a:t>
            </a:r>
            <a:endParaRPr sz="4400" kern="0">
              <a:solidFill>
                <a:srgbClr val="000000"/>
              </a:solidFill>
              <a:latin typeface="Arial" panose="020B0604020202020204" pitchFamily="34" charset="0"/>
              <a:ea typeface="Arial"/>
              <a:cs typeface="Arial" panose="020B0604020202020204" pitchFamily="34" charset="0"/>
              <a:sym typeface="Arial"/>
            </a:endParaRPr>
          </a:p>
        </p:txBody>
      </p:sp>
      <p:pic>
        <p:nvPicPr>
          <p:cNvPr id="106" name="Google Shape;106;p3">
            <a:hlinkClick r:id="rId3" action="ppaction://hlinksldjump"/>
          </p:cNvPr>
          <p:cNvPicPr preferRelativeResize="0"/>
          <p:nvPr/>
        </p:nvPicPr>
        <p:blipFill rotWithShape="1">
          <a:blip r:embed="rId4">
            <a:alphaModFix/>
          </a:blip>
          <a:srcRect/>
          <a:stretch/>
        </p:blipFill>
        <p:spPr>
          <a:xfrm>
            <a:off x="16885355" y="8803433"/>
            <a:ext cx="1402646" cy="1483568"/>
          </a:xfrm>
          <a:prstGeom prst="rect">
            <a:avLst/>
          </a:prstGeom>
          <a:noFill/>
          <a:ln>
            <a:noFill/>
          </a:ln>
        </p:spPr>
      </p:pic>
      <p:grpSp>
        <p:nvGrpSpPr>
          <p:cNvPr id="4" name="Group 3"/>
          <p:cNvGrpSpPr/>
          <p:nvPr/>
        </p:nvGrpSpPr>
        <p:grpSpPr>
          <a:xfrm>
            <a:off x="1313284" y="713792"/>
            <a:ext cx="15661433" cy="2967135"/>
            <a:chOff x="1313284" y="713792"/>
            <a:chExt cx="15661433" cy="2967135"/>
          </a:xfrm>
        </p:grpSpPr>
        <p:sp>
          <p:nvSpPr>
            <p:cNvPr id="101" name="Google Shape;101;p3"/>
            <p:cNvSpPr/>
            <p:nvPr/>
          </p:nvSpPr>
          <p:spPr>
            <a:xfrm>
              <a:off x="1313284" y="713792"/>
              <a:ext cx="15661433" cy="296713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ctr">
                <a:lnSpc>
                  <a:spcPct val="150000"/>
                </a:lnSpc>
                <a:buClr>
                  <a:srgbClr val="000000"/>
                </a:buClr>
                <a:buFont typeface="Arial"/>
                <a:buNone/>
              </a:pPr>
              <a:r>
                <a:rPr lang="vi-VN" sz="4400" b="1" kern="0">
                  <a:solidFill>
                    <a:srgbClr val="C00000"/>
                  </a:solidFill>
                  <a:latin typeface="Arial" panose="020B0604020202020204" pitchFamily="34" charset="0"/>
                  <a:ea typeface="Arial"/>
                  <a:cs typeface="Arial" panose="020B0604020202020204" pitchFamily="34" charset="0"/>
                  <a:sym typeface="Arial"/>
                </a:rPr>
                <a:t>Câu 5: </a:t>
              </a:r>
              <a:r>
                <a:rPr lang="vi-VN" sz="4400" kern="0">
                  <a:latin typeface="Arial" panose="020B0604020202020204" pitchFamily="34" charset="0"/>
                  <a:ea typeface="Arial"/>
                  <a:cs typeface="Arial" panose="020B0604020202020204" pitchFamily="34" charset="0"/>
                  <a:sym typeface="Arial"/>
                </a:rPr>
                <a:t>Khôi hái được 48 quả dâu tây, Khôi đã ăn       số quả dâu tây hái được. Hỏi Khôi đã ăn bao nhiêu quả dâu tây?</a:t>
              </a:r>
              <a:endParaRPr sz="4400" kern="0">
                <a:solidFill>
                  <a:srgbClr val="000000"/>
                </a:solidFill>
                <a:latin typeface="Arial" panose="020B0604020202020204" pitchFamily="34" charset="0"/>
                <a:ea typeface="Arial"/>
                <a:cs typeface="Arial" panose="020B0604020202020204" pitchFamily="34" charset="0"/>
                <a:sym typeface="Arial"/>
              </a:endParaRPr>
            </a:p>
          </p:txBody>
        </p:sp>
        <p:grpSp>
          <p:nvGrpSpPr>
            <p:cNvPr id="3" name="Group 2"/>
            <p:cNvGrpSpPr/>
            <p:nvPr/>
          </p:nvGrpSpPr>
          <p:grpSpPr>
            <a:xfrm>
              <a:off x="14097000" y="1028700"/>
              <a:ext cx="685800" cy="1446550"/>
              <a:chOff x="7239000" y="1670924"/>
              <a:chExt cx="685800" cy="1446550"/>
            </a:xfrm>
          </p:grpSpPr>
          <p:sp>
            <p:nvSpPr>
              <p:cNvPr id="9" name="TextBox 8"/>
              <p:cNvSpPr txBox="1"/>
              <p:nvPr/>
            </p:nvSpPr>
            <p:spPr>
              <a:xfrm>
                <a:off x="7239000" y="1670924"/>
                <a:ext cx="685800" cy="1446550"/>
              </a:xfrm>
              <a:prstGeom prst="rect">
                <a:avLst/>
              </a:prstGeom>
              <a:noFill/>
            </p:spPr>
            <p:txBody>
              <a:bodyPr wrap="square" rtlCol="0">
                <a:spAutoFit/>
              </a:bodyPr>
              <a:lstStyle/>
              <a:p>
                <a:pPr algn="ctr"/>
                <a:r>
                  <a:rPr lang="vi-VN" sz="4400">
                    <a:solidFill>
                      <a:prstClr val="black"/>
                    </a:solidFill>
                    <a:latin typeface="Arial" panose="020B0604020202020204" pitchFamily="34" charset="0"/>
                    <a:cs typeface="Arial" panose="020B0604020202020204" pitchFamily="34" charset="0"/>
                  </a:rPr>
                  <a:t>3</a:t>
                </a:r>
              </a:p>
              <a:p>
                <a:pPr algn="ctr"/>
                <a:r>
                  <a:rPr lang="vi-VN" sz="4400">
                    <a:solidFill>
                      <a:prstClr val="black"/>
                    </a:solidFill>
                    <a:latin typeface="Arial" panose="020B0604020202020204" pitchFamily="34" charset="0"/>
                    <a:cs typeface="Arial" panose="020B0604020202020204" pitchFamily="34" charset="0"/>
                  </a:rPr>
                  <a:t>8</a:t>
                </a:r>
                <a:endParaRPr lang="en-US" sz="4400">
                  <a:solidFill>
                    <a:prstClr val="black"/>
                  </a:solidFill>
                  <a:latin typeface="Arial" panose="020B0604020202020204" pitchFamily="34" charset="0"/>
                  <a:cs typeface="Arial" panose="020B0604020202020204" pitchFamily="34" charset="0"/>
                </a:endParaRPr>
              </a:p>
            </p:txBody>
          </p:sp>
          <p:cxnSp>
            <p:nvCxnSpPr>
              <p:cNvPr id="10" name="Straight Connector 9"/>
              <p:cNvCxnSpPr>
                <a:stCxn id="9" idx="1"/>
                <a:endCxn id="9" idx="3"/>
              </p:cNvCxnSpPr>
              <p:nvPr/>
            </p:nvCxnSpPr>
            <p:spPr>
              <a:xfrm>
                <a:off x="7239000" y="2394199"/>
                <a:ext cx="685800" cy="0"/>
              </a:xfrm>
              <a:prstGeom prst="line">
                <a:avLst/>
              </a:prstGeom>
              <a:noFill/>
              <a:ln w="38100" cap="flat" cmpd="sng" algn="ctr">
                <a:solidFill>
                  <a:sysClr val="windowText" lastClr="000000"/>
                </a:solidFill>
                <a:prstDash val="solid"/>
              </a:ln>
              <a:effectLst/>
            </p:spPr>
          </p:cxnSp>
        </p:grpSp>
      </p:grpSp>
      <p:sp>
        <p:nvSpPr>
          <p:cNvPr id="12" name="Google Shape;103;p3"/>
          <p:cNvSpPr/>
          <p:nvPr/>
        </p:nvSpPr>
        <p:spPr>
          <a:xfrm>
            <a:off x="1313282" y="6806683"/>
            <a:ext cx="7616114" cy="2472611"/>
          </a:xfrm>
          <a:prstGeom prst="roundRect">
            <a:avLst>
              <a:gd name="adj" fmla="val 16667"/>
            </a:avLst>
          </a:prstGeom>
          <a:solidFill>
            <a:schemeClr val="accent4">
              <a:lumMod val="60000"/>
              <a:lumOff val="40000"/>
            </a:schemeClr>
          </a:solidFill>
          <a:ln w="12700" cap="flat" cmpd="sng">
            <a:solidFill>
              <a:schemeClr val="accent4">
                <a:lumMod val="60000"/>
                <a:lumOff val="40000"/>
              </a:schemeClr>
            </a:solidFill>
            <a:prstDash val="solid"/>
            <a:miter lim="800000"/>
            <a:headEnd type="none" w="sm" len="sm"/>
            <a:tailEnd type="none" w="sm" len="sm"/>
          </a:ln>
        </p:spPr>
        <p:txBody>
          <a:bodyPr spcFirstLastPara="1" wrap="square" lIns="137138" tIns="68550" rIns="137138" bIns="68550" anchor="ctr" anchorCtr="0">
            <a:noAutofit/>
          </a:bodyPr>
          <a:lstStyle/>
          <a:p>
            <a:pPr algn="just">
              <a:buClr>
                <a:srgbClr val="000000"/>
              </a:buClr>
              <a:buFont typeface="Arial"/>
              <a:buNone/>
            </a:pPr>
            <a:r>
              <a:rPr lang="vi-VN" sz="4400" kern="0">
                <a:solidFill>
                  <a:srgbClr val="000000"/>
                </a:solidFill>
                <a:latin typeface="Arial" panose="020B0604020202020204" pitchFamily="34" charset="0"/>
                <a:ea typeface="Arial"/>
                <a:cs typeface="Arial" panose="020B0604020202020204" pitchFamily="34" charset="0"/>
                <a:sym typeface="Arial"/>
              </a:rPr>
              <a:t>C. 18 quả</a:t>
            </a:r>
            <a:endParaRPr sz="4400" kern="0">
              <a:solidFill>
                <a:srgbClr val="000000"/>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99161302"/>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
                                        </p:tgtEl>
                                        <p:attrNameLst>
                                          <p:attrName>style.visibility</p:attrName>
                                        </p:attrNameLst>
                                      </p:cBhvr>
                                      <p:to>
                                        <p:strVal val="visible"/>
                                      </p:to>
                                    </p:set>
                                    <p:animEffect transition="in" filter="fade">
                                      <p:cBhvr>
                                        <p:cTn id="11" dur="500"/>
                                        <p:tgtEl>
                                          <p:spTgt spid="102"/>
                                        </p:tgtEl>
                                      </p:cBhvr>
                                    </p:animEffect>
                                  </p:childTnLst>
                                </p:cTn>
                              </p:par>
                              <p:par>
                                <p:cTn id="12" presetID="10" presetClass="entr" presetSubtype="0" fill="hold" nodeType="withEffect">
                                  <p:stCondLst>
                                    <p:cond delay="0"/>
                                  </p:stCondLst>
                                  <p:childTnLst>
                                    <p:set>
                                      <p:cBhvr>
                                        <p:cTn id="13" dur="1" fill="hold">
                                          <p:stCondLst>
                                            <p:cond delay="0"/>
                                          </p:stCondLst>
                                        </p:cTn>
                                        <p:tgtEl>
                                          <p:spTgt spid="104"/>
                                        </p:tgtEl>
                                        <p:attrNameLst>
                                          <p:attrName>style.visibility</p:attrName>
                                        </p:attrNameLst>
                                      </p:cBhvr>
                                      <p:to>
                                        <p:strVal val="visible"/>
                                      </p:to>
                                    </p:set>
                                    <p:animEffect transition="in" filter="fade">
                                      <p:cBhvr>
                                        <p:cTn id="14" dur="500"/>
                                        <p:tgtEl>
                                          <p:spTgt spid="104"/>
                                        </p:tgtEl>
                                      </p:cBhvr>
                                    </p:animEffect>
                                  </p:childTnLst>
                                </p:cTn>
                              </p:par>
                              <p:par>
                                <p:cTn id="15" presetID="10" presetClass="entr" presetSubtype="0" fill="hold" nodeType="withEffect">
                                  <p:stCondLst>
                                    <p:cond delay="0"/>
                                  </p:stCondLst>
                                  <p:childTnLst>
                                    <p:set>
                                      <p:cBhvr>
                                        <p:cTn id="16" dur="1" fill="hold">
                                          <p:stCondLst>
                                            <p:cond delay="0"/>
                                          </p:stCondLst>
                                        </p:cTn>
                                        <p:tgtEl>
                                          <p:spTgt spid="103"/>
                                        </p:tgtEl>
                                        <p:attrNameLst>
                                          <p:attrName>style.visibility</p:attrName>
                                        </p:attrNameLst>
                                      </p:cBhvr>
                                      <p:to>
                                        <p:strVal val="visible"/>
                                      </p:to>
                                    </p:set>
                                    <p:animEffect transition="in" filter="fade">
                                      <p:cBhvr>
                                        <p:cTn id="17" dur="500"/>
                                        <p:tgtEl>
                                          <p:spTgt spid="103"/>
                                        </p:tgtEl>
                                      </p:cBhvr>
                                    </p:animEffect>
                                  </p:childTnLst>
                                </p:cTn>
                              </p:par>
                              <p:par>
                                <p:cTn id="18" presetID="10" presetClass="entr" presetSubtype="0" fill="hold" nodeType="withEffect">
                                  <p:stCondLst>
                                    <p:cond delay="0"/>
                                  </p:stCondLst>
                                  <p:childTnLst>
                                    <p:set>
                                      <p:cBhvr>
                                        <p:cTn id="19" dur="1" fill="hold">
                                          <p:stCondLst>
                                            <p:cond delay="0"/>
                                          </p:stCondLst>
                                        </p:cTn>
                                        <p:tgtEl>
                                          <p:spTgt spid="105"/>
                                        </p:tgtEl>
                                        <p:attrNameLst>
                                          <p:attrName>style.visibility</p:attrName>
                                        </p:attrNameLst>
                                      </p:cBhvr>
                                      <p:to>
                                        <p:strVal val="visible"/>
                                      </p:to>
                                    </p:set>
                                    <p:animEffect transition="in" filter="fade">
                                      <p:cBhvr>
                                        <p:cTn id="20" dur="500"/>
                                        <p:tgtEl>
                                          <p:spTgt spid="105"/>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dissolv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09631" y="2483227"/>
            <a:ext cx="8647187" cy="8647187"/>
            <a:chOff x="0" y="0"/>
            <a:chExt cx="11529582" cy="11529582"/>
          </a:xfrm>
        </p:grpSpPr>
        <p:sp>
          <p:nvSpPr>
            <p:cNvPr id="3" name="Freeform 3"/>
            <p:cNvSpPr/>
            <p:nvPr/>
          </p:nvSpPr>
          <p:spPr>
            <a:xfrm rot="5400000">
              <a:off x="3644708" y="4968202"/>
              <a:ext cx="11529582" cy="1593179"/>
            </a:xfrm>
            <a:custGeom>
              <a:avLst/>
              <a:gdLst/>
              <a:ahLst/>
              <a:cxnLst/>
              <a:rect l="l" t="t" r="r" b="b"/>
              <a:pathLst>
                <a:path w="11529582" h="1593179">
                  <a:moveTo>
                    <a:pt x="0" y="0"/>
                  </a:moveTo>
                  <a:lnTo>
                    <a:pt x="11529582" y="0"/>
                  </a:lnTo>
                  <a:lnTo>
                    <a:pt x="11529582" y="1593178"/>
                  </a:lnTo>
                  <a:lnTo>
                    <a:pt x="0" y="15931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0800000">
              <a:off x="0" y="8924252"/>
              <a:ext cx="11529582" cy="1593179"/>
            </a:xfrm>
            <a:custGeom>
              <a:avLst/>
              <a:gdLst/>
              <a:ahLst/>
              <a:cxnLst/>
              <a:rect l="l" t="t" r="r" b="b"/>
              <a:pathLst>
                <a:path w="11529582" h="1593179">
                  <a:moveTo>
                    <a:pt x="0" y="0"/>
                  </a:moveTo>
                  <a:lnTo>
                    <a:pt x="11529582" y="0"/>
                  </a:lnTo>
                  <a:lnTo>
                    <a:pt x="11529582" y="1593179"/>
                  </a:lnTo>
                  <a:lnTo>
                    <a:pt x="0" y="15931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6" name="Freeform 6"/>
          <p:cNvSpPr/>
          <p:nvPr/>
        </p:nvSpPr>
        <p:spPr>
          <a:xfrm rot="8993259">
            <a:off x="305630" y="8441000"/>
            <a:ext cx="2090970" cy="1817139"/>
          </a:xfrm>
          <a:custGeom>
            <a:avLst/>
            <a:gdLst/>
            <a:ahLst/>
            <a:cxnLst/>
            <a:rect l="l" t="t" r="r" b="b"/>
            <a:pathLst>
              <a:path w="2090970" h="1817139">
                <a:moveTo>
                  <a:pt x="0" y="0"/>
                </a:moveTo>
                <a:lnTo>
                  <a:pt x="2090970" y="0"/>
                </a:lnTo>
                <a:lnTo>
                  <a:pt x="2090970" y="1817139"/>
                </a:lnTo>
                <a:lnTo>
                  <a:pt x="0" y="18171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7" name="Group 7"/>
          <p:cNvGrpSpPr>
            <a:grpSpLocks noChangeAspect="1"/>
          </p:cNvGrpSpPr>
          <p:nvPr/>
        </p:nvGrpSpPr>
        <p:grpSpPr>
          <a:xfrm>
            <a:off x="1580864" y="3802023"/>
            <a:ext cx="4598960" cy="4598960"/>
            <a:chOff x="0" y="0"/>
            <a:chExt cx="19050000" cy="19050000"/>
          </a:xfrm>
        </p:grpSpPr>
        <p:sp>
          <p:nvSpPr>
            <p:cNvPr id="8" name="Freeform 8"/>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solidFill>
              <a:srgbClr val="EFBC68"/>
            </a:solidFill>
            <a:ln w="12700">
              <a:solidFill>
                <a:srgbClr val="000000"/>
              </a:solidFill>
            </a:ln>
          </p:spPr>
          <p:txBody>
            <a:bodyPr/>
            <a:lstStyle/>
            <a:p>
              <a:endParaRPr lang="en-US"/>
            </a:p>
          </p:txBody>
        </p:sp>
        <p:sp>
          <p:nvSpPr>
            <p:cNvPr id="9" name="Freeform 9"/>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6"/>
              <a:stretch>
                <a:fillRect/>
              </a:stretch>
            </a:blipFill>
          </p:spPr>
          <p:txBody>
            <a:bodyPr/>
            <a:lstStyle/>
            <a:p>
              <a:endParaRPr lang="en-US"/>
            </a:p>
          </p:txBody>
        </p:sp>
      </p:grpSp>
      <p:grpSp>
        <p:nvGrpSpPr>
          <p:cNvPr id="12" name="Group 12"/>
          <p:cNvGrpSpPr>
            <a:grpSpLocks noChangeAspect="1"/>
          </p:cNvGrpSpPr>
          <p:nvPr/>
        </p:nvGrpSpPr>
        <p:grpSpPr>
          <a:xfrm>
            <a:off x="7056843" y="3802023"/>
            <a:ext cx="4598960" cy="4598960"/>
            <a:chOff x="0" y="0"/>
            <a:chExt cx="19050000" cy="19050000"/>
          </a:xfrm>
        </p:grpSpPr>
        <p:sp>
          <p:nvSpPr>
            <p:cNvPr id="13" name="Freeform 13"/>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solidFill>
              <a:srgbClr val="D6DAD5"/>
            </a:solidFill>
            <a:ln w="12700">
              <a:solidFill>
                <a:srgbClr val="000000"/>
              </a:solidFill>
            </a:ln>
          </p:spPr>
          <p:txBody>
            <a:bodyPr/>
            <a:lstStyle/>
            <a:p>
              <a:endParaRPr lang="en-US"/>
            </a:p>
          </p:txBody>
        </p:sp>
        <p:sp>
          <p:nvSpPr>
            <p:cNvPr id="14" name="Freeform 14"/>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6"/>
              <a:stretch>
                <a:fillRect/>
              </a:stretch>
            </a:blipFill>
          </p:spPr>
          <p:txBody>
            <a:bodyPr/>
            <a:lstStyle/>
            <a:p>
              <a:endParaRPr lang="en-US"/>
            </a:p>
          </p:txBody>
        </p:sp>
      </p:grpSp>
      <p:sp>
        <p:nvSpPr>
          <p:cNvPr id="15" name="Freeform 15"/>
          <p:cNvSpPr/>
          <p:nvPr/>
        </p:nvSpPr>
        <p:spPr>
          <a:xfrm rot="373662">
            <a:off x="16015518" y="213375"/>
            <a:ext cx="2107590" cy="1831582"/>
          </a:xfrm>
          <a:custGeom>
            <a:avLst/>
            <a:gdLst/>
            <a:ahLst/>
            <a:cxnLst/>
            <a:rect l="l" t="t" r="r" b="b"/>
            <a:pathLst>
              <a:path w="2107590" h="1831582">
                <a:moveTo>
                  <a:pt x="0" y="0"/>
                </a:moveTo>
                <a:lnTo>
                  <a:pt x="2107590" y="0"/>
                </a:lnTo>
                <a:lnTo>
                  <a:pt x="2107590" y="1831583"/>
                </a:lnTo>
                <a:lnTo>
                  <a:pt x="0" y="18315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6" name="Group 16"/>
          <p:cNvGrpSpPr>
            <a:grpSpLocks noChangeAspect="1"/>
          </p:cNvGrpSpPr>
          <p:nvPr/>
        </p:nvGrpSpPr>
        <p:grpSpPr>
          <a:xfrm>
            <a:off x="12559796" y="3852418"/>
            <a:ext cx="4598960" cy="4598960"/>
            <a:chOff x="0" y="0"/>
            <a:chExt cx="19050000" cy="19050000"/>
          </a:xfrm>
        </p:grpSpPr>
        <p:sp>
          <p:nvSpPr>
            <p:cNvPr id="17" name="Freeform 17"/>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solidFill>
              <a:srgbClr val="EFB799"/>
            </a:solidFill>
            <a:ln w="12700">
              <a:solidFill>
                <a:srgbClr val="000000"/>
              </a:solidFill>
            </a:ln>
          </p:spPr>
          <p:txBody>
            <a:bodyPr/>
            <a:lstStyle/>
            <a:p>
              <a:endParaRPr lang="en-US"/>
            </a:p>
          </p:txBody>
        </p:sp>
        <p:sp>
          <p:nvSpPr>
            <p:cNvPr id="18" name="Freeform 18"/>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6"/>
              <a:stretch>
                <a:fillRect/>
              </a:stretch>
            </a:blipFill>
          </p:spPr>
          <p:txBody>
            <a:bodyPr/>
            <a:lstStyle/>
            <a:p>
              <a:endParaRPr lang="en-US"/>
            </a:p>
          </p:txBody>
        </p:sp>
      </p:grpSp>
      <p:sp>
        <p:nvSpPr>
          <p:cNvPr id="19" name="Freeform 19"/>
          <p:cNvSpPr/>
          <p:nvPr/>
        </p:nvSpPr>
        <p:spPr>
          <a:xfrm rot="-5400000">
            <a:off x="-2947728" y="5778632"/>
            <a:ext cx="7467218" cy="1549519"/>
          </a:xfrm>
          <a:custGeom>
            <a:avLst/>
            <a:gdLst/>
            <a:ahLst/>
            <a:cxnLst/>
            <a:rect l="l" t="t" r="r" b="b"/>
            <a:pathLst>
              <a:path w="7467218" h="1549519">
                <a:moveTo>
                  <a:pt x="0" y="0"/>
                </a:moveTo>
                <a:lnTo>
                  <a:pt x="7467218" y="0"/>
                </a:lnTo>
                <a:lnTo>
                  <a:pt x="7467218" y="1549519"/>
                </a:lnTo>
                <a:lnTo>
                  <a:pt x="0" y="1549519"/>
                </a:lnTo>
                <a:lnTo>
                  <a:pt x="0" y="0"/>
                </a:lnTo>
                <a:close/>
              </a:path>
            </a:pathLst>
          </a:custGeom>
          <a:blipFill>
            <a:blip r:embed="rId2">
              <a:extLst>
                <a:ext uri="{96DAC541-7B7A-43D3-8B79-37D633B846F1}">
                  <asvg:svgBlip xmlns:asvg="http://schemas.microsoft.com/office/drawing/2016/SVG/main" r:embed="rId3"/>
                </a:ext>
              </a:extLst>
            </a:blip>
            <a:stretch>
              <a:fillRect l="-50171"/>
            </a:stretch>
          </a:blipFill>
        </p:spPr>
        <p:txBody>
          <a:bodyPr/>
          <a:lstStyle/>
          <a:p>
            <a:endParaRPr lang="en-US"/>
          </a:p>
        </p:txBody>
      </p:sp>
      <p:sp>
        <p:nvSpPr>
          <p:cNvPr id="20" name="Freeform 20"/>
          <p:cNvSpPr/>
          <p:nvPr/>
        </p:nvSpPr>
        <p:spPr>
          <a:xfrm>
            <a:off x="-3559521" y="-249521"/>
            <a:ext cx="11213627" cy="1549519"/>
          </a:xfrm>
          <a:custGeom>
            <a:avLst/>
            <a:gdLst/>
            <a:ahLst/>
            <a:cxnLst/>
            <a:rect l="l" t="t" r="r" b="b"/>
            <a:pathLst>
              <a:path w="11213627" h="1549519">
                <a:moveTo>
                  <a:pt x="0" y="0"/>
                </a:moveTo>
                <a:lnTo>
                  <a:pt x="11213627" y="0"/>
                </a:lnTo>
                <a:lnTo>
                  <a:pt x="11213627" y="1549520"/>
                </a:lnTo>
                <a:lnTo>
                  <a:pt x="0" y="15495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5" name="TextBox 5">
            <a:extLst>
              <a:ext uri="{FF2B5EF4-FFF2-40B4-BE49-F238E27FC236}">
                <a16:creationId xmlns:a16="http://schemas.microsoft.com/office/drawing/2014/main" id="{6FF9E7BB-38E6-A8C4-FE5C-F7C2D08357A5}"/>
              </a:ext>
            </a:extLst>
          </p:cNvPr>
          <p:cNvSpPr txBox="1"/>
          <p:nvPr/>
        </p:nvSpPr>
        <p:spPr>
          <a:xfrm>
            <a:off x="4191000" y="1655383"/>
            <a:ext cx="9816787" cy="1107996"/>
          </a:xfrm>
          <a:prstGeom prst="rect">
            <a:avLst/>
          </a:prstGeom>
        </p:spPr>
        <p:txBody>
          <a:bodyPr wrap="square" lIns="0" tIns="0" rIns="0" bIns="0" rtlCol="0" anchor="t">
            <a:spAutoFit/>
          </a:bodyPr>
          <a:lstStyle/>
          <a:p>
            <a:pPr marL="0" lvl="0" indent="0" algn="ctr">
              <a:spcBef>
                <a:spcPct val="0"/>
              </a:spcBef>
            </a:pPr>
            <a:r>
              <a:rPr lang="en-US" sz="7200" b="1" dirty="0">
                <a:solidFill>
                  <a:schemeClr val="accent1">
                    <a:lumMod val="75000"/>
                  </a:schemeClr>
                </a:solidFill>
                <a:latin typeface="Arial" panose="020B0604020202020204" pitchFamily="34" charset="0"/>
                <a:cs typeface="Arial" panose="020B0604020202020204" pitchFamily="34" charset="0"/>
              </a:rPr>
              <a:t>HƯỚNG DẪN VỀ NHÀ</a:t>
            </a:r>
          </a:p>
        </p:txBody>
      </p:sp>
      <p:sp>
        <p:nvSpPr>
          <p:cNvPr id="21" name="TextBox 20"/>
          <p:cNvSpPr txBox="1"/>
          <p:nvPr/>
        </p:nvSpPr>
        <p:spPr>
          <a:xfrm>
            <a:off x="2077772" y="5038482"/>
            <a:ext cx="3581667" cy="2031325"/>
          </a:xfrm>
          <a:prstGeom prst="rect">
            <a:avLst/>
          </a:prstGeom>
          <a:noFill/>
        </p:spPr>
        <p:txBody>
          <a:bodyPr wrap="square" rtlCol="0">
            <a:spAutoFit/>
          </a:bodyPr>
          <a:lstStyle/>
          <a:p>
            <a:pPr algn="ctr">
              <a:lnSpc>
                <a:spcPct val="150000"/>
              </a:lnSpc>
            </a:pPr>
            <a:r>
              <a:rPr lang="vi-VN" sz="4200">
                <a:latin typeface="Arial" panose="020B0604020202020204" pitchFamily="34" charset="0"/>
                <a:cs typeface="Arial" panose="020B0604020202020204" pitchFamily="34" charset="0"/>
              </a:rPr>
              <a:t>Ghi nhớ kiến thức đã học</a:t>
            </a:r>
            <a:endParaRPr lang="en-US" sz="4200">
              <a:latin typeface="Arial" panose="020B0604020202020204" pitchFamily="34" charset="0"/>
              <a:cs typeface="Arial" panose="020B0604020202020204" pitchFamily="34" charset="0"/>
            </a:endParaRPr>
          </a:p>
        </p:txBody>
      </p:sp>
      <p:sp>
        <p:nvSpPr>
          <p:cNvPr id="22" name="TextBox 21"/>
          <p:cNvSpPr txBox="1"/>
          <p:nvPr/>
        </p:nvSpPr>
        <p:spPr>
          <a:xfrm>
            <a:off x="7565489" y="5035980"/>
            <a:ext cx="3581667" cy="2031325"/>
          </a:xfrm>
          <a:prstGeom prst="rect">
            <a:avLst/>
          </a:prstGeom>
          <a:noFill/>
        </p:spPr>
        <p:txBody>
          <a:bodyPr wrap="square" rtlCol="0">
            <a:spAutoFit/>
          </a:bodyPr>
          <a:lstStyle/>
          <a:p>
            <a:pPr algn="ctr">
              <a:lnSpc>
                <a:spcPct val="150000"/>
              </a:lnSpc>
            </a:pPr>
            <a:r>
              <a:rPr lang="vi-VN" sz="4200">
                <a:latin typeface="Arial" panose="020B0604020202020204" pitchFamily="34" charset="0"/>
                <a:cs typeface="Arial" panose="020B0604020202020204" pitchFamily="34" charset="0"/>
              </a:rPr>
              <a:t>Làm bài tập trong SBT</a:t>
            </a:r>
            <a:endParaRPr lang="en-US" sz="4200">
              <a:latin typeface="Arial" panose="020B0604020202020204" pitchFamily="34" charset="0"/>
              <a:cs typeface="Arial" panose="020B0604020202020204" pitchFamily="34" charset="0"/>
            </a:endParaRPr>
          </a:p>
        </p:txBody>
      </p:sp>
      <p:sp>
        <p:nvSpPr>
          <p:cNvPr id="23" name="TextBox 22"/>
          <p:cNvSpPr txBox="1"/>
          <p:nvPr/>
        </p:nvSpPr>
        <p:spPr>
          <a:xfrm>
            <a:off x="13005253" y="4651487"/>
            <a:ext cx="3855941" cy="3000821"/>
          </a:xfrm>
          <a:prstGeom prst="rect">
            <a:avLst/>
          </a:prstGeom>
          <a:noFill/>
        </p:spPr>
        <p:txBody>
          <a:bodyPr wrap="square" rtlCol="0">
            <a:spAutoFit/>
          </a:bodyPr>
          <a:lstStyle/>
          <a:p>
            <a:pPr algn="ctr">
              <a:lnSpc>
                <a:spcPct val="150000"/>
              </a:lnSpc>
            </a:pPr>
            <a:r>
              <a:rPr lang="vi-VN" sz="4200">
                <a:latin typeface="Arial" panose="020B0604020202020204" pitchFamily="34" charset="0"/>
                <a:cs typeface="Arial" panose="020B0604020202020204" pitchFamily="34" charset="0"/>
              </a:rPr>
              <a:t>Xem trước </a:t>
            </a:r>
          </a:p>
          <a:p>
            <a:pPr algn="ctr">
              <a:lnSpc>
                <a:spcPct val="150000"/>
              </a:lnSpc>
            </a:pPr>
            <a:r>
              <a:rPr lang="vi-VN" sz="4200" b="1">
                <a:latin typeface="Arial" panose="020B0604020202020204" pitchFamily="34" charset="0"/>
                <a:cs typeface="Arial" panose="020B0604020202020204" pitchFamily="34" charset="0"/>
              </a:rPr>
              <a:t>Bài 66: Luyện tập chung</a:t>
            </a:r>
            <a:endParaRPr lang="en-US" sz="4200" b="1">
              <a:latin typeface="Arial" panose="020B0604020202020204" pitchFamily="34" charset="0"/>
              <a:cs typeface="Arial" panose="020B0604020202020204" pitchFamily="34" charset="0"/>
            </a:endParaRPr>
          </a:p>
        </p:txBody>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2512240" y="4443159"/>
            <a:ext cx="10136517" cy="1400682"/>
          </a:xfrm>
          <a:custGeom>
            <a:avLst/>
            <a:gdLst/>
            <a:ahLst/>
            <a:cxnLst/>
            <a:rect l="l" t="t" r="r" b="b"/>
            <a:pathLst>
              <a:path w="10136517" h="1400682">
                <a:moveTo>
                  <a:pt x="0" y="0"/>
                </a:moveTo>
                <a:lnTo>
                  <a:pt x="10136518" y="0"/>
                </a:lnTo>
                <a:lnTo>
                  <a:pt x="10136518" y="1400682"/>
                </a:lnTo>
                <a:lnTo>
                  <a:pt x="0" y="14006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439573">
            <a:off x="1121212" y="5014860"/>
            <a:ext cx="3796772" cy="4971223"/>
          </a:xfrm>
          <a:custGeom>
            <a:avLst/>
            <a:gdLst/>
            <a:ahLst/>
            <a:cxnLst/>
            <a:rect l="l" t="t" r="r" b="b"/>
            <a:pathLst>
              <a:path w="3796772" h="4971223">
                <a:moveTo>
                  <a:pt x="0" y="0"/>
                </a:moveTo>
                <a:lnTo>
                  <a:pt x="3796772" y="0"/>
                </a:lnTo>
                <a:lnTo>
                  <a:pt x="3796772" y="4971223"/>
                </a:lnTo>
                <a:lnTo>
                  <a:pt x="0" y="49712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5400000">
            <a:off x="-2993178" y="5763599"/>
            <a:ext cx="7467218" cy="1549519"/>
          </a:xfrm>
          <a:custGeom>
            <a:avLst/>
            <a:gdLst/>
            <a:ahLst/>
            <a:cxnLst/>
            <a:rect l="l" t="t" r="r" b="b"/>
            <a:pathLst>
              <a:path w="7467218" h="1549519">
                <a:moveTo>
                  <a:pt x="0" y="0"/>
                </a:moveTo>
                <a:lnTo>
                  <a:pt x="7467218" y="0"/>
                </a:lnTo>
                <a:lnTo>
                  <a:pt x="7467218" y="1549520"/>
                </a:lnTo>
                <a:lnTo>
                  <a:pt x="0" y="1549520"/>
                </a:lnTo>
                <a:lnTo>
                  <a:pt x="0" y="0"/>
                </a:lnTo>
                <a:close/>
              </a:path>
            </a:pathLst>
          </a:custGeom>
          <a:blipFill>
            <a:blip r:embed="rId2">
              <a:extLst>
                <a:ext uri="{96DAC541-7B7A-43D3-8B79-37D633B846F1}">
                  <asvg:svgBlip xmlns:asvg="http://schemas.microsoft.com/office/drawing/2016/SVG/main" r:embed="rId3"/>
                </a:ext>
              </a:extLst>
            </a:blip>
            <a:stretch>
              <a:fillRect l="-50171"/>
            </a:stretch>
          </a:blipFill>
        </p:spPr>
        <p:txBody>
          <a:bodyPr/>
          <a:lstStyle/>
          <a:p>
            <a:endParaRPr lang="en-US"/>
          </a:p>
        </p:txBody>
      </p:sp>
      <p:sp>
        <p:nvSpPr>
          <p:cNvPr id="5" name="Freeform 5"/>
          <p:cNvSpPr/>
          <p:nvPr/>
        </p:nvSpPr>
        <p:spPr>
          <a:xfrm>
            <a:off x="12032" y="17185"/>
            <a:ext cx="11213627" cy="1549519"/>
          </a:xfrm>
          <a:custGeom>
            <a:avLst/>
            <a:gdLst/>
            <a:ahLst/>
            <a:cxnLst/>
            <a:rect l="l" t="t" r="r" b="b"/>
            <a:pathLst>
              <a:path w="11213627" h="1549519">
                <a:moveTo>
                  <a:pt x="0" y="0"/>
                </a:moveTo>
                <a:lnTo>
                  <a:pt x="11213627" y="0"/>
                </a:lnTo>
                <a:lnTo>
                  <a:pt x="11213627" y="1549520"/>
                </a:lnTo>
                <a:lnTo>
                  <a:pt x="0" y="15495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rot="-5636302">
            <a:off x="13668681" y="340279"/>
            <a:ext cx="3682246" cy="3253767"/>
          </a:xfrm>
          <a:custGeom>
            <a:avLst/>
            <a:gdLst/>
            <a:ahLst/>
            <a:cxnLst/>
            <a:rect l="l" t="t" r="r" b="b"/>
            <a:pathLst>
              <a:path w="3682246" h="3253767">
                <a:moveTo>
                  <a:pt x="0" y="0"/>
                </a:moveTo>
                <a:lnTo>
                  <a:pt x="3682246" y="0"/>
                </a:lnTo>
                <a:lnTo>
                  <a:pt x="3682246" y="3253767"/>
                </a:lnTo>
                <a:lnTo>
                  <a:pt x="0" y="32537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TextBox 12">
            <a:extLst>
              <a:ext uri="{FF2B5EF4-FFF2-40B4-BE49-F238E27FC236}">
                <a16:creationId xmlns:a16="http://schemas.microsoft.com/office/drawing/2014/main" id="{B0C4297A-3B29-70BC-2D48-FD80F7B067D8}"/>
              </a:ext>
            </a:extLst>
          </p:cNvPr>
          <p:cNvSpPr txBox="1"/>
          <p:nvPr/>
        </p:nvSpPr>
        <p:spPr>
          <a:xfrm>
            <a:off x="3171791" y="2552700"/>
            <a:ext cx="12051766" cy="5539978"/>
          </a:xfrm>
          <a:prstGeom prst="rect">
            <a:avLst/>
          </a:prstGeom>
        </p:spPr>
        <p:txBody>
          <a:bodyPr wrap="square" lIns="0" tIns="0" rIns="0" bIns="0" rtlCol="0" anchor="t">
            <a:spAutoFit/>
          </a:bodyPr>
          <a:lstStyle/>
          <a:p>
            <a:pPr algn="ctr">
              <a:lnSpc>
                <a:spcPct val="150000"/>
              </a:lnSpc>
            </a:pPr>
            <a:r>
              <a:rPr lang="en-US" sz="8000" b="1" dirty="0">
                <a:solidFill>
                  <a:schemeClr val="accent4">
                    <a:lumMod val="75000"/>
                  </a:schemeClr>
                </a:solidFill>
                <a:latin typeface="Arial" panose="020B0604020202020204" pitchFamily="34" charset="0"/>
                <a:cs typeface="Arial" panose="020B0604020202020204" pitchFamily="34" charset="0"/>
              </a:rPr>
              <a:t>BÀI GIẢNG KẾT THÚC </a:t>
            </a:r>
          </a:p>
          <a:p>
            <a:pPr algn="ctr">
              <a:lnSpc>
                <a:spcPct val="150000"/>
              </a:lnSpc>
            </a:pPr>
            <a:r>
              <a:rPr lang="en-US" sz="8000" b="1" dirty="0">
                <a:solidFill>
                  <a:schemeClr val="accent4">
                    <a:lumMod val="75000"/>
                  </a:schemeClr>
                </a:solidFill>
                <a:latin typeface="Arial" panose="020B0604020202020204" pitchFamily="34" charset="0"/>
                <a:cs typeface="Arial" panose="020B0604020202020204" pitchFamily="34" charset="0"/>
              </a:rPr>
              <a:t>CẢM ƠN CÁC EM </a:t>
            </a:r>
          </a:p>
          <a:p>
            <a:pPr algn="ctr">
              <a:lnSpc>
                <a:spcPct val="150000"/>
              </a:lnSpc>
            </a:pPr>
            <a:r>
              <a:rPr lang="en-US" sz="8000" b="1" dirty="0">
                <a:solidFill>
                  <a:schemeClr val="accent4">
                    <a:lumMod val="75000"/>
                  </a:schemeClr>
                </a:solidFill>
                <a:latin typeface="Arial" panose="020B0604020202020204" pitchFamily="34" charset="0"/>
                <a:cs typeface="Arial" panose="020B0604020202020204" pitchFamily="34" charset="0"/>
              </a:rPr>
              <a:t>ĐÃ </a:t>
            </a:r>
            <a:r>
              <a:rPr lang="en-US" sz="8000" b="1">
                <a:solidFill>
                  <a:schemeClr val="accent4">
                    <a:lumMod val="75000"/>
                  </a:schemeClr>
                </a:solidFill>
                <a:latin typeface="Arial" panose="020B0604020202020204" pitchFamily="34" charset="0"/>
                <a:cs typeface="Arial" panose="020B0604020202020204" pitchFamily="34" charset="0"/>
              </a:rPr>
              <a:t>LẮNG NGHE</a:t>
            </a:r>
            <a:r>
              <a:rPr lang="vi-VN" sz="8000" b="1">
                <a:solidFill>
                  <a:schemeClr val="accent4">
                    <a:lumMod val="75000"/>
                  </a:schemeClr>
                </a:solidFill>
                <a:latin typeface="Arial" panose="020B0604020202020204" pitchFamily="34" charset="0"/>
                <a:cs typeface="Arial" panose="020B0604020202020204" pitchFamily="34" charset="0"/>
              </a:rPr>
              <a:t>!</a:t>
            </a:r>
            <a:endParaRPr lang="en-US" sz="8000" b="1" dirty="0">
              <a:solidFill>
                <a:schemeClr val="accent4">
                  <a:lumMod val="75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20782" y="-800100"/>
            <a:ext cx="19386960" cy="15015749"/>
          </a:xfrm>
          <a:prstGeom prst="rect">
            <a:avLst/>
          </a:prstGeom>
        </p:spPr>
      </p:pic>
      <p:sp>
        <p:nvSpPr>
          <p:cNvPr id="13" name="TextBox 7"/>
          <p:cNvSpPr txBox="1"/>
          <p:nvPr/>
        </p:nvSpPr>
        <p:spPr>
          <a:xfrm>
            <a:off x="6096000" y="4533900"/>
            <a:ext cx="6885880" cy="1107996"/>
          </a:xfrm>
          <a:prstGeom prst="rect">
            <a:avLst/>
          </a:prstGeom>
        </p:spPr>
        <p:txBody>
          <a:bodyPr wrap="square" lIns="0" tIns="0" rIns="0" bIns="0" rtlCol="0" anchor="ctr">
            <a:spAutoFit/>
          </a:bodyPr>
          <a:lstStyle/>
          <a:p>
            <a:pPr algn="ctr">
              <a:spcBef>
                <a:spcPct val="0"/>
              </a:spcBef>
            </a:pPr>
            <a:r>
              <a:rPr lang="vi-VN" sz="7200" b="1">
                <a:solidFill>
                  <a:srgbClr val="000000"/>
                </a:solidFill>
                <a:latin typeface="Arial" panose="020B0604020202020204" pitchFamily="34" charset="0"/>
                <a:cs typeface="Arial" panose="020B0604020202020204" pitchFamily="34" charset="0"/>
              </a:rPr>
              <a:t>LUYỆN TẬP</a:t>
            </a:r>
            <a:endParaRPr lang="en-US" sz="72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6509210"/>
      </p:ext>
    </p:extLst>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3400" y="-572222"/>
            <a:ext cx="3392004" cy="3392004"/>
          </a:xfrm>
          <a:custGeom>
            <a:avLst/>
            <a:gdLst/>
            <a:ahLst/>
            <a:cxnLst/>
            <a:rect l="l" t="t" r="r" b="b"/>
            <a:pathLst>
              <a:path w="3392004" h="3392004">
                <a:moveTo>
                  <a:pt x="0" y="0"/>
                </a:moveTo>
                <a:lnTo>
                  <a:pt x="3392004" y="0"/>
                </a:lnTo>
                <a:lnTo>
                  <a:pt x="3392004" y="3392005"/>
                </a:lnTo>
                <a:lnTo>
                  <a:pt x="0" y="33920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7315200" y="0"/>
            <a:ext cx="11213627" cy="1549519"/>
          </a:xfrm>
          <a:custGeom>
            <a:avLst/>
            <a:gdLst/>
            <a:ahLst/>
            <a:cxnLst/>
            <a:rect l="l" t="t" r="r" b="b"/>
            <a:pathLst>
              <a:path w="11213627" h="1549519">
                <a:moveTo>
                  <a:pt x="0" y="0"/>
                </a:moveTo>
                <a:lnTo>
                  <a:pt x="11213628" y="0"/>
                </a:lnTo>
                <a:lnTo>
                  <a:pt x="11213628" y="1549519"/>
                </a:lnTo>
                <a:lnTo>
                  <a:pt x="0" y="15495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5400000">
            <a:off x="13662916" y="3487534"/>
            <a:ext cx="8127145" cy="1123023"/>
          </a:xfrm>
          <a:custGeom>
            <a:avLst/>
            <a:gdLst/>
            <a:ahLst/>
            <a:cxnLst/>
            <a:rect l="l" t="t" r="r" b="b"/>
            <a:pathLst>
              <a:path w="11213627" h="1549519">
                <a:moveTo>
                  <a:pt x="0" y="0"/>
                </a:moveTo>
                <a:lnTo>
                  <a:pt x="11213627" y="0"/>
                </a:lnTo>
                <a:lnTo>
                  <a:pt x="11213627" y="1549520"/>
                </a:lnTo>
                <a:lnTo>
                  <a:pt x="0" y="15495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5400000">
            <a:off x="-2551383" y="6399483"/>
            <a:ext cx="6438901" cy="1336133"/>
          </a:xfrm>
          <a:custGeom>
            <a:avLst/>
            <a:gdLst/>
            <a:ahLst/>
            <a:cxnLst/>
            <a:rect l="l" t="t" r="r" b="b"/>
            <a:pathLst>
              <a:path w="7467218" h="1549519">
                <a:moveTo>
                  <a:pt x="0" y="0"/>
                </a:moveTo>
                <a:lnTo>
                  <a:pt x="7467218" y="0"/>
                </a:lnTo>
                <a:lnTo>
                  <a:pt x="7467218" y="1549520"/>
                </a:lnTo>
                <a:lnTo>
                  <a:pt x="0" y="1549520"/>
                </a:lnTo>
                <a:lnTo>
                  <a:pt x="0" y="0"/>
                </a:lnTo>
                <a:close/>
              </a:path>
            </a:pathLst>
          </a:custGeom>
          <a:blipFill>
            <a:blip r:embed="rId4">
              <a:extLst>
                <a:ext uri="{96DAC541-7B7A-43D3-8B79-37D633B846F1}">
                  <asvg:svgBlip xmlns:asvg="http://schemas.microsoft.com/office/drawing/2016/SVG/main" r:embed="rId5"/>
                </a:ext>
              </a:extLst>
            </a:blip>
            <a:stretch>
              <a:fillRect l="-50171"/>
            </a:stretch>
          </a:blipFill>
        </p:spPr>
        <p:txBody>
          <a:bodyPr/>
          <a:lstStyle/>
          <a:p>
            <a:endParaRPr lang="en-US"/>
          </a:p>
        </p:txBody>
      </p:sp>
      <p:sp>
        <p:nvSpPr>
          <p:cNvPr id="6" name="Freeform 6"/>
          <p:cNvSpPr/>
          <p:nvPr/>
        </p:nvSpPr>
        <p:spPr>
          <a:xfrm rot="13550511">
            <a:off x="15749415" y="7425596"/>
            <a:ext cx="2831125" cy="3706873"/>
          </a:xfrm>
          <a:custGeom>
            <a:avLst/>
            <a:gdLst/>
            <a:ahLst/>
            <a:cxnLst/>
            <a:rect l="l" t="t" r="r" b="b"/>
            <a:pathLst>
              <a:path w="2831125" h="3706873">
                <a:moveTo>
                  <a:pt x="0" y="0"/>
                </a:moveTo>
                <a:lnTo>
                  <a:pt x="2831124" y="0"/>
                </a:lnTo>
                <a:lnTo>
                  <a:pt x="2831124" y="3706873"/>
                </a:lnTo>
                <a:lnTo>
                  <a:pt x="0" y="37068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x-none" dirty="0"/>
          </a:p>
        </p:txBody>
      </p:sp>
      <p:sp>
        <p:nvSpPr>
          <p:cNvPr id="7" name="Freeform 4">
            <a:extLst>
              <a:ext uri="{FF2B5EF4-FFF2-40B4-BE49-F238E27FC236}">
                <a16:creationId xmlns:a16="http://schemas.microsoft.com/office/drawing/2014/main" id="{D987C57D-7DE9-05E5-3776-8AC49242C806}"/>
              </a:ext>
            </a:extLst>
          </p:cNvPr>
          <p:cNvSpPr/>
          <p:nvPr/>
        </p:nvSpPr>
        <p:spPr>
          <a:xfrm>
            <a:off x="9801688" y="2819782"/>
            <a:ext cx="7924800" cy="4897532"/>
          </a:xfrm>
          <a:prstGeom prst="roundRect">
            <a:avLst>
              <a:gd name="adj" fmla="val 10565"/>
            </a:avLst>
          </a:prstGeom>
          <a:blipFill>
            <a:blip r:embed="rId8"/>
            <a:stretch>
              <a:fillRect l="-7722" t="-136393" r="-6146" b="-7857"/>
            </a:stretch>
          </a:blipFill>
        </p:spPr>
        <p:txBody>
          <a:bodyPr/>
          <a:lstStyle/>
          <a:p>
            <a:endParaRPr lang="x-none" dirty="0"/>
          </a:p>
        </p:txBody>
      </p:sp>
      <p:sp>
        <p:nvSpPr>
          <p:cNvPr id="8" name="TextBox 7">
            <a:extLst>
              <a:ext uri="{FF2B5EF4-FFF2-40B4-BE49-F238E27FC236}">
                <a16:creationId xmlns:a16="http://schemas.microsoft.com/office/drawing/2014/main" id="{6FE5DE47-C96E-F988-2E87-65BF51CC7ADC}"/>
              </a:ext>
            </a:extLst>
          </p:cNvPr>
          <p:cNvSpPr txBox="1"/>
          <p:nvPr/>
        </p:nvSpPr>
        <p:spPr>
          <a:xfrm>
            <a:off x="5753100" y="712395"/>
            <a:ext cx="6781800" cy="982448"/>
          </a:xfrm>
          <a:prstGeom prst="rect">
            <a:avLst/>
          </a:prstGeom>
          <a:noFill/>
        </p:spPr>
        <p:txBody>
          <a:bodyPr wrap="square" rtlCol="0">
            <a:spAutoFit/>
          </a:bodyPr>
          <a:lstStyle/>
          <a:p>
            <a:pPr algn="ctr">
              <a:lnSpc>
                <a:spcPct val="150000"/>
              </a:lnSpc>
            </a:pPr>
            <a:r>
              <a:rPr lang="x-none" sz="4400" b="1" dirty="0">
                <a:solidFill>
                  <a:srgbClr val="C00000"/>
                </a:solidFill>
                <a:latin typeface="Arial" panose="020B0604020202020204" pitchFamily="34" charset="0"/>
                <a:cs typeface="Arial" panose="020B0604020202020204" pitchFamily="34" charset="0"/>
              </a:rPr>
              <a:t>Bài tập 4 SGK – tr96</a:t>
            </a:r>
          </a:p>
        </p:txBody>
      </p:sp>
      <p:grpSp>
        <p:nvGrpSpPr>
          <p:cNvPr id="14" name="Group 13">
            <a:extLst>
              <a:ext uri="{FF2B5EF4-FFF2-40B4-BE49-F238E27FC236}">
                <a16:creationId xmlns:a16="http://schemas.microsoft.com/office/drawing/2014/main" id="{398A804A-3327-4209-32C3-F5BFD18A1AB3}"/>
              </a:ext>
            </a:extLst>
          </p:cNvPr>
          <p:cNvGrpSpPr/>
          <p:nvPr/>
        </p:nvGrpSpPr>
        <p:grpSpPr>
          <a:xfrm>
            <a:off x="1359716" y="2091011"/>
            <a:ext cx="7880460" cy="6355073"/>
            <a:chOff x="1425596" y="2407238"/>
            <a:chExt cx="7880460" cy="6355073"/>
          </a:xfrm>
        </p:grpSpPr>
        <p:sp>
          <p:nvSpPr>
            <p:cNvPr id="10" name="TextBox 9">
              <a:extLst>
                <a:ext uri="{FF2B5EF4-FFF2-40B4-BE49-F238E27FC236}">
                  <a16:creationId xmlns:a16="http://schemas.microsoft.com/office/drawing/2014/main" id="{41090466-F2C1-99BA-16BF-092DA1F82907}"/>
                </a:ext>
              </a:extLst>
            </p:cNvPr>
            <p:cNvSpPr txBox="1"/>
            <p:nvPr/>
          </p:nvSpPr>
          <p:spPr>
            <a:xfrm>
              <a:off x="1425596" y="2407238"/>
              <a:ext cx="7880460" cy="6355073"/>
            </a:xfrm>
            <a:prstGeom prst="rect">
              <a:avLst/>
            </a:prstGeom>
            <a:noFill/>
          </p:spPr>
          <p:txBody>
            <a:bodyPr wrap="square">
              <a:spAutoFit/>
            </a:bodyPr>
            <a:lstStyle/>
            <a:p>
              <a:pPr algn="just">
                <a:lnSpc>
                  <a:spcPct val="200000"/>
                </a:lnSpc>
              </a:pPr>
              <a:r>
                <a:rPr lang="en-US" sz="4200" dirty="0" err="1">
                  <a:effectLst/>
                  <a:latin typeface="Arial" panose="020B0604020202020204" pitchFamily="34" charset="0"/>
                  <a:ea typeface="Calibri" panose="020F0502020204030204" pitchFamily="34" charset="0"/>
                  <a:cs typeface="Arial" panose="020B0604020202020204" pitchFamily="34" charset="0"/>
                </a:rPr>
                <a:t>Trên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dây</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điện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có</a:t>
              </a:r>
              <a:r>
                <a:rPr lang="en-US" sz="4200" dirty="0">
                  <a:effectLst/>
                  <a:latin typeface="Arial" panose="020B0604020202020204" pitchFamily="34" charset="0"/>
                  <a:ea typeface="Calibri" panose="020F0502020204030204" pitchFamily="34" charset="0"/>
                  <a:cs typeface="Arial" panose="020B0604020202020204" pitchFamily="34" charset="0"/>
                </a:rPr>
                <a:t> 20 con </a:t>
              </a:r>
              <a:r>
                <a:rPr lang="en-US" sz="4200" dirty="0" err="1">
                  <a:effectLst/>
                  <a:latin typeface="Arial" panose="020B0604020202020204" pitchFamily="34" charset="0"/>
                  <a:ea typeface="Calibri" panose="020F0502020204030204" pitchFamily="34" charset="0"/>
                  <a:cs typeface="Arial" panose="020B0604020202020204" pitchFamily="34" charset="0"/>
                </a:rPr>
                <a:t>chim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đậu</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Trong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đó</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số</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chim</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đang</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đậu</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là</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chim</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sẻ</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Hỏi</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có</a:t>
              </a:r>
              <a:r>
                <a:rPr lang="en-US" sz="4200" dirty="0">
                  <a:effectLst/>
                  <a:latin typeface="Arial" panose="020B0604020202020204" pitchFamily="34" charset="0"/>
                  <a:ea typeface="SimSun" panose="02010600030101010101" pitchFamily="2" charset="-122"/>
                  <a:cs typeface="Arial" panose="020B0604020202020204" pitchFamily="34" charset="0"/>
                </a:rPr>
                <a:t> bao </a:t>
              </a:r>
              <a:r>
                <a:rPr lang="en-US" sz="4200" dirty="0" err="1">
                  <a:effectLst/>
                  <a:latin typeface="Arial" panose="020B0604020202020204" pitchFamily="34" charset="0"/>
                  <a:ea typeface="SimSun" panose="02010600030101010101" pitchFamily="2" charset="-122"/>
                  <a:cs typeface="Arial" panose="020B0604020202020204" pitchFamily="34" charset="0"/>
                </a:rPr>
                <a:t>nhiêu</a:t>
              </a:r>
              <a:r>
                <a:rPr lang="en-US" sz="4200" dirty="0">
                  <a:effectLst/>
                  <a:latin typeface="Arial" panose="020B0604020202020204" pitchFamily="34" charset="0"/>
                  <a:ea typeface="SimSun" panose="02010600030101010101" pitchFamily="2" charset="-122"/>
                  <a:cs typeface="Arial" panose="020B0604020202020204" pitchFamily="34" charset="0"/>
                </a:rPr>
                <a:t> con </a:t>
              </a:r>
              <a:r>
                <a:rPr lang="en-US" sz="4200" dirty="0" err="1">
                  <a:effectLst/>
                  <a:latin typeface="Arial" panose="020B0604020202020204" pitchFamily="34" charset="0"/>
                  <a:ea typeface="SimSun" panose="02010600030101010101" pitchFamily="2" charset="-122"/>
                  <a:cs typeface="Arial" panose="020B0604020202020204" pitchFamily="34" charset="0"/>
                </a:rPr>
                <a:t>chim</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sẻ</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đang</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đậu</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trên</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dây</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điện</a:t>
              </a:r>
              <a:r>
                <a:rPr lang="en-US" sz="4200" dirty="0">
                  <a:effectLst/>
                  <a:latin typeface="Arial" panose="020B0604020202020204" pitchFamily="34" charset="0"/>
                  <a:ea typeface="SimSun" panose="02010600030101010101" pitchFamily="2" charset="-122"/>
                  <a:cs typeface="Arial" panose="020B0604020202020204" pitchFamily="34" charset="0"/>
                </a:rPr>
                <a:t>?</a:t>
              </a:r>
              <a:endParaRPr lang="x-none" sz="4200" dirty="0">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657A00BC-B6C5-1F73-D649-BF54CD1FF09D}"/>
                </a:ext>
              </a:extLst>
            </p:cNvPr>
            <p:cNvGrpSpPr/>
            <p:nvPr/>
          </p:nvGrpSpPr>
          <p:grpSpPr>
            <a:xfrm>
              <a:off x="6550246" y="3844343"/>
              <a:ext cx="608662" cy="1523494"/>
              <a:chOff x="12027157" y="4184585"/>
              <a:chExt cx="531200" cy="1523494"/>
            </a:xfrm>
          </p:grpSpPr>
          <p:sp>
            <p:nvSpPr>
              <p:cNvPr id="12" name="TextBox 11">
                <a:extLst>
                  <a:ext uri="{FF2B5EF4-FFF2-40B4-BE49-F238E27FC236}">
                    <a16:creationId xmlns:a16="http://schemas.microsoft.com/office/drawing/2014/main" id="{ECF57F18-9BFD-4BA2-3108-EEE157779CFE}"/>
                  </a:ext>
                </a:extLst>
              </p:cNvPr>
              <p:cNvSpPr txBox="1"/>
              <p:nvPr/>
            </p:nvSpPr>
            <p:spPr>
              <a:xfrm>
                <a:off x="12027158" y="4184585"/>
                <a:ext cx="531199" cy="1523494"/>
              </a:xfrm>
              <a:prstGeom prst="rect">
                <a:avLst/>
              </a:prstGeom>
              <a:noFill/>
            </p:spPr>
            <p:txBody>
              <a:bodyPr wrap="square">
                <a:spAutoFit/>
              </a:bodyPr>
              <a:lstStyle/>
              <a:p>
                <a:pPr algn="ctr">
                  <a:spcBef>
                    <a:spcPts val="300"/>
                  </a:spcBef>
                  <a:spcAft>
                    <a:spcPts val="300"/>
                  </a:spcAft>
                </a:pPr>
                <a:r>
                  <a:rPr lang="en-US" sz="4400" dirty="0">
                    <a:latin typeface="Arial" panose="020B0604020202020204" pitchFamily="34" charset="0"/>
                    <a:ea typeface="Calibri" panose="020F0502020204030204" pitchFamily="34" charset="0"/>
                    <a:cs typeface="Arial" panose="020B0604020202020204" pitchFamily="34" charset="0"/>
                  </a:rPr>
                  <a:t>3</a:t>
                </a:r>
              </a:p>
              <a:p>
                <a:pPr algn="ctr">
                  <a:spcBef>
                    <a:spcPts val="300"/>
                  </a:spcBef>
                  <a:spcAft>
                    <a:spcPts val="300"/>
                  </a:spcAft>
                </a:pPr>
                <a:r>
                  <a:rPr lang="en-US" sz="4400" dirty="0">
                    <a:latin typeface="Arial" panose="020B0604020202020204" pitchFamily="34" charset="0"/>
                    <a:ea typeface="Calibri" panose="020F0502020204030204" pitchFamily="34" charset="0"/>
                    <a:cs typeface="Arial" panose="020B0604020202020204" pitchFamily="34" charset="0"/>
                  </a:rPr>
                  <a:t>5</a:t>
                </a:r>
              </a:p>
            </p:txBody>
          </p:sp>
          <p:cxnSp>
            <p:nvCxnSpPr>
              <p:cNvPr id="13" name="Straight Connector 12">
                <a:extLst>
                  <a:ext uri="{FF2B5EF4-FFF2-40B4-BE49-F238E27FC236}">
                    <a16:creationId xmlns:a16="http://schemas.microsoft.com/office/drawing/2014/main" id="{2C6D862D-8739-ECE5-306B-744F8E4B57FD}"/>
                  </a:ext>
                </a:extLst>
              </p:cNvPr>
              <p:cNvCxnSpPr>
                <a:cxnSpLocks/>
              </p:cNvCxnSpPr>
              <p:nvPr/>
            </p:nvCxnSpPr>
            <p:spPr>
              <a:xfrm flipH="1">
                <a:off x="12027157" y="4930431"/>
                <a:ext cx="531200" cy="0"/>
              </a:xfrm>
              <a:prstGeom prst="line">
                <a:avLst/>
              </a:prstGeom>
            </p:spPr>
            <p:style>
              <a:lnRef idx="3">
                <a:schemeClr val="dk1"/>
              </a:lnRef>
              <a:fillRef idx="0">
                <a:schemeClr val="dk1"/>
              </a:fillRef>
              <a:effectRef idx="2">
                <a:schemeClr val="dk1"/>
              </a:effectRef>
              <a:fontRef idx="minor">
                <a:schemeClr val="tx1"/>
              </a:fontRef>
            </p:style>
          </p:cxnSp>
        </p:grpSp>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10081287" y="9127958"/>
            <a:ext cx="8206711" cy="1134018"/>
          </a:xfrm>
          <a:custGeom>
            <a:avLst/>
            <a:gdLst/>
            <a:ahLst/>
            <a:cxnLst/>
            <a:rect l="l" t="t" r="r" b="b"/>
            <a:pathLst>
              <a:path w="11213627" h="1549519">
                <a:moveTo>
                  <a:pt x="0" y="0"/>
                </a:moveTo>
                <a:lnTo>
                  <a:pt x="11213627" y="0"/>
                </a:lnTo>
                <a:lnTo>
                  <a:pt x="11213627" y="1549520"/>
                </a:lnTo>
                <a:lnTo>
                  <a:pt x="0" y="15495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5400000">
            <a:off x="-2209333" y="6895635"/>
            <a:ext cx="5575676" cy="1157006"/>
          </a:xfrm>
          <a:custGeom>
            <a:avLst/>
            <a:gdLst/>
            <a:ahLst/>
            <a:cxnLst/>
            <a:rect l="l" t="t" r="r" b="b"/>
            <a:pathLst>
              <a:path w="7467218" h="1549519">
                <a:moveTo>
                  <a:pt x="0" y="0"/>
                </a:moveTo>
                <a:lnTo>
                  <a:pt x="7467218" y="0"/>
                </a:lnTo>
                <a:lnTo>
                  <a:pt x="7467218" y="1549520"/>
                </a:lnTo>
                <a:lnTo>
                  <a:pt x="0" y="1549520"/>
                </a:lnTo>
                <a:lnTo>
                  <a:pt x="0" y="0"/>
                </a:lnTo>
                <a:close/>
              </a:path>
            </a:pathLst>
          </a:custGeom>
          <a:blipFill>
            <a:blip r:embed="rId3">
              <a:extLst>
                <a:ext uri="{96DAC541-7B7A-43D3-8B79-37D633B846F1}">
                  <asvg:svgBlip xmlns:asvg="http://schemas.microsoft.com/office/drawing/2016/SVG/main" r:embed="rId4"/>
                </a:ext>
              </a:extLst>
            </a:blip>
            <a:stretch>
              <a:fillRect l="-50171"/>
            </a:stretch>
          </a:blipFill>
        </p:spPr>
        <p:txBody>
          <a:bodyPr/>
          <a:lstStyle/>
          <a:p>
            <a:endParaRPr lang="en-US"/>
          </a:p>
        </p:txBody>
      </p:sp>
      <p:sp>
        <p:nvSpPr>
          <p:cNvPr id="4" name="Freeform 4"/>
          <p:cNvSpPr/>
          <p:nvPr/>
        </p:nvSpPr>
        <p:spPr>
          <a:xfrm>
            <a:off x="16043" y="1"/>
            <a:ext cx="9280358" cy="1282376"/>
          </a:xfrm>
          <a:custGeom>
            <a:avLst/>
            <a:gdLst/>
            <a:ahLst/>
            <a:cxnLst/>
            <a:rect l="l" t="t" r="r" b="b"/>
            <a:pathLst>
              <a:path w="11213627" h="1549519">
                <a:moveTo>
                  <a:pt x="0" y="0"/>
                </a:moveTo>
                <a:lnTo>
                  <a:pt x="11213628" y="0"/>
                </a:lnTo>
                <a:lnTo>
                  <a:pt x="11213628" y="1549519"/>
                </a:lnTo>
                <a:lnTo>
                  <a:pt x="0" y="1549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rot="-4114635">
            <a:off x="76498" y="999770"/>
            <a:ext cx="2161018" cy="2039461"/>
          </a:xfrm>
          <a:custGeom>
            <a:avLst/>
            <a:gdLst/>
            <a:ahLst/>
            <a:cxnLst/>
            <a:rect l="l" t="t" r="r" b="b"/>
            <a:pathLst>
              <a:path w="2161018" h="2039461">
                <a:moveTo>
                  <a:pt x="0" y="0"/>
                </a:moveTo>
                <a:lnTo>
                  <a:pt x="2161018" y="0"/>
                </a:lnTo>
                <a:lnTo>
                  <a:pt x="2161018" y="2039460"/>
                </a:lnTo>
                <a:lnTo>
                  <a:pt x="0" y="20394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5987074" y="-219165"/>
            <a:ext cx="2379473" cy="2245628"/>
          </a:xfrm>
          <a:custGeom>
            <a:avLst/>
            <a:gdLst/>
            <a:ahLst/>
            <a:cxnLst/>
            <a:rect l="l" t="t" r="r" b="b"/>
            <a:pathLst>
              <a:path w="3125068" h="2949283">
                <a:moveTo>
                  <a:pt x="0" y="0"/>
                </a:moveTo>
                <a:lnTo>
                  <a:pt x="3125068" y="0"/>
                </a:lnTo>
                <a:lnTo>
                  <a:pt x="3125068" y="2949283"/>
                </a:lnTo>
                <a:lnTo>
                  <a:pt x="0" y="29492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rot="16796146">
            <a:off x="16276194" y="2157651"/>
            <a:ext cx="2743620" cy="818880"/>
          </a:xfrm>
          <a:custGeom>
            <a:avLst/>
            <a:gdLst/>
            <a:ahLst/>
            <a:cxnLst/>
            <a:rect l="l" t="t" r="r" b="b"/>
            <a:pathLst>
              <a:path w="2743620" h="818880">
                <a:moveTo>
                  <a:pt x="0" y="0"/>
                </a:moveTo>
                <a:lnTo>
                  <a:pt x="2743621" y="0"/>
                </a:lnTo>
                <a:lnTo>
                  <a:pt x="2743621" y="818881"/>
                </a:lnTo>
                <a:lnTo>
                  <a:pt x="0" y="8188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8" name="Picture 12">
            <a:extLst>
              <a:ext uri="{FF2B5EF4-FFF2-40B4-BE49-F238E27FC236}">
                <a16:creationId xmlns:a16="http://schemas.microsoft.com/office/drawing/2014/main" id="{9DC48B39-88B9-318E-478B-4A0E64EAC4A5}"/>
              </a:ext>
            </a:extLst>
          </p:cNvPr>
          <p:cNvPicPr>
            <a:picLocks noChangeAspect="1"/>
          </p:cNvPicPr>
          <p:nvPr/>
        </p:nvPicPr>
        <p:blipFill>
          <a:blip r:embed="rId11"/>
          <a:srcRect/>
          <a:stretch>
            <a:fillRect/>
          </a:stretch>
        </p:blipFill>
        <p:spPr>
          <a:xfrm>
            <a:off x="14898922" y="151224"/>
            <a:ext cx="2687861" cy="2674421"/>
          </a:xfrm>
          <a:prstGeom prst="rect">
            <a:avLst/>
          </a:prstGeom>
        </p:spPr>
      </p:pic>
      <p:sp>
        <p:nvSpPr>
          <p:cNvPr id="9" name="Freeform 13">
            <a:extLst>
              <a:ext uri="{FF2B5EF4-FFF2-40B4-BE49-F238E27FC236}">
                <a16:creationId xmlns:a16="http://schemas.microsoft.com/office/drawing/2014/main" id="{1C2B79AE-94EA-E789-FA41-C859B631D54B}"/>
              </a:ext>
            </a:extLst>
          </p:cNvPr>
          <p:cNvSpPr/>
          <p:nvPr/>
        </p:nvSpPr>
        <p:spPr>
          <a:xfrm rot="20621393">
            <a:off x="-302280" y="476824"/>
            <a:ext cx="4339106" cy="1182406"/>
          </a:xfrm>
          <a:custGeom>
            <a:avLst/>
            <a:gdLst/>
            <a:ahLst/>
            <a:cxnLst/>
            <a:rect l="l" t="t" r="r" b="b"/>
            <a:pathLst>
              <a:path w="4339106" h="1182406">
                <a:moveTo>
                  <a:pt x="0" y="0"/>
                </a:moveTo>
                <a:lnTo>
                  <a:pt x="4339106" y="0"/>
                </a:lnTo>
                <a:lnTo>
                  <a:pt x="4339106" y="1182406"/>
                </a:lnTo>
                <a:lnTo>
                  <a:pt x="0" y="11824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10" name="Group 9"/>
          <p:cNvGrpSpPr/>
          <p:nvPr/>
        </p:nvGrpSpPr>
        <p:grpSpPr>
          <a:xfrm>
            <a:off x="3882357" y="2072183"/>
            <a:ext cx="10932695" cy="4949208"/>
            <a:chOff x="3882357" y="2072183"/>
            <a:chExt cx="10932695" cy="4949208"/>
          </a:xfrm>
        </p:grpSpPr>
        <p:sp>
          <p:nvSpPr>
            <p:cNvPr id="11" name="TextBox 10">
              <a:extLst>
                <a:ext uri="{FF2B5EF4-FFF2-40B4-BE49-F238E27FC236}">
                  <a16:creationId xmlns:a16="http://schemas.microsoft.com/office/drawing/2014/main" id="{FC9A2C81-BBA6-72C3-DC47-88278B5BE57A}"/>
                </a:ext>
              </a:extLst>
            </p:cNvPr>
            <p:cNvSpPr txBox="1"/>
            <p:nvPr/>
          </p:nvSpPr>
          <p:spPr>
            <a:xfrm>
              <a:off x="3882357" y="2072183"/>
              <a:ext cx="10932695" cy="2039789"/>
            </a:xfrm>
            <a:prstGeom prst="rect">
              <a:avLst/>
            </a:prstGeom>
            <a:noFill/>
          </p:spPr>
          <p:txBody>
            <a:bodyPr wrap="square">
              <a:spAutoFit/>
            </a:bodyPr>
            <a:lstStyle/>
            <a:p>
              <a:pPr algn="ctr">
                <a:lnSpc>
                  <a:spcPct val="150000"/>
                </a:lnSpc>
                <a:spcAft>
                  <a:spcPts val="1000"/>
                </a:spcAft>
              </a:pPr>
              <a:r>
                <a:rPr lang="en-US" sz="4200" b="1" u="sng" dirty="0" err="1">
                  <a:effectLst/>
                  <a:latin typeface="Arial" panose="020B0604020202020204" pitchFamily="34" charset="0"/>
                  <a:ea typeface="Calibri" panose="020F0502020204030204" pitchFamily="34" charset="0"/>
                  <a:cs typeface="Arial" panose="020B0604020202020204" pitchFamily="34" charset="0"/>
                </a:rPr>
                <a:t>Bài</a:t>
              </a:r>
              <a:r>
                <a:rPr lang="en-US" sz="4200" b="1" u="sng" dirty="0">
                  <a:effectLst/>
                  <a:latin typeface="Arial" panose="020B0604020202020204" pitchFamily="34" charset="0"/>
                  <a:ea typeface="Calibri" panose="020F0502020204030204" pitchFamily="34" charset="0"/>
                  <a:cs typeface="Arial" panose="020B0604020202020204" pitchFamily="34" charset="0"/>
                </a:rPr>
                <a:t> </a:t>
              </a:r>
              <a:r>
                <a:rPr lang="en-US" sz="4200" b="1" u="sng" dirty="0" err="1">
                  <a:effectLst/>
                  <a:latin typeface="Arial" panose="020B0604020202020204" pitchFamily="34" charset="0"/>
                  <a:ea typeface="Calibri" panose="020F0502020204030204" pitchFamily="34" charset="0"/>
                  <a:cs typeface="Arial" panose="020B0604020202020204" pitchFamily="34" charset="0"/>
                </a:rPr>
                <a:t>giải</a:t>
              </a:r>
              <a:endParaRPr lang="x-none" sz="4200" b="1" u="sng"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1000"/>
                </a:spcAft>
              </a:pP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con </a:t>
              </a:r>
              <a:r>
                <a:rPr lang="en-US" sz="4200" dirty="0" err="1">
                  <a:effectLst/>
                  <a:latin typeface="Arial" panose="020B0604020202020204" pitchFamily="34" charset="0"/>
                  <a:ea typeface="Calibri" panose="020F0502020204030204" pitchFamily="34" charset="0"/>
                  <a:cs typeface="Arial" panose="020B0604020202020204" pitchFamily="34" charset="0"/>
                </a:rPr>
                <a:t>chim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sẻ</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đậu</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trên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dây</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điện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a:t>
              </a:r>
              <a:endParaRPr lang="x-none" sz="42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73405067-77DE-B68C-673B-D0400EAF1CE4}"/>
                </a:ext>
              </a:extLst>
            </p:cNvPr>
            <p:cNvGrpSpPr/>
            <p:nvPr/>
          </p:nvGrpSpPr>
          <p:grpSpPr>
            <a:xfrm>
              <a:off x="6169547" y="4523087"/>
              <a:ext cx="6809091" cy="1461939"/>
              <a:chOff x="1198190" y="6103635"/>
              <a:chExt cx="6809091" cy="1461939"/>
            </a:xfrm>
          </p:grpSpPr>
          <p:grpSp>
            <p:nvGrpSpPr>
              <p:cNvPr id="13" name="Group 12">
                <a:extLst>
                  <a:ext uri="{FF2B5EF4-FFF2-40B4-BE49-F238E27FC236}">
                    <a16:creationId xmlns:a16="http://schemas.microsoft.com/office/drawing/2014/main" id="{CB257DA2-76DD-542E-0FA3-BAC49E3E1050}"/>
                  </a:ext>
                </a:extLst>
              </p:cNvPr>
              <p:cNvGrpSpPr/>
              <p:nvPr/>
            </p:nvGrpSpPr>
            <p:grpSpPr>
              <a:xfrm>
                <a:off x="1198190" y="6103635"/>
                <a:ext cx="2155012" cy="1461939"/>
                <a:chOff x="8038934" y="2098872"/>
                <a:chExt cx="2155012" cy="1461939"/>
              </a:xfrm>
            </p:grpSpPr>
            <p:grpSp>
              <p:nvGrpSpPr>
                <p:cNvPr id="15" name="Group 14">
                  <a:extLst>
                    <a:ext uri="{FF2B5EF4-FFF2-40B4-BE49-F238E27FC236}">
                      <a16:creationId xmlns:a16="http://schemas.microsoft.com/office/drawing/2014/main" id="{61A12587-3AA4-43EA-8DF2-79E968F8B857}"/>
                    </a:ext>
                  </a:extLst>
                </p:cNvPr>
                <p:cNvGrpSpPr/>
                <p:nvPr/>
              </p:nvGrpSpPr>
              <p:grpSpPr>
                <a:xfrm>
                  <a:off x="9556322" y="2098872"/>
                  <a:ext cx="637624" cy="1461939"/>
                  <a:chOff x="12048141" y="4284568"/>
                  <a:chExt cx="531200" cy="1461939"/>
                </a:xfrm>
              </p:grpSpPr>
              <p:sp>
                <p:nvSpPr>
                  <p:cNvPr id="17" name="TextBox 16">
                    <a:extLst>
                      <a:ext uri="{FF2B5EF4-FFF2-40B4-BE49-F238E27FC236}">
                        <a16:creationId xmlns:a16="http://schemas.microsoft.com/office/drawing/2014/main" id="{A3EA25CE-AF57-F53E-BDF1-4334B40BB9AD}"/>
                      </a:ext>
                    </a:extLst>
                  </p:cNvPr>
                  <p:cNvSpPr txBox="1"/>
                  <p:nvPr/>
                </p:nvSpPr>
                <p:spPr>
                  <a:xfrm>
                    <a:off x="12048141" y="4284568"/>
                    <a:ext cx="518961"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3</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5</a:t>
                    </a:r>
                  </a:p>
                </p:txBody>
              </p:sp>
              <p:cxnSp>
                <p:nvCxnSpPr>
                  <p:cNvPr id="18" name="Straight Connector 17">
                    <a:extLst>
                      <a:ext uri="{FF2B5EF4-FFF2-40B4-BE49-F238E27FC236}">
                        <a16:creationId xmlns:a16="http://schemas.microsoft.com/office/drawing/2014/main" id="{C640F1A7-8804-842E-490F-046224F65592}"/>
                      </a:ext>
                    </a:extLst>
                  </p:cNvPr>
                  <p:cNvCxnSpPr>
                    <a:cxnSpLocks/>
                  </p:cNvCxnSpPr>
                  <p:nvPr/>
                </p:nvCxnSpPr>
                <p:spPr>
                  <a:xfrm flipH="1">
                    <a:off x="12048141" y="5000150"/>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16" name="TextBox 15">
                  <a:extLst>
                    <a:ext uri="{FF2B5EF4-FFF2-40B4-BE49-F238E27FC236}">
                      <a16:creationId xmlns:a16="http://schemas.microsoft.com/office/drawing/2014/main" id="{FEB72530-FA98-111F-4F7F-B18BBAE829F6}"/>
                    </a:ext>
                  </a:extLst>
                </p:cNvPr>
                <p:cNvSpPr txBox="1"/>
                <p:nvPr/>
              </p:nvSpPr>
              <p:spPr>
                <a:xfrm>
                  <a:off x="8038934" y="2383705"/>
                  <a:ext cx="1492758"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20 x </a:t>
                  </a:r>
                </a:p>
              </p:txBody>
            </p:sp>
          </p:grpSp>
          <p:sp>
            <p:nvSpPr>
              <p:cNvPr id="14" name="TextBox 13">
                <a:extLst>
                  <a:ext uri="{FF2B5EF4-FFF2-40B4-BE49-F238E27FC236}">
                    <a16:creationId xmlns:a16="http://schemas.microsoft.com/office/drawing/2014/main" id="{CAA411B7-D7BA-B1A2-FA17-9765B844C6B7}"/>
                  </a:ext>
                </a:extLst>
              </p:cNvPr>
              <p:cNvSpPr txBox="1"/>
              <p:nvPr/>
            </p:nvSpPr>
            <p:spPr>
              <a:xfrm>
                <a:off x="3405123" y="6388468"/>
                <a:ext cx="4602158"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 12 (con </a:t>
                </a:r>
                <a:r>
                  <a:rPr lang="en-US" sz="4200" dirty="0" err="1">
                    <a:latin typeface="Arial" panose="020B0604020202020204" pitchFamily="34" charset="0"/>
                    <a:ea typeface="Calibri" panose="020F0502020204030204" pitchFamily="34" charset="0"/>
                    <a:cs typeface="Arial" panose="020B0604020202020204" pitchFamily="34" charset="0"/>
                  </a:rPr>
                  <a:t>chim</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sẻ</a:t>
                </a:r>
                <a:r>
                  <a:rPr lang="en-US" sz="4200" dirty="0">
                    <a:latin typeface="Arial" panose="020B0604020202020204" pitchFamily="34" charset="0"/>
                    <a:ea typeface="Calibri" panose="020F0502020204030204" pitchFamily="34" charset="0"/>
                    <a:cs typeface="Arial" panose="020B0604020202020204" pitchFamily="34" charset="0"/>
                  </a:rPr>
                  <a:t>)</a:t>
                </a:r>
              </a:p>
            </p:txBody>
          </p:sp>
        </p:grpSp>
        <p:sp>
          <p:nvSpPr>
            <p:cNvPr id="19" name="TextBox 18">
              <a:extLst>
                <a:ext uri="{FF2B5EF4-FFF2-40B4-BE49-F238E27FC236}">
                  <a16:creationId xmlns:a16="http://schemas.microsoft.com/office/drawing/2014/main" id="{149A714F-6056-7C53-765A-28719F91E135}"/>
                </a:ext>
              </a:extLst>
            </p:cNvPr>
            <p:cNvSpPr txBox="1"/>
            <p:nvPr/>
          </p:nvSpPr>
          <p:spPr>
            <a:xfrm>
              <a:off x="6550547" y="6282727"/>
              <a:ext cx="6078242" cy="738664"/>
            </a:xfrm>
            <a:prstGeom prst="rect">
              <a:avLst/>
            </a:prstGeom>
            <a:noFill/>
          </p:spPr>
          <p:txBody>
            <a:bodyPr wrap="square">
              <a:spAutoFit/>
            </a:bodyPr>
            <a:lstStyle/>
            <a:p>
              <a:pPr algn="ctr">
                <a:spcBef>
                  <a:spcPts val="300"/>
                </a:spcBef>
                <a:spcAft>
                  <a:spcPts val="300"/>
                </a:spcAft>
              </a:pPr>
              <a:r>
                <a:rPr lang="en-US" sz="4200" dirty="0" err="1">
                  <a:latin typeface="Arial" panose="020B0604020202020204" pitchFamily="34" charset="0"/>
                  <a:ea typeface="Calibri" panose="020F0502020204030204" pitchFamily="34" charset="0"/>
                  <a:cs typeface="Arial" panose="020B0604020202020204" pitchFamily="34" charset="0"/>
                </a:rPr>
                <a:t>Đáp</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số</a:t>
              </a:r>
              <a:r>
                <a:rPr lang="en-US" sz="4200" dirty="0">
                  <a:latin typeface="Arial" panose="020B0604020202020204" pitchFamily="34" charset="0"/>
                  <a:ea typeface="Calibri" panose="020F0502020204030204" pitchFamily="34" charset="0"/>
                  <a:cs typeface="Arial" panose="020B0604020202020204" pitchFamily="34" charset="0"/>
                </a:rPr>
                <a:t>: 12 con </a:t>
              </a:r>
              <a:r>
                <a:rPr lang="en-US" sz="4200" dirty="0" err="1">
                  <a:latin typeface="Arial" panose="020B0604020202020204" pitchFamily="34" charset="0"/>
                  <a:ea typeface="Calibri" panose="020F0502020204030204" pitchFamily="34" charset="0"/>
                  <a:cs typeface="Arial" panose="020B0604020202020204" pitchFamily="34" charset="0"/>
                </a:rPr>
                <a:t>chim</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sẻ</a:t>
              </a:r>
              <a:r>
                <a:rPr lang="en-US" sz="4200" dirty="0">
                  <a:latin typeface="Arial" panose="020B0604020202020204" pitchFamily="34" charset="0"/>
                  <a:ea typeface="Calibri" panose="020F0502020204030204" pitchFamily="34" charset="0"/>
                  <a:cs typeface="Arial" panose="020B0604020202020204" pitchFamily="34" charset="0"/>
                </a:rPr>
                <a:t>. </a:t>
              </a:r>
            </a:p>
          </p:txBody>
        </p:sp>
      </p:grpSp>
      <p:sp>
        <p:nvSpPr>
          <p:cNvPr id="20" name="Freeform 4">
            <a:extLst>
              <a:ext uri="{FF2B5EF4-FFF2-40B4-BE49-F238E27FC236}">
                <a16:creationId xmlns:a16="http://schemas.microsoft.com/office/drawing/2014/main" id="{AB2A35C6-6F88-8671-3A9E-F455D0661A7E}"/>
              </a:ext>
            </a:extLst>
          </p:cNvPr>
          <p:cNvSpPr/>
          <p:nvPr/>
        </p:nvSpPr>
        <p:spPr>
          <a:xfrm>
            <a:off x="13563600" y="6288477"/>
            <a:ext cx="4278147" cy="4114800"/>
          </a:xfrm>
          <a:custGeom>
            <a:avLst/>
            <a:gdLst/>
            <a:ahLst/>
            <a:cxnLst/>
            <a:rect l="l" t="t" r="r" b="b"/>
            <a:pathLst>
              <a:path w="4278147" h="4114800">
                <a:moveTo>
                  <a:pt x="0" y="0"/>
                </a:moveTo>
                <a:lnTo>
                  <a:pt x="4278147" y="0"/>
                </a:lnTo>
                <a:lnTo>
                  <a:pt x="4278147"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x-none"/>
          </a:p>
        </p:txBody>
      </p:sp>
      <p:sp>
        <p:nvSpPr>
          <p:cNvPr id="21" name="Freeform 11">
            <a:extLst>
              <a:ext uri="{FF2B5EF4-FFF2-40B4-BE49-F238E27FC236}">
                <a16:creationId xmlns:a16="http://schemas.microsoft.com/office/drawing/2014/main" id="{6870BFC9-1515-43D9-256D-CC8D20FD8C18}"/>
              </a:ext>
            </a:extLst>
          </p:cNvPr>
          <p:cNvSpPr/>
          <p:nvPr/>
        </p:nvSpPr>
        <p:spPr>
          <a:xfrm flipH="1">
            <a:off x="1068501" y="4688888"/>
            <a:ext cx="4116835" cy="5573088"/>
          </a:xfrm>
          <a:custGeom>
            <a:avLst/>
            <a:gdLst/>
            <a:ahLst/>
            <a:cxnLst/>
            <a:rect l="l" t="t" r="r" b="b"/>
            <a:pathLst>
              <a:path w="2685842" h="4114800">
                <a:moveTo>
                  <a:pt x="0" y="0"/>
                </a:moveTo>
                <a:lnTo>
                  <a:pt x="2685842" y="0"/>
                </a:lnTo>
                <a:lnTo>
                  <a:pt x="2685842"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x-none"/>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3400" y="-572222"/>
            <a:ext cx="3392004" cy="3392004"/>
          </a:xfrm>
          <a:custGeom>
            <a:avLst/>
            <a:gdLst/>
            <a:ahLst/>
            <a:cxnLst/>
            <a:rect l="l" t="t" r="r" b="b"/>
            <a:pathLst>
              <a:path w="3392004" h="3392004">
                <a:moveTo>
                  <a:pt x="0" y="0"/>
                </a:moveTo>
                <a:lnTo>
                  <a:pt x="3392004" y="0"/>
                </a:lnTo>
                <a:lnTo>
                  <a:pt x="3392004" y="3392005"/>
                </a:lnTo>
                <a:lnTo>
                  <a:pt x="0" y="33920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7315200" y="0"/>
            <a:ext cx="11213627" cy="1549519"/>
          </a:xfrm>
          <a:custGeom>
            <a:avLst/>
            <a:gdLst/>
            <a:ahLst/>
            <a:cxnLst/>
            <a:rect l="l" t="t" r="r" b="b"/>
            <a:pathLst>
              <a:path w="11213627" h="1549519">
                <a:moveTo>
                  <a:pt x="0" y="0"/>
                </a:moveTo>
                <a:lnTo>
                  <a:pt x="11213628" y="0"/>
                </a:lnTo>
                <a:lnTo>
                  <a:pt x="11213628" y="1549519"/>
                </a:lnTo>
                <a:lnTo>
                  <a:pt x="0" y="15495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5400000">
            <a:off x="13662916" y="3487534"/>
            <a:ext cx="8127145" cy="1123023"/>
          </a:xfrm>
          <a:custGeom>
            <a:avLst/>
            <a:gdLst/>
            <a:ahLst/>
            <a:cxnLst/>
            <a:rect l="l" t="t" r="r" b="b"/>
            <a:pathLst>
              <a:path w="11213627" h="1549519">
                <a:moveTo>
                  <a:pt x="0" y="0"/>
                </a:moveTo>
                <a:lnTo>
                  <a:pt x="11213627" y="0"/>
                </a:lnTo>
                <a:lnTo>
                  <a:pt x="11213627" y="1549520"/>
                </a:lnTo>
                <a:lnTo>
                  <a:pt x="0" y="15495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5400000">
            <a:off x="-2958849" y="5778632"/>
            <a:ext cx="7467218" cy="1549519"/>
          </a:xfrm>
          <a:custGeom>
            <a:avLst/>
            <a:gdLst/>
            <a:ahLst/>
            <a:cxnLst/>
            <a:rect l="l" t="t" r="r" b="b"/>
            <a:pathLst>
              <a:path w="7467218" h="1549519">
                <a:moveTo>
                  <a:pt x="0" y="0"/>
                </a:moveTo>
                <a:lnTo>
                  <a:pt x="7467218" y="0"/>
                </a:lnTo>
                <a:lnTo>
                  <a:pt x="7467218" y="1549520"/>
                </a:lnTo>
                <a:lnTo>
                  <a:pt x="0" y="1549520"/>
                </a:lnTo>
                <a:lnTo>
                  <a:pt x="0" y="0"/>
                </a:lnTo>
                <a:close/>
              </a:path>
            </a:pathLst>
          </a:custGeom>
          <a:blipFill>
            <a:blip r:embed="rId4">
              <a:extLst>
                <a:ext uri="{96DAC541-7B7A-43D3-8B79-37D633B846F1}">
                  <asvg:svgBlip xmlns:asvg="http://schemas.microsoft.com/office/drawing/2016/SVG/main" r:embed="rId5"/>
                </a:ext>
              </a:extLst>
            </a:blip>
            <a:stretch>
              <a:fillRect l="-50171"/>
            </a:stretch>
          </a:blipFill>
        </p:spPr>
        <p:txBody>
          <a:bodyPr/>
          <a:lstStyle/>
          <a:p>
            <a:endParaRPr lang="en-US"/>
          </a:p>
        </p:txBody>
      </p:sp>
      <p:sp>
        <p:nvSpPr>
          <p:cNvPr id="6" name="Freeform 6"/>
          <p:cNvSpPr/>
          <p:nvPr/>
        </p:nvSpPr>
        <p:spPr>
          <a:xfrm rot="13550511">
            <a:off x="15749415" y="7425596"/>
            <a:ext cx="2831125" cy="3706873"/>
          </a:xfrm>
          <a:custGeom>
            <a:avLst/>
            <a:gdLst/>
            <a:ahLst/>
            <a:cxnLst/>
            <a:rect l="l" t="t" r="r" b="b"/>
            <a:pathLst>
              <a:path w="2831125" h="3706873">
                <a:moveTo>
                  <a:pt x="0" y="0"/>
                </a:moveTo>
                <a:lnTo>
                  <a:pt x="2831124" y="0"/>
                </a:lnTo>
                <a:lnTo>
                  <a:pt x="2831124" y="3706873"/>
                </a:lnTo>
                <a:lnTo>
                  <a:pt x="0" y="37068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x-none" dirty="0"/>
          </a:p>
        </p:txBody>
      </p:sp>
      <p:sp>
        <p:nvSpPr>
          <p:cNvPr id="10" name="Freeform 14">
            <a:extLst>
              <a:ext uri="{FF2B5EF4-FFF2-40B4-BE49-F238E27FC236}">
                <a16:creationId xmlns:a16="http://schemas.microsoft.com/office/drawing/2014/main" id="{CEDC8477-6F23-24D4-1016-A3FD20C6F3E2}"/>
              </a:ext>
            </a:extLst>
          </p:cNvPr>
          <p:cNvSpPr/>
          <p:nvPr/>
        </p:nvSpPr>
        <p:spPr>
          <a:xfrm>
            <a:off x="5131169" y="7044546"/>
            <a:ext cx="8452158" cy="3137864"/>
          </a:xfrm>
          <a:custGeom>
            <a:avLst/>
            <a:gdLst/>
            <a:ahLst/>
            <a:cxnLst/>
            <a:rect l="l" t="t" r="r" b="b"/>
            <a:pathLst>
              <a:path w="5107579" h="1896189">
                <a:moveTo>
                  <a:pt x="0" y="0"/>
                </a:moveTo>
                <a:lnTo>
                  <a:pt x="5107580" y="0"/>
                </a:lnTo>
                <a:lnTo>
                  <a:pt x="5107580" y="1896189"/>
                </a:lnTo>
                <a:lnTo>
                  <a:pt x="0" y="18961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2" name="Group 11">
            <a:extLst>
              <a:ext uri="{FF2B5EF4-FFF2-40B4-BE49-F238E27FC236}">
                <a16:creationId xmlns:a16="http://schemas.microsoft.com/office/drawing/2014/main" id="{A7C0104D-B5AD-9E8B-BBC7-E44900839F98}"/>
              </a:ext>
            </a:extLst>
          </p:cNvPr>
          <p:cNvGrpSpPr/>
          <p:nvPr/>
        </p:nvGrpSpPr>
        <p:grpSpPr>
          <a:xfrm>
            <a:off x="5023165" y="1021837"/>
            <a:ext cx="7685216" cy="982448"/>
            <a:chOff x="5280218" y="787093"/>
            <a:chExt cx="7685216" cy="982448"/>
          </a:xfrm>
        </p:grpSpPr>
        <p:sp>
          <p:nvSpPr>
            <p:cNvPr id="13" name="TextBox 12">
              <a:extLst>
                <a:ext uri="{FF2B5EF4-FFF2-40B4-BE49-F238E27FC236}">
                  <a16:creationId xmlns:a16="http://schemas.microsoft.com/office/drawing/2014/main" id="{14E60FEC-4C00-7FCE-F917-A50A52C4A0E4}"/>
                </a:ext>
              </a:extLst>
            </p:cNvPr>
            <p:cNvSpPr txBox="1"/>
            <p:nvPr/>
          </p:nvSpPr>
          <p:spPr>
            <a:xfrm>
              <a:off x="5280218" y="787093"/>
              <a:ext cx="6781800" cy="982448"/>
            </a:xfrm>
            <a:prstGeom prst="rect">
              <a:avLst/>
            </a:prstGeom>
            <a:noFill/>
          </p:spPr>
          <p:txBody>
            <a:bodyPr wrap="square" rtlCol="0">
              <a:spAutoFit/>
            </a:bodyPr>
            <a:lstStyle/>
            <a:p>
              <a:pPr algn="ctr">
                <a:lnSpc>
                  <a:spcPct val="150000"/>
                </a:lnSpc>
              </a:pPr>
              <a:r>
                <a:rPr lang="x-none" sz="4400" b="1" dirty="0">
                  <a:solidFill>
                    <a:srgbClr val="C00000"/>
                  </a:solidFill>
                  <a:latin typeface="Arial" panose="020B0604020202020204" pitchFamily="34" charset="0"/>
                  <a:cs typeface="Arial" panose="020B0604020202020204" pitchFamily="34" charset="0"/>
                </a:rPr>
                <a:t>Bài tập 2 SGK – tr97</a:t>
              </a:r>
            </a:p>
          </p:txBody>
        </p:sp>
        <p:sp>
          <p:nvSpPr>
            <p:cNvPr id="14" name="Rounded Rectangle 13">
              <a:extLst>
                <a:ext uri="{FF2B5EF4-FFF2-40B4-BE49-F238E27FC236}">
                  <a16:creationId xmlns:a16="http://schemas.microsoft.com/office/drawing/2014/main" id="{9B42392F-7EF5-3465-1670-1EB54D084CC4}"/>
                </a:ext>
              </a:extLst>
            </p:cNvPr>
            <p:cNvSpPr/>
            <p:nvPr/>
          </p:nvSpPr>
          <p:spPr>
            <a:xfrm>
              <a:off x="11654352" y="895583"/>
              <a:ext cx="1311082" cy="818934"/>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4000" dirty="0">
                  <a:solidFill>
                    <a:schemeClr val="tx1"/>
                  </a:solidFill>
                  <a:latin typeface="Arial" panose="020B0604020202020204" pitchFamily="34" charset="0"/>
                  <a:cs typeface="Arial" panose="020B0604020202020204" pitchFamily="34" charset="0"/>
                </a:rPr>
                <a:t>Số ? </a:t>
              </a:r>
            </a:p>
          </p:txBody>
        </p:sp>
      </p:grpSp>
      <p:grpSp>
        <p:nvGrpSpPr>
          <p:cNvPr id="21" name="Group 20">
            <a:extLst>
              <a:ext uri="{FF2B5EF4-FFF2-40B4-BE49-F238E27FC236}">
                <a16:creationId xmlns:a16="http://schemas.microsoft.com/office/drawing/2014/main" id="{D0E4E0F3-5C1A-09DB-1F5E-457055E34545}"/>
              </a:ext>
            </a:extLst>
          </p:cNvPr>
          <p:cNvGrpSpPr/>
          <p:nvPr/>
        </p:nvGrpSpPr>
        <p:grpSpPr>
          <a:xfrm>
            <a:off x="1826543" y="2258405"/>
            <a:ext cx="15338433" cy="5262979"/>
            <a:chOff x="1894780" y="2385515"/>
            <a:chExt cx="15338433" cy="5262979"/>
          </a:xfrm>
        </p:grpSpPr>
        <p:sp>
          <p:nvSpPr>
            <p:cNvPr id="9" name="TextBox 8">
              <a:extLst>
                <a:ext uri="{FF2B5EF4-FFF2-40B4-BE49-F238E27FC236}">
                  <a16:creationId xmlns:a16="http://schemas.microsoft.com/office/drawing/2014/main" id="{8A153E38-01EA-189D-3CF2-F3855607F6D5}"/>
                </a:ext>
              </a:extLst>
            </p:cNvPr>
            <p:cNvSpPr txBox="1"/>
            <p:nvPr/>
          </p:nvSpPr>
          <p:spPr>
            <a:xfrm>
              <a:off x="1894780" y="2385515"/>
              <a:ext cx="15338433" cy="5262979"/>
            </a:xfrm>
            <a:prstGeom prst="rect">
              <a:avLst/>
            </a:prstGeom>
            <a:noFill/>
          </p:spPr>
          <p:txBody>
            <a:bodyPr wrap="square">
              <a:spAutoFit/>
            </a:bodyPr>
            <a:lstStyle/>
            <a:p>
              <a:pPr algn="just">
                <a:lnSpc>
                  <a:spcPct val="200000"/>
                </a:lnSpc>
                <a:spcAft>
                  <a:spcPts val="1000"/>
                </a:spcAft>
              </a:pPr>
              <a:r>
                <a:rPr lang="en-US" sz="4200" dirty="0" err="1">
                  <a:effectLst/>
                  <a:latin typeface="Arial" panose="020B0604020202020204" pitchFamily="34" charset="0"/>
                  <a:ea typeface="SimSun" panose="02010600030101010101" pitchFamily="2" charset="-122"/>
                  <a:cs typeface="Arial" panose="020B0604020202020204" pitchFamily="34" charset="0"/>
                </a:rPr>
                <a:t>Một</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chiếc</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tàu</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thủy</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cũ</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kể</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với</a:t>
              </a:r>
              <a:r>
                <a:rPr lang="en-US" sz="4200" dirty="0">
                  <a:effectLst/>
                  <a:latin typeface="Arial" panose="020B0604020202020204" pitchFamily="34" charset="0"/>
                  <a:ea typeface="SimSun" panose="02010600030101010101" pitchFamily="2" charset="-122"/>
                  <a:cs typeface="Arial" panose="020B0604020202020204" pitchFamily="34" charset="0"/>
                </a:rPr>
                <a:t> ca-</a:t>
              </a:r>
              <a:r>
                <a:rPr lang="en-US" sz="4200" dirty="0" err="1">
                  <a:effectLst/>
                  <a:latin typeface="Arial" panose="020B0604020202020204" pitchFamily="34" charset="0"/>
                  <a:ea typeface="SimSun" panose="02010600030101010101" pitchFamily="2" charset="-122"/>
                  <a:cs typeface="Arial" panose="020B0604020202020204" pitchFamily="34" charset="0"/>
                </a:rPr>
                <a:t>nô</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Tôi</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đã</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làm</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việc</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tròn</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nửa</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thế</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kỉ</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Trong</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quãng</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thời</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gian</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đó</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tôi</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dành</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thời</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gian</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để</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chở</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hàng</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trên</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Đại</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Tây</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Dương</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thời</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gian</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chở</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hàng</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trên</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Thái</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Bình</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Dương</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Thời</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gian</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còn</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lại</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tôi</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chở</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hàng</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trên</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Ấn</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Độ</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Dương</a:t>
              </a:r>
              <a:r>
                <a:rPr lang="en-US" sz="4200" dirty="0">
                  <a:effectLst/>
                  <a:latin typeface="Arial" panose="020B0604020202020204" pitchFamily="34" charset="0"/>
                  <a:ea typeface="SimSun" panose="02010600030101010101" pitchFamily="2" charset="-122"/>
                  <a:cs typeface="Arial" panose="020B0604020202020204" pitchFamily="34" charset="0"/>
                </a:rPr>
                <a:t>.”</a:t>
              </a:r>
              <a:endParaRPr lang="x-none" sz="42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C4874135-F6D9-EE98-6DE4-E9968D4CBA97}"/>
                </a:ext>
              </a:extLst>
            </p:cNvPr>
            <p:cNvGrpSpPr/>
            <p:nvPr/>
          </p:nvGrpSpPr>
          <p:grpSpPr>
            <a:xfrm>
              <a:off x="11945868" y="3827337"/>
              <a:ext cx="617937" cy="1461939"/>
              <a:chOff x="12048141" y="4275808"/>
              <a:chExt cx="531200" cy="1461939"/>
            </a:xfrm>
          </p:grpSpPr>
          <p:sp>
            <p:nvSpPr>
              <p:cNvPr id="16" name="TextBox 15">
                <a:extLst>
                  <a:ext uri="{FF2B5EF4-FFF2-40B4-BE49-F238E27FC236}">
                    <a16:creationId xmlns:a16="http://schemas.microsoft.com/office/drawing/2014/main" id="{BDA4E930-7F9C-540D-E6B5-6118E95854B8}"/>
                  </a:ext>
                </a:extLst>
              </p:cNvPr>
              <p:cNvSpPr txBox="1"/>
              <p:nvPr/>
            </p:nvSpPr>
            <p:spPr>
              <a:xfrm>
                <a:off x="12048141" y="4275808"/>
                <a:ext cx="531199"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a:t>
                </a:r>
              </a:p>
            </p:txBody>
          </p:sp>
          <p:cxnSp>
            <p:nvCxnSpPr>
              <p:cNvPr id="17" name="Straight Connector 16">
                <a:extLst>
                  <a:ext uri="{FF2B5EF4-FFF2-40B4-BE49-F238E27FC236}">
                    <a16:creationId xmlns:a16="http://schemas.microsoft.com/office/drawing/2014/main" id="{96FAA8BB-DE87-BB9B-A1CB-EA4CA08542B8}"/>
                  </a:ext>
                </a:extLst>
              </p:cNvPr>
              <p:cNvCxnSpPr>
                <a:cxnSpLocks/>
              </p:cNvCxnSpPr>
              <p:nvPr/>
            </p:nvCxnSpPr>
            <p:spPr>
              <a:xfrm flipH="1">
                <a:off x="12048141" y="5000150"/>
                <a:ext cx="531200" cy="0"/>
              </a:xfrm>
              <a:prstGeom prst="line">
                <a:avLst/>
              </a:prstGeom>
            </p:spPr>
            <p:style>
              <a:lnRef idx="3">
                <a:schemeClr val="dk1"/>
              </a:lnRef>
              <a:fillRef idx="0">
                <a:schemeClr val="dk1"/>
              </a:fillRef>
              <a:effectRef idx="2">
                <a:schemeClr val="dk1"/>
              </a:effectRef>
              <a:fontRef idx="minor">
                <a:schemeClr val="tx1"/>
              </a:fontRef>
            </p:style>
          </p:cxnSp>
        </p:grpSp>
        <p:grpSp>
          <p:nvGrpSpPr>
            <p:cNvPr id="18" name="Group 17">
              <a:extLst>
                <a:ext uri="{FF2B5EF4-FFF2-40B4-BE49-F238E27FC236}">
                  <a16:creationId xmlns:a16="http://schemas.microsoft.com/office/drawing/2014/main" id="{C689D4E3-3E8A-7F8E-1A1E-7537C0302E69}"/>
                </a:ext>
              </a:extLst>
            </p:cNvPr>
            <p:cNvGrpSpPr/>
            <p:nvPr/>
          </p:nvGrpSpPr>
          <p:grpSpPr>
            <a:xfrm>
              <a:off x="8449350" y="5143500"/>
              <a:ext cx="617937" cy="1461939"/>
              <a:chOff x="12048141" y="4275808"/>
              <a:chExt cx="531200" cy="1461939"/>
            </a:xfrm>
          </p:grpSpPr>
          <p:sp>
            <p:nvSpPr>
              <p:cNvPr id="19" name="TextBox 18">
                <a:extLst>
                  <a:ext uri="{FF2B5EF4-FFF2-40B4-BE49-F238E27FC236}">
                    <a16:creationId xmlns:a16="http://schemas.microsoft.com/office/drawing/2014/main" id="{E088D336-0C44-4228-C985-954A8994B56D}"/>
                  </a:ext>
                </a:extLst>
              </p:cNvPr>
              <p:cNvSpPr txBox="1"/>
              <p:nvPr/>
            </p:nvSpPr>
            <p:spPr>
              <a:xfrm>
                <a:off x="12048141" y="4275808"/>
                <a:ext cx="531199"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5</a:t>
                </a:r>
              </a:p>
            </p:txBody>
          </p:sp>
          <p:cxnSp>
            <p:nvCxnSpPr>
              <p:cNvPr id="20" name="Straight Connector 19">
                <a:extLst>
                  <a:ext uri="{FF2B5EF4-FFF2-40B4-BE49-F238E27FC236}">
                    <a16:creationId xmlns:a16="http://schemas.microsoft.com/office/drawing/2014/main" id="{91DF864F-824D-1778-F5F4-E71E30BFE469}"/>
                  </a:ext>
                </a:extLst>
              </p:cNvPr>
              <p:cNvCxnSpPr>
                <a:cxnSpLocks/>
              </p:cNvCxnSpPr>
              <p:nvPr/>
            </p:nvCxnSpPr>
            <p:spPr>
              <a:xfrm flipH="1">
                <a:off x="12048141" y="5000150"/>
                <a:ext cx="531200" cy="0"/>
              </a:xfrm>
              <a:prstGeom prst="line">
                <a:avLst/>
              </a:prstGeom>
            </p:spPr>
            <p:style>
              <a:lnRef idx="3">
                <a:schemeClr val="dk1"/>
              </a:lnRef>
              <a:fillRef idx="0">
                <a:schemeClr val="dk1"/>
              </a:fillRef>
              <a:effectRef idx="2">
                <a:schemeClr val="dk1"/>
              </a:effectRef>
              <a:fontRef idx="minor">
                <a:schemeClr val="tx1"/>
              </a:fontRef>
            </p:style>
          </p:cxnSp>
        </p:grpSp>
      </p:grpSp>
    </p:spTree>
    <p:extLst>
      <p:ext uri="{BB962C8B-B14F-4D97-AF65-F5344CB8AC3E}">
        <p14:creationId xmlns:p14="http://schemas.microsoft.com/office/powerpoint/2010/main" val="3001817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10081287" y="9127958"/>
            <a:ext cx="8206711" cy="1134018"/>
          </a:xfrm>
          <a:custGeom>
            <a:avLst/>
            <a:gdLst/>
            <a:ahLst/>
            <a:cxnLst/>
            <a:rect l="l" t="t" r="r" b="b"/>
            <a:pathLst>
              <a:path w="11213627" h="1549519">
                <a:moveTo>
                  <a:pt x="0" y="0"/>
                </a:moveTo>
                <a:lnTo>
                  <a:pt x="11213627" y="0"/>
                </a:lnTo>
                <a:lnTo>
                  <a:pt x="11213627" y="1549520"/>
                </a:lnTo>
                <a:lnTo>
                  <a:pt x="0" y="15495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5400000">
            <a:off x="-2209333" y="6895635"/>
            <a:ext cx="5575676" cy="1157006"/>
          </a:xfrm>
          <a:custGeom>
            <a:avLst/>
            <a:gdLst/>
            <a:ahLst/>
            <a:cxnLst/>
            <a:rect l="l" t="t" r="r" b="b"/>
            <a:pathLst>
              <a:path w="7467218" h="1549519">
                <a:moveTo>
                  <a:pt x="0" y="0"/>
                </a:moveTo>
                <a:lnTo>
                  <a:pt x="7467218" y="0"/>
                </a:lnTo>
                <a:lnTo>
                  <a:pt x="7467218" y="1549520"/>
                </a:lnTo>
                <a:lnTo>
                  <a:pt x="0" y="1549520"/>
                </a:lnTo>
                <a:lnTo>
                  <a:pt x="0" y="0"/>
                </a:lnTo>
                <a:close/>
              </a:path>
            </a:pathLst>
          </a:custGeom>
          <a:blipFill>
            <a:blip r:embed="rId3">
              <a:extLst>
                <a:ext uri="{96DAC541-7B7A-43D3-8B79-37D633B846F1}">
                  <asvg:svgBlip xmlns:asvg="http://schemas.microsoft.com/office/drawing/2016/SVG/main" r:embed="rId4"/>
                </a:ext>
              </a:extLst>
            </a:blip>
            <a:stretch>
              <a:fillRect l="-50171"/>
            </a:stretch>
          </a:blipFill>
        </p:spPr>
        <p:txBody>
          <a:bodyPr/>
          <a:lstStyle/>
          <a:p>
            <a:endParaRPr lang="en-US"/>
          </a:p>
        </p:txBody>
      </p:sp>
      <p:sp>
        <p:nvSpPr>
          <p:cNvPr id="4" name="Freeform 4"/>
          <p:cNvSpPr/>
          <p:nvPr/>
        </p:nvSpPr>
        <p:spPr>
          <a:xfrm>
            <a:off x="16043" y="1"/>
            <a:ext cx="6384757" cy="882257"/>
          </a:xfrm>
          <a:custGeom>
            <a:avLst/>
            <a:gdLst/>
            <a:ahLst/>
            <a:cxnLst/>
            <a:rect l="l" t="t" r="r" b="b"/>
            <a:pathLst>
              <a:path w="11213627" h="1549519">
                <a:moveTo>
                  <a:pt x="0" y="0"/>
                </a:moveTo>
                <a:lnTo>
                  <a:pt x="11213628" y="0"/>
                </a:lnTo>
                <a:lnTo>
                  <a:pt x="11213628" y="1549519"/>
                </a:lnTo>
                <a:lnTo>
                  <a:pt x="0" y="1549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rot="-4114635">
            <a:off x="76498" y="999770"/>
            <a:ext cx="2161018" cy="2039461"/>
          </a:xfrm>
          <a:custGeom>
            <a:avLst/>
            <a:gdLst/>
            <a:ahLst/>
            <a:cxnLst/>
            <a:rect l="l" t="t" r="r" b="b"/>
            <a:pathLst>
              <a:path w="2161018" h="2039461">
                <a:moveTo>
                  <a:pt x="0" y="0"/>
                </a:moveTo>
                <a:lnTo>
                  <a:pt x="2161018" y="0"/>
                </a:lnTo>
                <a:lnTo>
                  <a:pt x="2161018" y="2039460"/>
                </a:lnTo>
                <a:lnTo>
                  <a:pt x="0" y="20394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5987074" y="-219165"/>
            <a:ext cx="2379473" cy="2245628"/>
          </a:xfrm>
          <a:custGeom>
            <a:avLst/>
            <a:gdLst/>
            <a:ahLst/>
            <a:cxnLst/>
            <a:rect l="l" t="t" r="r" b="b"/>
            <a:pathLst>
              <a:path w="3125068" h="2949283">
                <a:moveTo>
                  <a:pt x="0" y="0"/>
                </a:moveTo>
                <a:lnTo>
                  <a:pt x="3125068" y="0"/>
                </a:lnTo>
                <a:lnTo>
                  <a:pt x="3125068" y="2949283"/>
                </a:lnTo>
                <a:lnTo>
                  <a:pt x="0" y="29492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rot="16796146">
            <a:off x="16276194" y="2157651"/>
            <a:ext cx="2743620" cy="818880"/>
          </a:xfrm>
          <a:custGeom>
            <a:avLst/>
            <a:gdLst/>
            <a:ahLst/>
            <a:cxnLst/>
            <a:rect l="l" t="t" r="r" b="b"/>
            <a:pathLst>
              <a:path w="2743620" h="818880">
                <a:moveTo>
                  <a:pt x="0" y="0"/>
                </a:moveTo>
                <a:lnTo>
                  <a:pt x="2743621" y="0"/>
                </a:lnTo>
                <a:lnTo>
                  <a:pt x="2743621" y="818881"/>
                </a:lnTo>
                <a:lnTo>
                  <a:pt x="0" y="8188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3">
            <a:extLst>
              <a:ext uri="{FF2B5EF4-FFF2-40B4-BE49-F238E27FC236}">
                <a16:creationId xmlns:a16="http://schemas.microsoft.com/office/drawing/2014/main" id="{ADAB1D4D-86AD-441E-D6A8-AA3218979613}"/>
              </a:ext>
            </a:extLst>
          </p:cNvPr>
          <p:cNvSpPr/>
          <p:nvPr/>
        </p:nvSpPr>
        <p:spPr>
          <a:xfrm>
            <a:off x="4267200" y="5143500"/>
            <a:ext cx="9264413" cy="5308618"/>
          </a:xfrm>
          <a:custGeom>
            <a:avLst/>
            <a:gdLst/>
            <a:ahLst/>
            <a:cxnLst/>
            <a:rect l="l" t="t" r="r" b="b"/>
            <a:pathLst>
              <a:path w="3257950" h="4529999">
                <a:moveTo>
                  <a:pt x="0" y="0"/>
                </a:moveTo>
                <a:lnTo>
                  <a:pt x="3257950" y="0"/>
                </a:lnTo>
                <a:lnTo>
                  <a:pt x="3257950" y="4529999"/>
                </a:lnTo>
                <a:lnTo>
                  <a:pt x="0" y="4529999"/>
                </a:lnTo>
                <a:lnTo>
                  <a:pt x="0" y="0"/>
                </a:lnTo>
                <a:close/>
              </a:path>
            </a:pathLst>
          </a:custGeom>
          <a:blipFill>
            <a:blip r:embed="rId11"/>
            <a:stretch>
              <a:fillRect l="-33937" t="-82226" r="-24217" b="-197854"/>
            </a:stretch>
          </a:blipFill>
        </p:spPr>
        <p:txBody>
          <a:bodyPr/>
          <a:lstStyle/>
          <a:p>
            <a:endParaRPr lang="x-none" dirty="0"/>
          </a:p>
        </p:txBody>
      </p:sp>
      <p:grpSp>
        <p:nvGrpSpPr>
          <p:cNvPr id="14" name="Group 13">
            <a:extLst>
              <a:ext uri="{FF2B5EF4-FFF2-40B4-BE49-F238E27FC236}">
                <a16:creationId xmlns:a16="http://schemas.microsoft.com/office/drawing/2014/main" id="{5F0EA6C3-616C-71ED-55A7-BDCF492FECE3}"/>
              </a:ext>
            </a:extLst>
          </p:cNvPr>
          <p:cNvGrpSpPr/>
          <p:nvPr/>
        </p:nvGrpSpPr>
        <p:grpSpPr>
          <a:xfrm>
            <a:off x="2795573" y="641189"/>
            <a:ext cx="13191501" cy="4026230"/>
            <a:chOff x="2795573" y="641189"/>
            <a:chExt cx="13191501" cy="4026230"/>
          </a:xfrm>
        </p:grpSpPr>
        <p:sp>
          <p:nvSpPr>
            <p:cNvPr id="10" name="TextBox 9">
              <a:extLst>
                <a:ext uri="{FF2B5EF4-FFF2-40B4-BE49-F238E27FC236}">
                  <a16:creationId xmlns:a16="http://schemas.microsoft.com/office/drawing/2014/main" id="{A6BAACC8-487D-E73B-AEE8-81B9050A3081}"/>
                </a:ext>
              </a:extLst>
            </p:cNvPr>
            <p:cNvSpPr txBox="1"/>
            <p:nvPr/>
          </p:nvSpPr>
          <p:spPr>
            <a:xfrm>
              <a:off x="2795573" y="641189"/>
              <a:ext cx="13191501" cy="4026230"/>
            </a:xfrm>
            <a:prstGeom prst="rect">
              <a:avLst/>
            </a:prstGeom>
            <a:noFill/>
            <a:ln>
              <a:noFill/>
            </a:ln>
          </p:spPr>
          <p:txBody>
            <a:bodyPr wrap="square">
              <a:spAutoFit/>
            </a:bodyPr>
            <a:lstStyle/>
            <a:p>
              <a:pPr algn="just">
                <a:lnSpc>
                  <a:spcPct val="200000"/>
                </a:lnSpc>
                <a:spcAft>
                  <a:spcPts val="1000"/>
                </a:spcAft>
              </a:pPr>
              <a:r>
                <a:rPr lang="en-US" sz="4200" dirty="0">
                  <a:effectLst/>
                  <a:latin typeface="Arial" panose="020B0604020202020204" pitchFamily="34" charset="0"/>
                  <a:ea typeface="SimSun" panose="02010600030101010101" pitchFamily="2" charset="-122"/>
                  <a:cs typeface="Arial" panose="020B0604020202020204" pitchFamily="34" charset="0"/>
                </a:rPr>
                <a:t>a) </a:t>
              </a:r>
              <a:r>
                <a:rPr lang="en-US" sz="4200" dirty="0" err="1">
                  <a:effectLst/>
                  <a:latin typeface="Arial" panose="020B0604020202020204" pitchFamily="34" charset="0"/>
                  <a:ea typeface="SimSun" panose="02010600030101010101" pitchFamily="2" charset="-122"/>
                  <a:cs typeface="Arial" panose="020B0604020202020204" pitchFamily="34" charset="0"/>
                </a:rPr>
                <a:t>Tàu</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thủy</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chở</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hàng</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năm</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trên</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Đại</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Tây</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Dương</a:t>
              </a:r>
              <a:r>
                <a:rPr lang="en-US" sz="4200" dirty="0">
                  <a:effectLst/>
                  <a:latin typeface="Arial" panose="020B0604020202020204" pitchFamily="34" charset="0"/>
                  <a:ea typeface="SimSun" panose="02010600030101010101" pitchFamily="2" charset="-122"/>
                  <a:cs typeface="Arial" panose="020B0604020202020204" pitchFamily="34" charset="0"/>
                </a:rPr>
                <a:t>.</a:t>
              </a:r>
              <a:endParaRPr lang="x-none"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1000"/>
                </a:spcAft>
              </a:pPr>
              <a:r>
                <a:rPr lang="en-US" sz="4200" dirty="0">
                  <a:effectLst/>
                  <a:latin typeface="Arial" panose="020B0604020202020204" pitchFamily="34" charset="0"/>
                  <a:ea typeface="SimSun" panose="02010600030101010101" pitchFamily="2" charset="-122"/>
                  <a:cs typeface="Arial" panose="020B0604020202020204" pitchFamily="34" charset="0"/>
                </a:rPr>
                <a:t>b) </a:t>
              </a:r>
              <a:r>
                <a:rPr lang="en-US" sz="4200" dirty="0" err="1">
                  <a:effectLst/>
                  <a:latin typeface="Arial" panose="020B0604020202020204" pitchFamily="34" charset="0"/>
                  <a:ea typeface="SimSun" panose="02010600030101010101" pitchFamily="2" charset="-122"/>
                  <a:cs typeface="Arial" panose="020B0604020202020204" pitchFamily="34" charset="0"/>
                </a:rPr>
                <a:t>Tàu</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thủy</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chở</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hàng</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năm</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trên</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Thái</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Bình</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Dương</a:t>
              </a:r>
              <a:r>
                <a:rPr lang="en-US" sz="4200" dirty="0">
                  <a:effectLst/>
                  <a:latin typeface="Arial" panose="020B0604020202020204" pitchFamily="34" charset="0"/>
                  <a:ea typeface="SimSun" panose="02010600030101010101" pitchFamily="2" charset="-122"/>
                  <a:cs typeface="Arial" panose="020B0604020202020204" pitchFamily="34" charset="0"/>
                </a:rPr>
                <a:t>.</a:t>
              </a:r>
              <a:endParaRPr lang="x-none"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1000"/>
                </a:spcAft>
              </a:pPr>
              <a:r>
                <a:rPr lang="en-US" sz="4200" dirty="0">
                  <a:effectLst/>
                  <a:latin typeface="Arial" panose="020B0604020202020204" pitchFamily="34" charset="0"/>
                  <a:ea typeface="SimSun" panose="02010600030101010101" pitchFamily="2" charset="-122"/>
                  <a:cs typeface="Arial" panose="020B0604020202020204" pitchFamily="34" charset="0"/>
                </a:rPr>
                <a:t>c) </a:t>
              </a:r>
              <a:r>
                <a:rPr lang="en-US" sz="4200" dirty="0" err="1">
                  <a:effectLst/>
                  <a:latin typeface="Arial" panose="020B0604020202020204" pitchFamily="34" charset="0"/>
                  <a:ea typeface="SimSun" panose="02010600030101010101" pitchFamily="2" charset="-122"/>
                  <a:cs typeface="Arial" panose="020B0604020202020204" pitchFamily="34" charset="0"/>
                </a:rPr>
                <a:t>Tàu</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thủy</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chở</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hàng</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năm</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trên</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Ấn</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Độ</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Dương</a:t>
              </a:r>
              <a:r>
                <a:rPr lang="en-US" sz="4200" dirty="0">
                  <a:effectLst/>
                  <a:latin typeface="Arial" panose="020B0604020202020204" pitchFamily="34" charset="0"/>
                  <a:ea typeface="SimSun" panose="02010600030101010101" pitchFamily="2" charset="-122"/>
                  <a:cs typeface="Arial" panose="020B0604020202020204" pitchFamily="34" charset="0"/>
                </a:rPr>
                <a:t>.</a:t>
              </a:r>
              <a:endParaRPr lang="x-none" sz="42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Rounded Rectangle 10">
              <a:extLst>
                <a:ext uri="{FF2B5EF4-FFF2-40B4-BE49-F238E27FC236}">
                  <a16:creationId xmlns:a16="http://schemas.microsoft.com/office/drawing/2014/main" id="{A4415606-4CD7-F4EF-3DFB-F9871B4AD5A1}"/>
                </a:ext>
              </a:extLst>
            </p:cNvPr>
            <p:cNvSpPr/>
            <p:nvPr/>
          </p:nvSpPr>
          <p:spPr>
            <a:xfrm>
              <a:off x="8153400" y="903649"/>
              <a:ext cx="990600" cy="883905"/>
            </a:xfrm>
            <a:prstGeom prst="roundRect">
              <a:avLst>
                <a:gd name="adj" fmla="val 9740"/>
              </a:avLst>
            </a:prstGeom>
            <a:solidFill>
              <a:schemeClr val="bg1"/>
            </a:solidFill>
            <a:ln w="38100">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x-none" sz="3600" dirty="0">
                  <a:solidFill>
                    <a:sysClr val="windowText" lastClr="000000"/>
                  </a:solidFill>
                  <a:latin typeface="Arial" panose="020B0604020202020204" pitchFamily="34" charset="0"/>
                  <a:cs typeface="Arial" panose="020B0604020202020204" pitchFamily="34" charset="0"/>
                </a:rPr>
                <a:t>?</a:t>
              </a:r>
              <a:r>
                <a:rPr lang="x-none" sz="4000" b="1" dirty="0">
                  <a:solidFill>
                    <a:srgbClr val="C00000"/>
                  </a:solidFill>
                  <a:latin typeface="Arial" panose="020B0604020202020204" pitchFamily="34" charset="0"/>
                  <a:cs typeface="Arial" panose="020B0604020202020204" pitchFamily="34" charset="0"/>
                </a:rPr>
                <a:t> </a:t>
              </a:r>
            </a:p>
          </p:txBody>
        </p:sp>
        <p:sp>
          <p:nvSpPr>
            <p:cNvPr id="12" name="Rounded Rectangle 11">
              <a:extLst>
                <a:ext uri="{FF2B5EF4-FFF2-40B4-BE49-F238E27FC236}">
                  <a16:creationId xmlns:a16="http://schemas.microsoft.com/office/drawing/2014/main" id="{A1C3B673-D707-3910-95B3-D48A354B78BC}"/>
                </a:ext>
              </a:extLst>
            </p:cNvPr>
            <p:cNvSpPr/>
            <p:nvPr/>
          </p:nvSpPr>
          <p:spPr>
            <a:xfrm>
              <a:off x="8153400" y="2263635"/>
              <a:ext cx="990600" cy="883905"/>
            </a:xfrm>
            <a:prstGeom prst="roundRect">
              <a:avLst>
                <a:gd name="adj" fmla="val 9740"/>
              </a:avLst>
            </a:prstGeom>
            <a:solidFill>
              <a:schemeClr val="bg1"/>
            </a:solidFill>
            <a:ln w="38100">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x-none" sz="3600" dirty="0">
                  <a:solidFill>
                    <a:sysClr val="windowText" lastClr="000000"/>
                  </a:solidFill>
                  <a:latin typeface="Arial" panose="020B0604020202020204" pitchFamily="34" charset="0"/>
                  <a:cs typeface="Arial" panose="020B0604020202020204" pitchFamily="34" charset="0"/>
                </a:rPr>
                <a:t>?</a:t>
              </a:r>
              <a:r>
                <a:rPr lang="x-none" sz="4000" b="1" dirty="0">
                  <a:solidFill>
                    <a:srgbClr val="C00000"/>
                  </a:solidFill>
                  <a:latin typeface="Arial" panose="020B0604020202020204" pitchFamily="34" charset="0"/>
                  <a:cs typeface="Arial" panose="020B0604020202020204" pitchFamily="34" charset="0"/>
                </a:rPr>
                <a:t> </a:t>
              </a:r>
            </a:p>
          </p:txBody>
        </p:sp>
        <p:sp>
          <p:nvSpPr>
            <p:cNvPr id="13" name="Rounded Rectangle 12">
              <a:extLst>
                <a:ext uri="{FF2B5EF4-FFF2-40B4-BE49-F238E27FC236}">
                  <a16:creationId xmlns:a16="http://schemas.microsoft.com/office/drawing/2014/main" id="{48E22868-CEBE-5047-73AA-B23A17F8E3FC}"/>
                </a:ext>
              </a:extLst>
            </p:cNvPr>
            <p:cNvSpPr/>
            <p:nvPr/>
          </p:nvSpPr>
          <p:spPr>
            <a:xfrm>
              <a:off x="8153400" y="3756300"/>
              <a:ext cx="990600" cy="883905"/>
            </a:xfrm>
            <a:prstGeom prst="roundRect">
              <a:avLst>
                <a:gd name="adj" fmla="val 9740"/>
              </a:avLst>
            </a:prstGeom>
            <a:solidFill>
              <a:schemeClr val="bg1"/>
            </a:solidFill>
            <a:ln w="38100">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x-none" sz="3600" dirty="0">
                  <a:solidFill>
                    <a:sysClr val="windowText" lastClr="000000"/>
                  </a:solidFill>
                  <a:latin typeface="Arial" panose="020B0604020202020204" pitchFamily="34" charset="0"/>
                  <a:cs typeface="Arial" panose="020B0604020202020204" pitchFamily="34" charset="0"/>
                </a:rPr>
                <a:t>?</a:t>
              </a:r>
              <a:r>
                <a:rPr lang="x-none" sz="4000" b="1" dirty="0">
                  <a:solidFill>
                    <a:srgbClr val="C00000"/>
                  </a:solidFill>
                  <a:latin typeface="Arial" panose="020B0604020202020204" pitchFamily="34" charset="0"/>
                  <a:cs typeface="Arial" panose="020B0604020202020204" pitchFamily="34" charset="0"/>
                </a:rPr>
                <a:t> </a:t>
              </a:r>
            </a:p>
          </p:txBody>
        </p:sp>
      </p:grpSp>
    </p:spTree>
    <p:extLst>
      <p:ext uri="{BB962C8B-B14F-4D97-AF65-F5344CB8AC3E}">
        <p14:creationId xmlns:p14="http://schemas.microsoft.com/office/powerpoint/2010/main" val="1935835757"/>
      </p:ext>
    </p:extLst>
  </p:cSld>
  <p:clrMapOvr>
    <a:masterClrMapping/>
  </p:clrMapOvr>
  <p:transition spd="med">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3400" y="-572222"/>
            <a:ext cx="3392004" cy="3392004"/>
          </a:xfrm>
          <a:custGeom>
            <a:avLst/>
            <a:gdLst/>
            <a:ahLst/>
            <a:cxnLst/>
            <a:rect l="l" t="t" r="r" b="b"/>
            <a:pathLst>
              <a:path w="3392004" h="3392004">
                <a:moveTo>
                  <a:pt x="0" y="0"/>
                </a:moveTo>
                <a:lnTo>
                  <a:pt x="3392004" y="0"/>
                </a:lnTo>
                <a:lnTo>
                  <a:pt x="3392004" y="3392005"/>
                </a:lnTo>
                <a:lnTo>
                  <a:pt x="0" y="33920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7315200" y="0"/>
            <a:ext cx="11213627" cy="1549519"/>
          </a:xfrm>
          <a:custGeom>
            <a:avLst/>
            <a:gdLst/>
            <a:ahLst/>
            <a:cxnLst/>
            <a:rect l="l" t="t" r="r" b="b"/>
            <a:pathLst>
              <a:path w="11213627" h="1549519">
                <a:moveTo>
                  <a:pt x="0" y="0"/>
                </a:moveTo>
                <a:lnTo>
                  <a:pt x="11213628" y="0"/>
                </a:lnTo>
                <a:lnTo>
                  <a:pt x="11213628" y="1549519"/>
                </a:lnTo>
                <a:lnTo>
                  <a:pt x="0" y="15495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5400000">
            <a:off x="13662916" y="3487534"/>
            <a:ext cx="8127145" cy="1123023"/>
          </a:xfrm>
          <a:custGeom>
            <a:avLst/>
            <a:gdLst/>
            <a:ahLst/>
            <a:cxnLst/>
            <a:rect l="l" t="t" r="r" b="b"/>
            <a:pathLst>
              <a:path w="11213627" h="1549519">
                <a:moveTo>
                  <a:pt x="0" y="0"/>
                </a:moveTo>
                <a:lnTo>
                  <a:pt x="11213627" y="0"/>
                </a:lnTo>
                <a:lnTo>
                  <a:pt x="11213627" y="1549520"/>
                </a:lnTo>
                <a:lnTo>
                  <a:pt x="0" y="15495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5400000">
            <a:off x="-2958849" y="5778632"/>
            <a:ext cx="7467218" cy="1549519"/>
          </a:xfrm>
          <a:custGeom>
            <a:avLst/>
            <a:gdLst/>
            <a:ahLst/>
            <a:cxnLst/>
            <a:rect l="l" t="t" r="r" b="b"/>
            <a:pathLst>
              <a:path w="7467218" h="1549519">
                <a:moveTo>
                  <a:pt x="0" y="0"/>
                </a:moveTo>
                <a:lnTo>
                  <a:pt x="7467218" y="0"/>
                </a:lnTo>
                <a:lnTo>
                  <a:pt x="7467218" y="1549520"/>
                </a:lnTo>
                <a:lnTo>
                  <a:pt x="0" y="1549520"/>
                </a:lnTo>
                <a:lnTo>
                  <a:pt x="0" y="0"/>
                </a:lnTo>
                <a:close/>
              </a:path>
            </a:pathLst>
          </a:custGeom>
          <a:blipFill>
            <a:blip r:embed="rId4">
              <a:extLst>
                <a:ext uri="{96DAC541-7B7A-43D3-8B79-37D633B846F1}">
                  <asvg:svgBlip xmlns:asvg="http://schemas.microsoft.com/office/drawing/2016/SVG/main" r:embed="rId5"/>
                </a:ext>
              </a:extLst>
            </a:blip>
            <a:stretch>
              <a:fillRect l="-50171"/>
            </a:stretch>
          </a:blipFill>
        </p:spPr>
        <p:txBody>
          <a:bodyPr/>
          <a:lstStyle/>
          <a:p>
            <a:endParaRPr lang="en-US"/>
          </a:p>
        </p:txBody>
      </p:sp>
      <p:sp>
        <p:nvSpPr>
          <p:cNvPr id="6" name="Freeform 6"/>
          <p:cNvSpPr/>
          <p:nvPr/>
        </p:nvSpPr>
        <p:spPr>
          <a:xfrm rot="13550511">
            <a:off x="15749415" y="7425596"/>
            <a:ext cx="2831125" cy="3706873"/>
          </a:xfrm>
          <a:custGeom>
            <a:avLst/>
            <a:gdLst/>
            <a:ahLst/>
            <a:cxnLst/>
            <a:rect l="l" t="t" r="r" b="b"/>
            <a:pathLst>
              <a:path w="2831125" h="3706873">
                <a:moveTo>
                  <a:pt x="0" y="0"/>
                </a:moveTo>
                <a:lnTo>
                  <a:pt x="2831124" y="0"/>
                </a:lnTo>
                <a:lnTo>
                  <a:pt x="2831124" y="3706873"/>
                </a:lnTo>
                <a:lnTo>
                  <a:pt x="0" y="37068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x-none" dirty="0"/>
          </a:p>
        </p:txBody>
      </p:sp>
      <p:grpSp>
        <p:nvGrpSpPr>
          <p:cNvPr id="7" name="Group 6"/>
          <p:cNvGrpSpPr/>
          <p:nvPr/>
        </p:nvGrpSpPr>
        <p:grpSpPr>
          <a:xfrm>
            <a:off x="2325257" y="867720"/>
            <a:ext cx="14063983" cy="3750199"/>
            <a:chOff x="2325257" y="867720"/>
            <a:chExt cx="14063983" cy="3750199"/>
          </a:xfrm>
        </p:grpSpPr>
        <p:sp>
          <p:nvSpPr>
            <p:cNvPr id="9" name="TextBox 8">
              <a:extLst>
                <a:ext uri="{FF2B5EF4-FFF2-40B4-BE49-F238E27FC236}">
                  <a16:creationId xmlns:a16="http://schemas.microsoft.com/office/drawing/2014/main" id="{4AB454C4-079E-7C4E-7D97-412D66045F6E}"/>
                </a:ext>
              </a:extLst>
            </p:cNvPr>
            <p:cNvSpPr txBox="1"/>
            <p:nvPr/>
          </p:nvSpPr>
          <p:spPr>
            <a:xfrm>
              <a:off x="2325257" y="867720"/>
              <a:ext cx="14063983" cy="2039789"/>
            </a:xfrm>
            <a:prstGeom prst="rect">
              <a:avLst/>
            </a:prstGeom>
            <a:noFill/>
          </p:spPr>
          <p:txBody>
            <a:bodyPr wrap="square">
              <a:spAutoFit/>
            </a:bodyPr>
            <a:lstStyle/>
            <a:p>
              <a:pPr algn="ctr">
                <a:lnSpc>
                  <a:spcPct val="150000"/>
                </a:lnSpc>
                <a:spcAft>
                  <a:spcPts val="1000"/>
                </a:spcAft>
              </a:pPr>
              <a:r>
                <a:rPr lang="en-US" sz="4200" b="1" u="sng" dirty="0" err="1">
                  <a:effectLst/>
                  <a:latin typeface="Arial" panose="020B0604020202020204" pitchFamily="34" charset="0"/>
                  <a:ea typeface="Calibri" panose="020F0502020204030204" pitchFamily="34" charset="0"/>
                  <a:cs typeface="Arial" panose="020B0604020202020204" pitchFamily="34" charset="0"/>
                </a:rPr>
                <a:t>Bài</a:t>
              </a:r>
              <a:r>
                <a:rPr lang="en-US" sz="4200" b="1" u="sng" dirty="0">
                  <a:effectLst/>
                  <a:latin typeface="Arial" panose="020B0604020202020204" pitchFamily="34" charset="0"/>
                  <a:ea typeface="Calibri" panose="020F0502020204030204" pitchFamily="34" charset="0"/>
                  <a:cs typeface="Arial" panose="020B0604020202020204" pitchFamily="34" charset="0"/>
                </a:rPr>
                <a:t> </a:t>
              </a:r>
              <a:r>
                <a:rPr lang="en-US" sz="4200" b="1" u="sng" dirty="0" err="1">
                  <a:effectLst/>
                  <a:latin typeface="Arial" panose="020B0604020202020204" pitchFamily="34" charset="0"/>
                  <a:ea typeface="Calibri" panose="020F0502020204030204" pitchFamily="34" charset="0"/>
                  <a:cs typeface="Arial" panose="020B0604020202020204" pitchFamily="34" charset="0"/>
                </a:rPr>
                <a:t>giải</a:t>
              </a:r>
              <a:endParaRPr lang="x-none" sz="4200" b="1" u="sng"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1000"/>
                </a:spcAft>
              </a:pPr>
              <a:r>
                <a:rPr lang="en-US" sz="4200" dirty="0">
                  <a:effectLst/>
                  <a:latin typeface="Arial" panose="020B0604020202020204" pitchFamily="34" charset="0"/>
                  <a:ea typeface="Calibri" panose="020F0502020204030204" pitchFamily="34" charset="0"/>
                  <a:cs typeface="Arial" panose="020B0604020202020204" pitchFamily="34" charset="0"/>
                </a:rPr>
                <a:t>a)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năm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tàu</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thủy</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chở</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hàng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trên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Đại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Tây</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Dương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a:t>
              </a:r>
            </a:p>
          </p:txBody>
        </p:sp>
        <p:grpSp>
          <p:nvGrpSpPr>
            <p:cNvPr id="10" name="Group 9">
              <a:extLst>
                <a:ext uri="{FF2B5EF4-FFF2-40B4-BE49-F238E27FC236}">
                  <a16:creationId xmlns:a16="http://schemas.microsoft.com/office/drawing/2014/main" id="{7E5B630D-A6B9-C2DE-A39E-11B29DC5E4F5}"/>
                </a:ext>
              </a:extLst>
            </p:cNvPr>
            <p:cNvGrpSpPr/>
            <p:nvPr/>
          </p:nvGrpSpPr>
          <p:grpSpPr>
            <a:xfrm>
              <a:off x="6932493" y="3155980"/>
              <a:ext cx="4849509" cy="1461939"/>
              <a:chOff x="1387634" y="6103635"/>
              <a:chExt cx="4849509" cy="1461939"/>
            </a:xfrm>
          </p:grpSpPr>
          <p:grpSp>
            <p:nvGrpSpPr>
              <p:cNvPr id="11" name="Group 10">
                <a:extLst>
                  <a:ext uri="{FF2B5EF4-FFF2-40B4-BE49-F238E27FC236}">
                    <a16:creationId xmlns:a16="http://schemas.microsoft.com/office/drawing/2014/main" id="{F4EBD2B8-B446-FC65-4450-F034515C0D91}"/>
                  </a:ext>
                </a:extLst>
              </p:cNvPr>
              <p:cNvGrpSpPr/>
              <p:nvPr/>
            </p:nvGrpSpPr>
            <p:grpSpPr>
              <a:xfrm>
                <a:off x="1387634" y="6103635"/>
                <a:ext cx="1965568" cy="1461939"/>
                <a:chOff x="8228378" y="2098872"/>
                <a:chExt cx="1965568" cy="1461939"/>
              </a:xfrm>
            </p:grpSpPr>
            <p:grpSp>
              <p:nvGrpSpPr>
                <p:cNvPr id="13" name="Group 12">
                  <a:extLst>
                    <a:ext uri="{FF2B5EF4-FFF2-40B4-BE49-F238E27FC236}">
                      <a16:creationId xmlns:a16="http://schemas.microsoft.com/office/drawing/2014/main" id="{4982580C-E472-9814-447D-944ED00D6ABE}"/>
                    </a:ext>
                  </a:extLst>
                </p:cNvPr>
                <p:cNvGrpSpPr/>
                <p:nvPr/>
              </p:nvGrpSpPr>
              <p:grpSpPr>
                <a:xfrm>
                  <a:off x="9556322" y="2098872"/>
                  <a:ext cx="637624" cy="1461939"/>
                  <a:chOff x="12048141" y="4284568"/>
                  <a:chExt cx="531200" cy="1461939"/>
                </a:xfrm>
              </p:grpSpPr>
              <p:sp>
                <p:nvSpPr>
                  <p:cNvPr id="15" name="TextBox 14">
                    <a:extLst>
                      <a:ext uri="{FF2B5EF4-FFF2-40B4-BE49-F238E27FC236}">
                        <a16:creationId xmlns:a16="http://schemas.microsoft.com/office/drawing/2014/main" id="{D727C355-225A-5BD7-E895-3A16406A48F5}"/>
                      </a:ext>
                    </a:extLst>
                  </p:cNvPr>
                  <p:cNvSpPr txBox="1"/>
                  <p:nvPr/>
                </p:nvSpPr>
                <p:spPr>
                  <a:xfrm>
                    <a:off x="12048141" y="4284568"/>
                    <a:ext cx="518961"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1</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a:t>
                    </a:r>
                  </a:p>
                </p:txBody>
              </p:sp>
              <p:cxnSp>
                <p:nvCxnSpPr>
                  <p:cNvPr id="16" name="Straight Connector 15">
                    <a:extLst>
                      <a:ext uri="{FF2B5EF4-FFF2-40B4-BE49-F238E27FC236}">
                        <a16:creationId xmlns:a16="http://schemas.microsoft.com/office/drawing/2014/main" id="{5E41BD56-640A-CD6C-0EAD-A1C7E3181B3D}"/>
                      </a:ext>
                    </a:extLst>
                  </p:cNvPr>
                  <p:cNvCxnSpPr>
                    <a:cxnSpLocks/>
                  </p:cNvCxnSpPr>
                  <p:nvPr/>
                </p:nvCxnSpPr>
                <p:spPr>
                  <a:xfrm flipH="1">
                    <a:off x="12048141" y="5000150"/>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14" name="TextBox 13">
                  <a:extLst>
                    <a:ext uri="{FF2B5EF4-FFF2-40B4-BE49-F238E27FC236}">
                      <a16:creationId xmlns:a16="http://schemas.microsoft.com/office/drawing/2014/main" id="{3194174A-592D-C55C-ECB7-F12FD8E21F6B}"/>
                    </a:ext>
                  </a:extLst>
                </p:cNvPr>
                <p:cNvSpPr txBox="1"/>
                <p:nvPr/>
              </p:nvSpPr>
              <p:spPr>
                <a:xfrm>
                  <a:off x="8228378" y="2383705"/>
                  <a:ext cx="1303314"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50 x </a:t>
                  </a:r>
                </a:p>
              </p:txBody>
            </p:sp>
          </p:grpSp>
          <p:sp>
            <p:nvSpPr>
              <p:cNvPr id="12" name="TextBox 11">
                <a:extLst>
                  <a:ext uri="{FF2B5EF4-FFF2-40B4-BE49-F238E27FC236}">
                    <a16:creationId xmlns:a16="http://schemas.microsoft.com/office/drawing/2014/main" id="{C5DF556E-6353-F3A1-39CE-21DF798898D5}"/>
                  </a:ext>
                </a:extLst>
              </p:cNvPr>
              <p:cNvSpPr txBox="1"/>
              <p:nvPr/>
            </p:nvSpPr>
            <p:spPr>
              <a:xfrm>
                <a:off x="3377832" y="6426618"/>
                <a:ext cx="2859311"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 25 (</a:t>
                </a:r>
                <a:r>
                  <a:rPr lang="en-US" sz="4200" dirty="0" err="1">
                    <a:latin typeface="Arial" panose="020B0604020202020204" pitchFamily="34" charset="0"/>
                    <a:ea typeface="Calibri" panose="020F0502020204030204" pitchFamily="34" charset="0"/>
                    <a:cs typeface="Arial" panose="020B0604020202020204" pitchFamily="34" charset="0"/>
                  </a:rPr>
                  <a:t>năm</a:t>
                </a:r>
                <a:r>
                  <a:rPr lang="en-US" sz="4200" dirty="0">
                    <a:latin typeface="Arial" panose="020B0604020202020204" pitchFamily="34" charset="0"/>
                    <a:ea typeface="Calibri" panose="020F0502020204030204" pitchFamily="34" charset="0"/>
                    <a:cs typeface="Arial" panose="020B0604020202020204" pitchFamily="34" charset="0"/>
                  </a:rPr>
                  <a:t>)</a:t>
                </a:r>
              </a:p>
            </p:txBody>
          </p:sp>
        </p:grpSp>
      </p:grpSp>
      <p:grpSp>
        <p:nvGrpSpPr>
          <p:cNvPr id="8" name="Group 7"/>
          <p:cNvGrpSpPr/>
          <p:nvPr/>
        </p:nvGrpSpPr>
        <p:grpSpPr>
          <a:xfrm>
            <a:off x="2355737" y="4578909"/>
            <a:ext cx="14063983" cy="2682259"/>
            <a:chOff x="2355737" y="4578909"/>
            <a:chExt cx="14063983" cy="2682259"/>
          </a:xfrm>
        </p:grpSpPr>
        <p:grpSp>
          <p:nvGrpSpPr>
            <p:cNvPr id="17" name="Group 16">
              <a:extLst>
                <a:ext uri="{FF2B5EF4-FFF2-40B4-BE49-F238E27FC236}">
                  <a16:creationId xmlns:a16="http://schemas.microsoft.com/office/drawing/2014/main" id="{3D7FD22E-853E-979A-567D-349A08C14B64}"/>
                </a:ext>
              </a:extLst>
            </p:cNvPr>
            <p:cNvGrpSpPr/>
            <p:nvPr/>
          </p:nvGrpSpPr>
          <p:grpSpPr>
            <a:xfrm>
              <a:off x="6719245" y="5799229"/>
              <a:ext cx="4849509" cy="1461939"/>
              <a:chOff x="1387634" y="6103635"/>
              <a:chExt cx="4849509" cy="1461939"/>
            </a:xfrm>
          </p:grpSpPr>
          <p:grpSp>
            <p:nvGrpSpPr>
              <p:cNvPr id="18" name="Group 17">
                <a:extLst>
                  <a:ext uri="{FF2B5EF4-FFF2-40B4-BE49-F238E27FC236}">
                    <a16:creationId xmlns:a16="http://schemas.microsoft.com/office/drawing/2014/main" id="{EDF9AD79-E389-AC85-2DAC-FFF3EF0F860D}"/>
                  </a:ext>
                </a:extLst>
              </p:cNvPr>
              <p:cNvGrpSpPr/>
              <p:nvPr/>
            </p:nvGrpSpPr>
            <p:grpSpPr>
              <a:xfrm>
                <a:off x="1387634" y="6103635"/>
                <a:ext cx="1965568" cy="1461939"/>
                <a:chOff x="8228378" y="2098872"/>
                <a:chExt cx="1965568" cy="1461939"/>
              </a:xfrm>
            </p:grpSpPr>
            <p:grpSp>
              <p:nvGrpSpPr>
                <p:cNvPr id="20" name="Group 19">
                  <a:extLst>
                    <a:ext uri="{FF2B5EF4-FFF2-40B4-BE49-F238E27FC236}">
                      <a16:creationId xmlns:a16="http://schemas.microsoft.com/office/drawing/2014/main" id="{9EA8F4E0-0BCF-CCC3-6BEF-66F11819D6B9}"/>
                    </a:ext>
                  </a:extLst>
                </p:cNvPr>
                <p:cNvGrpSpPr/>
                <p:nvPr/>
              </p:nvGrpSpPr>
              <p:grpSpPr>
                <a:xfrm>
                  <a:off x="9556322" y="2098872"/>
                  <a:ext cx="637624" cy="1461939"/>
                  <a:chOff x="12048141" y="4284568"/>
                  <a:chExt cx="531200" cy="1461939"/>
                </a:xfrm>
              </p:grpSpPr>
              <p:sp>
                <p:nvSpPr>
                  <p:cNvPr id="22" name="TextBox 21">
                    <a:extLst>
                      <a:ext uri="{FF2B5EF4-FFF2-40B4-BE49-F238E27FC236}">
                        <a16:creationId xmlns:a16="http://schemas.microsoft.com/office/drawing/2014/main" id="{2E469D2F-DE6E-0283-1B88-AFEC2B81A63A}"/>
                      </a:ext>
                    </a:extLst>
                  </p:cNvPr>
                  <p:cNvSpPr txBox="1"/>
                  <p:nvPr/>
                </p:nvSpPr>
                <p:spPr>
                  <a:xfrm>
                    <a:off x="12048141" y="4284568"/>
                    <a:ext cx="518961" cy="1461939"/>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2</a:t>
                    </a:r>
                  </a:p>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5</a:t>
                    </a:r>
                  </a:p>
                </p:txBody>
              </p:sp>
              <p:cxnSp>
                <p:nvCxnSpPr>
                  <p:cNvPr id="23" name="Straight Connector 22">
                    <a:extLst>
                      <a:ext uri="{FF2B5EF4-FFF2-40B4-BE49-F238E27FC236}">
                        <a16:creationId xmlns:a16="http://schemas.microsoft.com/office/drawing/2014/main" id="{2163AF13-D566-C788-CD32-96CA5D5A72A6}"/>
                      </a:ext>
                    </a:extLst>
                  </p:cNvPr>
                  <p:cNvCxnSpPr>
                    <a:cxnSpLocks/>
                  </p:cNvCxnSpPr>
                  <p:nvPr/>
                </p:nvCxnSpPr>
                <p:spPr>
                  <a:xfrm flipH="1">
                    <a:off x="12048141" y="5000150"/>
                    <a:ext cx="531200" cy="0"/>
                  </a:xfrm>
                  <a:prstGeom prst="line">
                    <a:avLst/>
                  </a:prstGeom>
                </p:spPr>
                <p:style>
                  <a:lnRef idx="3">
                    <a:schemeClr val="dk1"/>
                  </a:lnRef>
                  <a:fillRef idx="0">
                    <a:schemeClr val="dk1"/>
                  </a:fillRef>
                  <a:effectRef idx="2">
                    <a:schemeClr val="dk1"/>
                  </a:effectRef>
                  <a:fontRef idx="minor">
                    <a:schemeClr val="tx1"/>
                  </a:fontRef>
                </p:style>
              </p:cxnSp>
            </p:grpSp>
            <p:sp>
              <p:nvSpPr>
                <p:cNvPr id="21" name="TextBox 20">
                  <a:extLst>
                    <a:ext uri="{FF2B5EF4-FFF2-40B4-BE49-F238E27FC236}">
                      <a16:creationId xmlns:a16="http://schemas.microsoft.com/office/drawing/2014/main" id="{6A817BED-89CC-990C-1EDB-0DBBB03776B6}"/>
                    </a:ext>
                  </a:extLst>
                </p:cNvPr>
                <p:cNvSpPr txBox="1"/>
                <p:nvPr/>
              </p:nvSpPr>
              <p:spPr>
                <a:xfrm>
                  <a:off x="8228378" y="2383705"/>
                  <a:ext cx="1303314"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50 x </a:t>
                  </a:r>
                </a:p>
              </p:txBody>
            </p:sp>
          </p:grpSp>
          <p:sp>
            <p:nvSpPr>
              <p:cNvPr id="19" name="TextBox 18">
                <a:extLst>
                  <a:ext uri="{FF2B5EF4-FFF2-40B4-BE49-F238E27FC236}">
                    <a16:creationId xmlns:a16="http://schemas.microsoft.com/office/drawing/2014/main" id="{9636F06A-BA37-6D17-3D4C-B58BE109AE77}"/>
                  </a:ext>
                </a:extLst>
              </p:cNvPr>
              <p:cNvSpPr txBox="1"/>
              <p:nvPr/>
            </p:nvSpPr>
            <p:spPr>
              <a:xfrm>
                <a:off x="3377832" y="6426618"/>
                <a:ext cx="2859311" cy="738664"/>
              </a:xfrm>
              <a:prstGeom prst="rect">
                <a:avLst/>
              </a:prstGeom>
              <a:noFill/>
            </p:spPr>
            <p:txBody>
              <a:bodyPr wrap="square">
                <a:spAutoFit/>
              </a:bodyPr>
              <a:lstStyle/>
              <a:p>
                <a:pPr algn="ctr">
                  <a:spcBef>
                    <a:spcPts val="300"/>
                  </a:spcBef>
                  <a:spcAft>
                    <a:spcPts val="300"/>
                  </a:spcAft>
                </a:pPr>
                <a:r>
                  <a:rPr lang="en-US" sz="4200" dirty="0">
                    <a:latin typeface="Arial" panose="020B0604020202020204" pitchFamily="34" charset="0"/>
                    <a:ea typeface="Calibri" panose="020F0502020204030204" pitchFamily="34" charset="0"/>
                    <a:cs typeface="Arial" panose="020B0604020202020204" pitchFamily="34" charset="0"/>
                  </a:rPr>
                  <a:t>= 20 (</a:t>
                </a:r>
                <a:r>
                  <a:rPr lang="en-US" sz="4200" dirty="0" err="1">
                    <a:latin typeface="Arial" panose="020B0604020202020204" pitchFamily="34" charset="0"/>
                    <a:ea typeface="Calibri" panose="020F0502020204030204" pitchFamily="34" charset="0"/>
                    <a:cs typeface="Arial" panose="020B0604020202020204" pitchFamily="34" charset="0"/>
                  </a:rPr>
                  <a:t>năm</a:t>
                </a:r>
                <a:r>
                  <a:rPr lang="en-US" sz="4200" dirty="0">
                    <a:latin typeface="Arial" panose="020B0604020202020204" pitchFamily="34" charset="0"/>
                    <a:ea typeface="Calibri" panose="020F0502020204030204" pitchFamily="34" charset="0"/>
                    <a:cs typeface="Arial" panose="020B0604020202020204" pitchFamily="34" charset="0"/>
                  </a:rPr>
                  <a:t>)</a:t>
                </a:r>
              </a:p>
            </p:txBody>
          </p:sp>
        </p:grpSp>
        <p:sp>
          <p:nvSpPr>
            <p:cNvPr id="25" name="TextBox 24">
              <a:extLst>
                <a:ext uri="{FF2B5EF4-FFF2-40B4-BE49-F238E27FC236}">
                  <a16:creationId xmlns:a16="http://schemas.microsoft.com/office/drawing/2014/main" id="{6271AE8E-6ECA-391C-090B-80F0EC939400}"/>
                </a:ext>
              </a:extLst>
            </p:cNvPr>
            <p:cNvSpPr txBox="1"/>
            <p:nvPr/>
          </p:nvSpPr>
          <p:spPr>
            <a:xfrm>
              <a:off x="2355737" y="4578909"/>
              <a:ext cx="14063983" cy="942053"/>
            </a:xfrm>
            <a:prstGeom prst="rect">
              <a:avLst/>
            </a:prstGeom>
            <a:noFill/>
          </p:spPr>
          <p:txBody>
            <a:bodyPr wrap="square">
              <a:spAutoFit/>
            </a:bodyPr>
            <a:lstStyle/>
            <a:p>
              <a:pPr algn="ctr">
                <a:lnSpc>
                  <a:spcPct val="150000"/>
                </a:lnSpc>
                <a:spcAft>
                  <a:spcPts val="1000"/>
                </a:spcAft>
              </a:pPr>
              <a:r>
                <a:rPr lang="en-US" sz="4200" dirty="0">
                  <a:effectLst/>
                  <a:latin typeface="Arial" panose="020B0604020202020204" pitchFamily="34" charset="0"/>
                  <a:ea typeface="Calibri" panose="020F0502020204030204" pitchFamily="34" charset="0"/>
                  <a:cs typeface="Arial" panose="020B0604020202020204" pitchFamily="34" charset="0"/>
                </a:rPr>
                <a:t>b)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năm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tàu</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thủy</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chở</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hàng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trên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Thái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Bình</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Dương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a:t>
              </a:r>
              <a:endParaRPr lang="x-none" sz="4200" dirty="0">
                <a:effectLst/>
                <a:latin typeface="Arial" panose="020B0604020202020204" pitchFamily="34" charset="0"/>
                <a:ea typeface="Calibri" panose="020F0502020204030204" pitchFamily="34" charset="0"/>
                <a:cs typeface="Arial" panose="020B0604020202020204" pitchFamily="34" charset="0"/>
              </a:endParaRPr>
            </a:p>
          </p:txBody>
        </p:sp>
      </p:grpSp>
      <p:sp>
        <p:nvSpPr>
          <p:cNvPr id="26" name="TextBox 25">
            <a:extLst>
              <a:ext uri="{FF2B5EF4-FFF2-40B4-BE49-F238E27FC236}">
                <a16:creationId xmlns:a16="http://schemas.microsoft.com/office/drawing/2014/main" id="{D9E5F231-ED9A-D07F-7BC1-B5925D4BA666}"/>
              </a:ext>
            </a:extLst>
          </p:cNvPr>
          <p:cNvSpPr txBox="1"/>
          <p:nvPr/>
        </p:nvSpPr>
        <p:spPr>
          <a:xfrm>
            <a:off x="2645506" y="7462126"/>
            <a:ext cx="12554369" cy="2039789"/>
          </a:xfrm>
          <a:prstGeom prst="rect">
            <a:avLst/>
          </a:prstGeom>
          <a:noFill/>
        </p:spPr>
        <p:txBody>
          <a:bodyPr wrap="square">
            <a:spAutoFit/>
          </a:bodyPr>
          <a:lstStyle/>
          <a:p>
            <a:pPr algn="ctr">
              <a:lnSpc>
                <a:spcPct val="150000"/>
              </a:lnSpc>
              <a:spcAft>
                <a:spcPts val="1000"/>
              </a:spcAft>
            </a:pPr>
            <a:r>
              <a:rPr lang="en-US" sz="4200" dirty="0">
                <a:effectLst/>
                <a:latin typeface="Arial" panose="020B0604020202020204" pitchFamily="34" charset="0"/>
                <a:ea typeface="Calibri" panose="020F0502020204030204" pitchFamily="34" charset="0"/>
                <a:cs typeface="Arial" panose="020B0604020202020204" pitchFamily="34" charset="0"/>
              </a:rPr>
              <a:t>c)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năm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tàu</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thủy</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chở</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hàng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trên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Ấn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Độ</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Dương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a:t>
            </a:r>
          </a:p>
          <a:p>
            <a:pPr algn="ctr">
              <a:lnSpc>
                <a:spcPct val="150000"/>
              </a:lnSpc>
              <a:spcAft>
                <a:spcPts val="1000"/>
              </a:spcAft>
            </a:pPr>
            <a:r>
              <a:rPr lang="en-US" sz="4200" dirty="0">
                <a:latin typeface="Arial" panose="020B0604020202020204" pitchFamily="34" charset="0"/>
                <a:ea typeface="Calibri" panose="020F0502020204030204" pitchFamily="34" charset="0"/>
                <a:cs typeface="Arial" panose="020B0604020202020204" pitchFamily="34" charset="0"/>
              </a:rPr>
              <a:t>50 – 25 – 20 = 5 (</a:t>
            </a:r>
            <a:r>
              <a:rPr lang="en-US" sz="4200" dirty="0" err="1">
                <a:latin typeface="Arial" panose="020B0604020202020204" pitchFamily="34" charset="0"/>
                <a:ea typeface="Calibri" panose="020F0502020204030204" pitchFamily="34" charset="0"/>
                <a:cs typeface="Arial" panose="020B0604020202020204" pitchFamily="34" charset="0"/>
              </a:rPr>
              <a:t>năm</a:t>
            </a:r>
            <a:r>
              <a:rPr lang="en-US" sz="4200" dirty="0">
                <a:latin typeface="Arial" panose="020B0604020202020204" pitchFamily="34" charset="0"/>
                <a:ea typeface="Calibri" panose="020F0502020204030204" pitchFamily="34" charset="0"/>
                <a:cs typeface="Arial" panose="020B0604020202020204" pitchFamily="34" charset="0"/>
              </a:rPr>
              <a:t>)</a:t>
            </a:r>
            <a:endParaRPr lang="x-none" sz="42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81321425"/>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anim calcmode="lin" valueType="num">
                                      <p:cBhvr>
                                        <p:cTn id="22" dur="500" fill="hold"/>
                                        <p:tgtEl>
                                          <p:spTgt spid="26"/>
                                        </p:tgtEl>
                                        <p:attrNameLst>
                                          <p:attrName>ppt_x</p:attrName>
                                        </p:attrNameLst>
                                      </p:cBhvr>
                                      <p:tavLst>
                                        <p:tav tm="0">
                                          <p:val>
                                            <p:strVal val="#ppt_x"/>
                                          </p:val>
                                        </p:tav>
                                        <p:tav tm="100000">
                                          <p:val>
                                            <p:strVal val="#ppt_x"/>
                                          </p:val>
                                        </p:tav>
                                      </p:tavLst>
                                    </p:anim>
                                    <p:anim calcmode="lin" valueType="num">
                                      <p:cBhvr>
                                        <p:cTn id="23"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10081287" y="9127958"/>
            <a:ext cx="8206711" cy="1134018"/>
          </a:xfrm>
          <a:custGeom>
            <a:avLst/>
            <a:gdLst/>
            <a:ahLst/>
            <a:cxnLst/>
            <a:rect l="l" t="t" r="r" b="b"/>
            <a:pathLst>
              <a:path w="11213627" h="1549519">
                <a:moveTo>
                  <a:pt x="0" y="0"/>
                </a:moveTo>
                <a:lnTo>
                  <a:pt x="11213627" y="0"/>
                </a:lnTo>
                <a:lnTo>
                  <a:pt x="11213627" y="1549520"/>
                </a:lnTo>
                <a:lnTo>
                  <a:pt x="0" y="15495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5400000">
            <a:off x="-2209333" y="6895635"/>
            <a:ext cx="5575676" cy="1157006"/>
          </a:xfrm>
          <a:custGeom>
            <a:avLst/>
            <a:gdLst/>
            <a:ahLst/>
            <a:cxnLst/>
            <a:rect l="l" t="t" r="r" b="b"/>
            <a:pathLst>
              <a:path w="7467218" h="1549519">
                <a:moveTo>
                  <a:pt x="0" y="0"/>
                </a:moveTo>
                <a:lnTo>
                  <a:pt x="7467218" y="0"/>
                </a:lnTo>
                <a:lnTo>
                  <a:pt x="7467218" y="1549520"/>
                </a:lnTo>
                <a:lnTo>
                  <a:pt x="0" y="1549520"/>
                </a:lnTo>
                <a:lnTo>
                  <a:pt x="0" y="0"/>
                </a:lnTo>
                <a:close/>
              </a:path>
            </a:pathLst>
          </a:custGeom>
          <a:blipFill>
            <a:blip r:embed="rId3">
              <a:extLst>
                <a:ext uri="{96DAC541-7B7A-43D3-8B79-37D633B846F1}">
                  <asvg:svgBlip xmlns:asvg="http://schemas.microsoft.com/office/drawing/2016/SVG/main" r:embed="rId4"/>
                </a:ext>
              </a:extLst>
            </a:blip>
            <a:stretch>
              <a:fillRect l="-50171"/>
            </a:stretch>
          </a:blipFill>
        </p:spPr>
        <p:txBody>
          <a:bodyPr/>
          <a:lstStyle/>
          <a:p>
            <a:endParaRPr lang="en-US"/>
          </a:p>
        </p:txBody>
      </p:sp>
      <p:sp>
        <p:nvSpPr>
          <p:cNvPr id="4" name="Freeform 4"/>
          <p:cNvSpPr/>
          <p:nvPr/>
        </p:nvSpPr>
        <p:spPr>
          <a:xfrm>
            <a:off x="16043" y="1"/>
            <a:ext cx="6384757" cy="882257"/>
          </a:xfrm>
          <a:custGeom>
            <a:avLst/>
            <a:gdLst/>
            <a:ahLst/>
            <a:cxnLst/>
            <a:rect l="l" t="t" r="r" b="b"/>
            <a:pathLst>
              <a:path w="11213627" h="1549519">
                <a:moveTo>
                  <a:pt x="0" y="0"/>
                </a:moveTo>
                <a:lnTo>
                  <a:pt x="11213628" y="0"/>
                </a:lnTo>
                <a:lnTo>
                  <a:pt x="11213628" y="1549519"/>
                </a:lnTo>
                <a:lnTo>
                  <a:pt x="0" y="1549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rot="-4114635">
            <a:off x="76498" y="999770"/>
            <a:ext cx="2161018" cy="2039461"/>
          </a:xfrm>
          <a:custGeom>
            <a:avLst/>
            <a:gdLst/>
            <a:ahLst/>
            <a:cxnLst/>
            <a:rect l="l" t="t" r="r" b="b"/>
            <a:pathLst>
              <a:path w="2161018" h="2039461">
                <a:moveTo>
                  <a:pt x="0" y="0"/>
                </a:moveTo>
                <a:lnTo>
                  <a:pt x="2161018" y="0"/>
                </a:lnTo>
                <a:lnTo>
                  <a:pt x="2161018" y="2039460"/>
                </a:lnTo>
                <a:lnTo>
                  <a:pt x="0" y="20394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5987074" y="-219165"/>
            <a:ext cx="2379473" cy="2245628"/>
          </a:xfrm>
          <a:custGeom>
            <a:avLst/>
            <a:gdLst/>
            <a:ahLst/>
            <a:cxnLst/>
            <a:rect l="l" t="t" r="r" b="b"/>
            <a:pathLst>
              <a:path w="3125068" h="2949283">
                <a:moveTo>
                  <a:pt x="0" y="0"/>
                </a:moveTo>
                <a:lnTo>
                  <a:pt x="3125068" y="0"/>
                </a:lnTo>
                <a:lnTo>
                  <a:pt x="3125068" y="2949283"/>
                </a:lnTo>
                <a:lnTo>
                  <a:pt x="0" y="29492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rot="16796146">
            <a:off x="16276194" y="2157651"/>
            <a:ext cx="2743620" cy="818880"/>
          </a:xfrm>
          <a:custGeom>
            <a:avLst/>
            <a:gdLst/>
            <a:ahLst/>
            <a:cxnLst/>
            <a:rect l="l" t="t" r="r" b="b"/>
            <a:pathLst>
              <a:path w="2743620" h="818880">
                <a:moveTo>
                  <a:pt x="0" y="0"/>
                </a:moveTo>
                <a:lnTo>
                  <a:pt x="2743621" y="0"/>
                </a:lnTo>
                <a:lnTo>
                  <a:pt x="2743621" y="818881"/>
                </a:lnTo>
                <a:lnTo>
                  <a:pt x="0" y="8188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3">
            <a:extLst>
              <a:ext uri="{FF2B5EF4-FFF2-40B4-BE49-F238E27FC236}">
                <a16:creationId xmlns:a16="http://schemas.microsoft.com/office/drawing/2014/main" id="{ADAB1D4D-86AD-441E-D6A8-AA3218979613}"/>
              </a:ext>
            </a:extLst>
          </p:cNvPr>
          <p:cNvSpPr/>
          <p:nvPr/>
        </p:nvSpPr>
        <p:spPr>
          <a:xfrm>
            <a:off x="4267200" y="5143500"/>
            <a:ext cx="9264413" cy="5308618"/>
          </a:xfrm>
          <a:custGeom>
            <a:avLst/>
            <a:gdLst/>
            <a:ahLst/>
            <a:cxnLst/>
            <a:rect l="l" t="t" r="r" b="b"/>
            <a:pathLst>
              <a:path w="3257950" h="4529999">
                <a:moveTo>
                  <a:pt x="0" y="0"/>
                </a:moveTo>
                <a:lnTo>
                  <a:pt x="3257950" y="0"/>
                </a:lnTo>
                <a:lnTo>
                  <a:pt x="3257950" y="4529999"/>
                </a:lnTo>
                <a:lnTo>
                  <a:pt x="0" y="4529999"/>
                </a:lnTo>
                <a:lnTo>
                  <a:pt x="0" y="0"/>
                </a:lnTo>
                <a:close/>
              </a:path>
            </a:pathLst>
          </a:custGeom>
          <a:blipFill>
            <a:blip r:embed="rId11"/>
            <a:stretch>
              <a:fillRect l="-33937" t="-82226" r="-24217" b="-197854"/>
            </a:stretch>
          </a:blipFill>
        </p:spPr>
        <p:txBody>
          <a:bodyPr/>
          <a:lstStyle/>
          <a:p>
            <a:endParaRPr lang="x-none" dirty="0"/>
          </a:p>
        </p:txBody>
      </p:sp>
      <p:grpSp>
        <p:nvGrpSpPr>
          <p:cNvPr id="14" name="Group 13">
            <a:extLst>
              <a:ext uri="{FF2B5EF4-FFF2-40B4-BE49-F238E27FC236}">
                <a16:creationId xmlns:a16="http://schemas.microsoft.com/office/drawing/2014/main" id="{5F0EA6C3-616C-71ED-55A7-BDCF492FECE3}"/>
              </a:ext>
            </a:extLst>
          </p:cNvPr>
          <p:cNvGrpSpPr/>
          <p:nvPr/>
        </p:nvGrpSpPr>
        <p:grpSpPr>
          <a:xfrm>
            <a:off x="2795573" y="641189"/>
            <a:ext cx="13191501" cy="4026230"/>
            <a:chOff x="2795573" y="641189"/>
            <a:chExt cx="13191501" cy="4026230"/>
          </a:xfrm>
        </p:grpSpPr>
        <p:sp>
          <p:nvSpPr>
            <p:cNvPr id="10" name="TextBox 9">
              <a:extLst>
                <a:ext uri="{FF2B5EF4-FFF2-40B4-BE49-F238E27FC236}">
                  <a16:creationId xmlns:a16="http://schemas.microsoft.com/office/drawing/2014/main" id="{A6BAACC8-487D-E73B-AEE8-81B9050A3081}"/>
                </a:ext>
              </a:extLst>
            </p:cNvPr>
            <p:cNvSpPr txBox="1"/>
            <p:nvPr/>
          </p:nvSpPr>
          <p:spPr>
            <a:xfrm>
              <a:off x="2795573" y="641189"/>
              <a:ext cx="13191501" cy="4026230"/>
            </a:xfrm>
            <a:prstGeom prst="rect">
              <a:avLst/>
            </a:prstGeom>
            <a:noFill/>
            <a:ln>
              <a:noFill/>
            </a:ln>
          </p:spPr>
          <p:txBody>
            <a:bodyPr wrap="square">
              <a:spAutoFit/>
            </a:bodyPr>
            <a:lstStyle/>
            <a:p>
              <a:pPr algn="just">
                <a:lnSpc>
                  <a:spcPct val="200000"/>
                </a:lnSpc>
                <a:spcAft>
                  <a:spcPts val="1000"/>
                </a:spcAft>
              </a:pPr>
              <a:r>
                <a:rPr lang="en-US" sz="4200" dirty="0">
                  <a:effectLst/>
                  <a:latin typeface="Arial" panose="020B0604020202020204" pitchFamily="34" charset="0"/>
                  <a:ea typeface="SimSun" panose="02010600030101010101" pitchFamily="2" charset="-122"/>
                  <a:cs typeface="Arial" panose="020B0604020202020204" pitchFamily="34" charset="0"/>
                </a:rPr>
                <a:t>a) </a:t>
              </a:r>
              <a:r>
                <a:rPr lang="en-US" sz="4200" dirty="0" err="1">
                  <a:effectLst/>
                  <a:latin typeface="Arial" panose="020B0604020202020204" pitchFamily="34" charset="0"/>
                  <a:ea typeface="SimSun" panose="02010600030101010101" pitchFamily="2" charset="-122"/>
                  <a:cs typeface="Arial" panose="020B0604020202020204" pitchFamily="34" charset="0"/>
                </a:rPr>
                <a:t>Tàu</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thủy</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chở</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hàng</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năm</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trên</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Đại</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Tây</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Dương</a:t>
              </a:r>
              <a:r>
                <a:rPr lang="en-US" sz="4200" dirty="0">
                  <a:effectLst/>
                  <a:latin typeface="Arial" panose="020B0604020202020204" pitchFamily="34" charset="0"/>
                  <a:ea typeface="SimSun" panose="02010600030101010101" pitchFamily="2" charset="-122"/>
                  <a:cs typeface="Arial" panose="020B0604020202020204" pitchFamily="34" charset="0"/>
                </a:rPr>
                <a:t>.</a:t>
              </a:r>
              <a:endParaRPr lang="x-none"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1000"/>
                </a:spcAft>
              </a:pPr>
              <a:r>
                <a:rPr lang="en-US" sz="4200" dirty="0">
                  <a:effectLst/>
                  <a:latin typeface="Arial" panose="020B0604020202020204" pitchFamily="34" charset="0"/>
                  <a:ea typeface="SimSun" panose="02010600030101010101" pitchFamily="2" charset="-122"/>
                  <a:cs typeface="Arial" panose="020B0604020202020204" pitchFamily="34" charset="0"/>
                </a:rPr>
                <a:t>b) </a:t>
              </a:r>
              <a:r>
                <a:rPr lang="en-US" sz="4200" dirty="0" err="1">
                  <a:effectLst/>
                  <a:latin typeface="Arial" panose="020B0604020202020204" pitchFamily="34" charset="0"/>
                  <a:ea typeface="SimSun" panose="02010600030101010101" pitchFamily="2" charset="-122"/>
                  <a:cs typeface="Arial" panose="020B0604020202020204" pitchFamily="34" charset="0"/>
                </a:rPr>
                <a:t>Tàu</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thủy</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chở</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hàng</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năm</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trên</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Thái</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Bình</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Dương</a:t>
              </a:r>
              <a:r>
                <a:rPr lang="en-US" sz="4200" dirty="0">
                  <a:effectLst/>
                  <a:latin typeface="Arial" panose="020B0604020202020204" pitchFamily="34" charset="0"/>
                  <a:ea typeface="SimSun" panose="02010600030101010101" pitchFamily="2" charset="-122"/>
                  <a:cs typeface="Arial" panose="020B0604020202020204" pitchFamily="34" charset="0"/>
                </a:rPr>
                <a:t>.</a:t>
              </a:r>
              <a:endParaRPr lang="x-none"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1000"/>
                </a:spcAft>
              </a:pPr>
              <a:r>
                <a:rPr lang="en-US" sz="4200" dirty="0">
                  <a:effectLst/>
                  <a:latin typeface="Arial" panose="020B0604020202020204" pitchFamily="34" charset="0"/>
                  <a:ea typeface="SimSun" panose="02010600030101010101" pitchFamily="2" charset="-122"/>
                  <a:cs typeface="Arial" panose="020B0604020202020204" pitchFamily="34" charset="0"/>
                </a:rPr>
                <a:t>c) </a:t>
              </a:r>
              <a:r>
                <a:rPr lang="en-US" sz="4200" dirty="0" err="1">
                  <a:effectLst/>
                  <a:latin typeface="Arial" panose="020B0604020202020204" pitchFamily="34" charset="0"/>
                  <a:ea typeface="SimSun" panose="02010600030101010101" pitchFamily="2" charset="-122"/>
                  <a:cs typeface="Arial" panose="020B0604020202020204" pitchFamily="34" charset="0"/>
                </a:rPr>
                <a:t>Tàu</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thủy</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chở</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hàng</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năm</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trên</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Ấn</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Độ</a:t>
              </a:r>
              <a:r>
                <a:rPr lang="en-US" sz="4200" dirty="0">
                  <a:effectLst/>
                  <a:latin typeface="Arial" panose="020B0604020202020204" pitchFamily="34" charset="0"/>
                  <a:ea typeface="SimSun" panose="02010600030101010101" pitchFamily="2" charset="-122"/>
                  <a:cs typeface="Arial" panose="020B0604020202020204" pitchFamily="34" charset="0"/>
                </a:rPr>
                <a:t> </a:t>
              </a:r>
              <a:r>
                <a:rPr lang="en-US" sz="4200" dirty="0" err="1">
                  <a:effectLst/>
                  <a:latin typeface="Arial" panose="020B0604020202020204" pitchFamily="34" charset="0"/>
                  <a:ea typeface="SimSun" panose="02010600030101010101" pitchFamily="2" charset="-122"/>
                  <a:cs typeface="Arial" panose="020B0604020202020204" pitchFamily="34" charset="0"/>
                </a:rPr>
                <a:t>Dương</a:t>
              </a:r>
              <a:r>
                <a:rPr lang="en-US" sz="4200" dirty="0">
                  <a:effectLst/>
                  <a:latin typeface="Arial" panose="020B0604020202020204" pitchFamily="34" charset="0"/>
                  <a:ea typeface="SimSun" panose="02010600030101010101" pitchFamily="2" charset="-122"/>
                  <a:cs typeface="Arial" panose="020B0604020202020204" pitchFamily="34" charset="0"/>
                </a:rPr>
                <a:t>.</a:t>
              </a:r>
              <a:endParaRPr lang="x-none" sz="42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Rounded Rectangle 10">
              <a:extLst>
                <a:ext uri="{FF2B5EF4-FFF2-40B4-BE49-F238E27FC236}">
                  <a16:creationId xmlns:a16="http://schemas.microsoft.com/office/drawing/2014/main" id="{A4415606-4CD7-F4EF-3DFB-F9871B4AD5A1}"/>
                </a:ext>
              </a:extLst>
            </p:cNvPr>
            <p:cNvSpPr/>
            <p:nvPr/>
          </p:nvSpPr>
          <p:spPr>
            <a:xfrm>
              <a:off x="8153400" y="903649"/>
              <a:ext cx="990600" cy="883905"/>
            </a:xfrm>
            <a:prstGeom prst="roundRect">
              <a:avLst>
                <a:gd name="adj" fmla="val 9740"/>
              </a:avLst>
            </a:prstGeom>
            <a:solidFill>
              <a:schemeClr val="bg1"/>
            </a:solidFill>
            <a:ln w="38100">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x-none" sz="3600" dirty="0">
                  <a:solidFill>
                    <a:sysClr val="windowText" lastClr="000000"/>
                  </a:solidFill>
                  <a:latin typeface="Arial" panose="020B0604020202020204" pitchFamily="34" charset="0"/>
                  <a:cs typeface="Arial" panose="020B0604020202020204" pitchFamily="34" charset="0"/>
                </a:rPr>
                <a:t>?</a:t>
              </a:r>
              <a:r>
                <a:rPr lang="x-none" sz="4000" b="1" dirty="0">
                  <a:solidFill>
                    <a:srgbClr val="C00000"/>
                  </a:solidFill>
                  <a:latin typeface="Arial" panose="020B0604020202020204" pitchFamily="34" charset="0"/>
                  <a:cs typeface="Arial" panose="020B0604020202020204" pitchFamily="34" charset="0"/>
                </a:rPr>
                <a:t> </a:t>
              </a:r>
            </a:p>
          </p:txBody>
        </p:sp>
        <p:sp>
          <p:nvSpPr>
            <p:cNvPr id="12" name="Rounded Rectangle 11">
              <a:extLst>
                <a:ext uri="{FF2B5EF4-FFF2-40B4-BE49-F238E27FC236}">
                  <a16:creationId xmlns:a16="http://schemas.microsoft.com/office/drawing/2014/main" id="{A1C3B673-D707-3910-95B3-D48A354B78BC}"/>
                </a:ext>
              </a:extLst>
            </p:cNvPr>
            <p:cNvSpPr/>
            <p:nvPr/>
          </p:nvSpPr>
          <p:spPr>
            <a:xfrm>
              <a:off x="8153400" y="2263635"/>
              <a:ext cx="990600" cy="883905"/>
            </a:xfrm>
            <a:prstGeom prst="roundRect">
              <a:avLst>
                <a:gd name="adj" fmla="val 9740"/>
              </a:avLst>
            </a:prstGeom>
            <a:solidFill>
              <a:schemeClr val="bg1"/>
            </a:solidFill>
            <a:ln w="38100">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x-none" sz="3600" dirty="0">
                  <a:solidFill>
                    <a:sysClr val="windowText" lastClr="000000"/>
                  </a:solidFill>
                  <a:latin typeface="Arial" panose="020B0604020202020204" pitchFamily="34" charset="0"/>
                  <a:cs typeface="Arial" panose="020B0604020202020204" pitchFamily="34" charset="0"/>
                </a:rPr>
                <a:t>?</a:t>
              </a:r>
              <a:r>
                <a:rPr lang="x-none" sz="4000" b="1" dirty="0">
                  <a:solidFill>
                    <a:srgbClr val="C00000"/>
                  </a:solidFill>
                  <a:latin typeface="Arial" panose="020B0604020202020204" pitchFamily="34" charset="0"/>
                  <a:cs typeface="Arial" panose="020B0604020202020204" pitchFamily="34" charset="0"/>
                </a:rPr>
                <a:t> </a:t>
              </a:r>
            </a:p>
          </p:txBody>
        </p:sp>
        <p:sp>
          <p:nvSpPr>
            <p:cNvPr id="13" name="Rounded Rectangle 12">
              <a:extLst>
                <a:ext uri="{FF2B5EF4-FFF2-40B4-BE49-F238E27FC236}">
                  <a16:creationId xmlns:a16="http://schemas.microsoft.com/office/drawing/2014/main" id="{48E22868-CEBE-5047-73AA-B23A17F8E3FC}"/>
                </a:ext>
              </a:extLst>
            </p:cNvPr>
            <p:cNvSpPr/>
            <p:nvPr/>
          </p:nvSpPr>
          <p:spPr>
            <a:xfrm>
              <a:off x="8153400" y="3756300"/>
              <a:ext cx="990600" cy="883905"/>
            </a:xfrm>
            <a:prstGeom prst="roundRect">
              <a:avLst>
                <a:gd name="adj" fmla="val 9740"/>
              </a:avLst>
            </a:prstGeom>
            <a:solidFill>
              <a:schemeClr val="bg1"/>
            </a:solidFill>
            <a:ln w="38100">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x-none" sz="3600" dirty="0">
                  <a:solidFill>
                    <a:sysClr val="windowText" lastClr="000000"/>
                  </a:solidFill>
                  <a:latin typeface="Arial" panose="020B0604020202020204" pitchFamily="34" charset="0"/>
                  <a:cs typeface="Arial" panose="020B0604020202020204" pitchFamily="34" charset="0"/>
                </a:rPr>
                <a:t>?</a:t>
              </a:r>
              <a:r>
                <a:rPr lang="x-none" sz="4000" b="1" dirty="0">
                  <a:solidFill>
                    <a:srgbClr val="C00000"/>
                  </a:solidFill>
                  <a:latin typeface="Arial" panose="020B0604020202020204" pitchFamily="34" charset="0"/>
                  <a:cs typeface="Arial" panose="020B0604020202020204" pitchFamily="34" charset="0"/>
                </a:rPr>
                <a:t> </a:t>
              </a:r>
            </a:p>
          </p:txBody>
        </p:sp>
      </p:grpSp>
      <p:sp>
        <p:nvSpPr>
          <p:cNvPr id="15" name="Rounded Rectangle 14">
            <a:extLst>
              <a:ext uri="{FF2B5EF4-FFF2-40B4-BE49-F238E27FC236}">
                <a16:creationId xmlns:a16="http://schemas.microsoft.com/office/drawing/2014/main" id="{760DC795-CE2C-097B-F420-5C8E05D2715A}"/>
              </a:ext>
            </a:extLst>
          </p:cNvPr>
          <p:cNvSpPr/>
          <p:nvPr/>
        </p:nvSpPr>
        <p:spPr>
          <a:xfrm>
            <a:off x="8230347" y="1041168"/>
            <a:ext cx="836705" cy="588989"/>
          </a:xfrm>
          <a:prstGeom prst="roundRect">
            <a:avLst>
              <a:gd name="adj" fmla="val 9740"/>
            </a:avLst>
          </a:prstGeom>
          <a:ln w="38100">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x-none" sz="4200" dirty="0">
                <a:solidFill>
                  <a:srgbClr val="C00000"/>
                </a:solidFill>
                <a:latin typeface="Arial" panose="020B0604020202020204" pitchFamily="34" charset="0"/>
                <a:cs typeface="Arial" panose="020B0604020202020204" pitchFamily="34" charset="0"/>
              </a:rPr>
              <a:t>25 </a:t>
            </a:r>
          </a:p>
        </p:txBody>
      </p:sp>
      <p:sp>
        <p:nvSpPr>
          <p:cNvPr id="16" name="Rounded Rectangle 15">
            <a:extLst>
              <a:ext uri="{FF2B5EF4-FFF2-40B4-BE49-F238E27FC236}">
                <a16:creationId xmlns:a16="http://schemas.microsoft.com/office/drawing/2014/main" id="{1526C221-AF5F-0A70-563D-4A6DF0277906}"/>
              </a:ext>
            </a:extLst>
          </p:cNvPr>
          <p:cNvSpPr/>
          <p:nvPr/>
        </p:nvSpPr>
        <p:spPr>
          <a:xfrm>
            <a:off x="8230346" y="2411092"/>
            <a:ext cx="836705" cy="588989"/>
          </a:xfrm>
          <a:prstGeom prst="roundRect">
            <a:avLst>
              <a:gd name="adj" fmla="val 9740"/>
            </a:avLst>
          </a:prstGeom>
          <a:ln w="38100">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x-none" sz="4200" dirty="0">
                <a:solidFill>
                  <a:srgbClr val="C00000"/>
                </a:solidFill>
                <a:latin typeface="Arial" panose="020B0604020202020204" pitchFamily="34" charset="0"/>
                <a:cs typeface="Arial" panose="020B0604020202020204" pitchFamily="34" charset="0"/>
              </a:rPr>
              <a:t>20 </a:t>
            </a:r>
          </a:p>
        </p:txBody>
      </p:sp>
      <p:sp>
        <p:nvSpPr>
          <p:cNvPr id="17" name="Rounded Rectangle 16">
            <a:extLst>
              <a:ext uri="{FF2B5EF4-FFF2-40B4-BE49-F238E27FC236}">
                <a16:creationId xmlns:a16="http://schemas.microsoft.com/office/drawing/2014/main" id="{E9314C60-543A-3374-A94C-0A6EF46D3863}"/>
              </a:ext>
            </a:extLst>
          </p:cNvPr>
          <p:cNvSpPr/>
          <p:nvPr/>
        </p:nvSpPr>
        <p:spPr>
          <a:xfrm>
            <a:off x="8337321" y="3890223"/>
            <a:ext cx="622753" cy="588989"/>
          </a:xfrm>
          <a:prstGeom prst="roundRect">
            <a:avLst>
              <a:gd name="adj" fmla="val 9740"/>
            </a:avLst>
          </a:prstGeom>
          <a:ln w="38100">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x-none" sz="4200" dirty="0">
                <a:solidFill>
                  <a:srgbClr val="C00000"/>
                </a:solidFill>
                <a:latin typeface="Arial" panose="020B0604020202020204" pitchFamily="34" charset="0"/>
                <a:cs typeface="Arial" panose="020B0604020202020204" pitchFamily="34" charset="0"/>
              </a:rPr>
              <a:t>5 </a:t>
            </a:r>
          </a:p>
        </p:txBody>
      </p:sp>
    </p:spTree>
    <p:extLst>
      <p:ext uri="{BB962C8B-B14F-4D97-AF65-F5344CB8AC3E}">
        <p14:creationId xmlns:p14="http://schemas.microsoft.com/office/powerpoint/2010/main" val="4170694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413</TotalTime>
  <Words>972</Words>
  <Application>Microsoft Office PowerPoint</Application>
  <PresentationFormat>Custom</PresentationFormat>
  <Paragraphs>155</Paragraphs>
  <Slides>22</Slides>
  <Notes>12</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22</vt:i4>
      </vt:variant>
    </vt:vector>
  </HeadingPairs>
  <TitlesOfParts>
    <vt:vector size="26" baseType="lpstr">
      <vt:lpstr>Arial</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65 tìm phân số của một số</dc:title>
  <dc:creator>Xinh Đẹp Dịu Hiền Huế Thị</dc:creator>
  <cp:lastModifiedBy>FPT SHOP</cp:lastModifiedBy>
  <cp:revision>21</cp:revision>
  <dcterms:created xsi:type="dcterms:W3CDTF">2006-08-16T00:00:00Z</dcterms:created>
  <dcterms:modified xsi:type="dcterms:W3CDTF">2025-04-25T15:06:37Z</dcterms:modified>
  <dc:identifier>DAF1C8TWWks</dc:identifier>
</cp:coreProperties>
</file>