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58" r:id="rId3"/>
    <p:sldId id="256" r:id="rId4"/>
    <p:sldId id="267" r:id="rId5"/>
    <p:sldId id="257" r:id="rId6"/>
    <p:sldId id="269" r:id="rId7"/>
    <p:sldId id="265" r:id="rId8"/>
    <p:sldId id="271" r:id="rId9"/>
    <p:sldId id="260" r:id="rId10"/>
    <p:sldId id="270" r:id="rId11"/>
    <p:sldId id="272" r:id="rId12"/>
    <p:sldId id="259" r:id="rId13"/>
    <p:sldId id="263" r:id="rId14"/>
    <p:sldId id="268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23.svg"/><Relationship Id="rId10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sv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svg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1409701"/>
            <a:ext cx="16611600" cy="78552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387624"/>
            <a:ext cx="1752600" cy="2499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44800" y="7429500"/>
            <a:ext cx="2607469" cy="2857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844665"/>
            <a:ext cx="3426535" cy="3139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928840-27AB-7342-A3BC-E3D720AA363D}"/>
              </a:ext>
            </a:extLst>
          </p:cNvPr>
          <p:cNvSpPr txBox="1"/>
          <p:nvPr/>
        </p:nvSpPr>
        <p:spPr>
          <a:xfrm>
            <a:off x="1260225" y="3604722"/>
            <a:ext cx="15767549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HÔM NAY!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734" y="-31174"/>
            <a:ext cx="1266603" cy="138805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9E4E4F4-6DB7-9A00-FA81-C519064D88AF}"/>
              </a:ext>
            </a:extLst>
          </p:cNvPr>
          <p:cNvGrpSpPr/>
          <p:nvPr/>
        </p:nvGrpSpPr>
        <p:grpSpPr>
          <a:xfrm>
            <a:off x="1518665" y="952500"/>
            <a:ext cx="4640914" cy="4191000"/>
            <a:chOff x="716761" y="1059158"/>
            <a:chExt cx="4640914" cy="4191000"/>
          </a:xfrm>
        </p:grpSpPr>
        <p:sp>
          <p:nvSpPr>
            <p:cNvPr id="33" name="Line Callout 1 (Border and Accent Bar) 3">
              <a:extLst>
                <a:ext uri="{FF2B5EF4-FFF2-40B4-BE49-F238E27FC236}">
                  <a16:creationId xmlns:a16="http://schemas.microsoft.com/office/drawing/2014/main" id="{35D08D52-1901-A2C4-FDBC-772B57970CB5}"/>
                </a:ext>
              </a:extLst>
            </p:cNvPr>
            <p:cNvSpPr/>
            <p:nvPr/>
          </p:nvSpPr>
          <p:spPr>
            <a:xfrm>
              <a:off x="716761" y="1796550"/>
              <a:ext cx="4640914" cy="34536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5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CẢ LỚP</a:t>
              </a:r>
              <a:endPara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0414E676-7A55-BE4C-03B5-F15EDB5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60501" y="1059158"/>
              <a:ext cx="963584" cy="99060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42131" y="-14845"/>
            <a:ext cx="1145869" cy="1634038"/>
          </a:xfrm>
          <a:prstGeom prst="rect">
            <a:avLst/>
          </a:prstGeom>
        </p:spPr>
      </p:pic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9FE82631-D046-2BA5-13C9-68980CAD830A}"/>
              </a:ext>
            </a:extLst>
          </p:cNvPr>
          <p:cNvSpPr/>
          <p:nvPr/>
        </p:nvSpPr>
        <p:spPr>
          <a:xfrm>
            <a:off x="7959704" y="3894491"/>
            <a:ext cx="9181217" cy="25817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đó, 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nhận xét, khen ngợi các bài hay, độc đáo....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A77048F6-A104-D521-4354-253975BE8EA7}"/>
              </a:ext>
            </a:extLst>
          </p:cNvPr>
          <p:cNvSpPr/>
          <p:nvPr/>
        </p:nvSpPr>
        <p:spPr>
          <a:xfrm>
            <a:off x="7959703" y="7047428"/>
            <a:ext cx="9181217" cy="25817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điều cần nhớ khi viết bài văn miêu tả cây cối sau tiết học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314A59FF-9279-6AFF-2BBB-6DE0CDDC3668}"/>
              </a:ext>
            </a:extLst>
          </p:cNvPr>
          <p:cNvSpPr/>
          <p:nvPr/>
        </p:nvSpPr>
        <p:spPr>
          <a:xfrm>
            <a:off x="7959704" y="1104900"/>
            <a:ext cx="9181216" cy="221842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đọc bài trước lớp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94A5BA-5244-0BC8-0415-587730951B79}"/>
              </a:ext>
            </a:extLst>
          </p:cNvPr>
          <p:cNvGrpSpPr/>
          <p:nvPr/>
        </p:nvGrpSpPr>
        <p:grpSpPr>
          <a:xfrm rot="16200000">
            <a:off x="6188781" y="3570402"/>
            <a:ext cx="2827582" cy="714266"/>
            <a:chOff x="6498137" y="3625822"/>
            <a:chExt cx="558104" cy="97367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B9537F1-35C7-DC0F-80CE-3CA7F1A1D8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0F7214-86DB-0FC0-6CF5-02051587543D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073B1-F19E-D499-00FA-3277FAAF4B24}"/>
              </a:ext>
            </a:extLst>
          </p:cNvPr>
          <p:cNvGrpSpPr/>
          <p:nvPr/>
        </p:nvGrpSpPr>
        <p:grpSpPr>
          <a:xfrm rot="16200000" flipH="1">
            <a:off x="4802053" y="4510433"/>
            <a:ext cx="5601031" cy="714266"/>
            <a:chOff x="6498137" y="3625822"/>
            <a:chExt cx="558104" cy="97367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C977756-574F-73B7-8AB0-74A47151EA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CF0EEE3-BBB0-9B10-257B-9C24B2924D47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488EC6-BC8E-5D2B-53CC-BD14E0CCAB54}"/>
              </a:ext>
            </a:extLst>
          </p:cNvPr>
          <p:cNvGrpSpPr/>
          <p:nvPr/>
        </p:nvGrpSpPr>
        <p:grpSpPr>
          <a:xfrm rot="16200000">
            <a:off x="5926357" y="6524049"/>
            <a:ext cx="3352423" cy="714267"/>
            <a:chOff x="6498137" y="3625822"/>
            <a:chExt cx="558104" cy="97367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2C17184-6F37-476F-3D39-6489FB8F1F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E34132D-BE03-6893-6AAA-CAD3C941054F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11">
            <a:extLst>
              <a:ext uri="{FF2B5EF4-FFF2-40B4-BE49-F238E27FC236}">
                <a16:creationId xmlns:a16="http://schemas.microsoft.com/office/drawing/2014/main" id="{87F81B42-7E4A-A04B-DBFB-EDADBAEDA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7080" y="5501896"/>
            <a:ext cx="5384083" cy="4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1790701"/>
            <a:ext cx="147066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91737" cy="326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46869" y="6844665"/>
            <a:ext cx="3141131" cy="34423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844665"/>
            <a:ext cx="3129087" cy="28670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76166" y="0"/>
            <a:ext cx="2201865" cy="3268074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90CF6136-7203-475F-38AA-6398CC311593}"/>
              </a:ext>
            </a:extLst>
          </p:cNvPr>
          <p:cNvSpPr txBox="1"/>
          <p:nvPr/>
        </p:nvSpPr>
        <p:spPr>
          <a:xfrm>
            <a:off x="2155899" y="3480435"/>
            <a:ext cx="13595202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6800" b="1" i="0" u="none" strike="noStrike" kern="1200" cap="none" spc="0" normalizeH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vi-VN" sz="68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35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91737" cy="3268074"/>
          </a:xfrm>
          <a:prstGeom prst="rect">
            <a:avLst/>
          </a:prstGeom>
        </p:spPr>
      </p:pic>
      <p:grpSp>
        <p:nvGrpSpPr>
          <p:cNvPr id="24" name="Group 3">
            <a:extLst>
              <a:ext uri="{FF2B5EF4-FFF2-40B4-BE49-F238E27FC236}">
                <a16:creationId xmlns:a16="http://schemas.microsoft.com/office/drawing/2014/main" id="{C97DC314-3C6A-85A4-43E4-810CE1792E94}"/>
              </a:ext>
            </a:extLst>
          </p:cNvPr>
          <p:cNvGrpSpPr/>
          <p:nvPr/>
        </p:nvGrpSpPr>
        <p:grpSpPr>
          <a:xfrm rot="-348097">
            <a:off x="3268209" y="1479506"/>
            <a:ext cx="11750540" cy="6518969"/>
            <a:chOff x="0" y="0"/>
            <a:chExt cx="3190453" cy="1463594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F8CBE022-35C6-3D79-E8B5-40FA12A65474}"/>
                </a:ext>
              </a:extLst>
            </p:cNvPr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chemeClr val="bg1"/>
            </a:solidFill>
            <a:ln w="666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EF423D6A-639F-F65C-37CB-2F5BC52844B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7" name="Picture 10">
            <a:extLst>
              <a:ext uri="{FF2B5EF4-FFF2-40B4-BE49-F238E27FC236}">
                <a16:creationId xmlns:a16="http://schemas.microsoft.com/office/drawing/2014/main" id="{0AE59197-AAF9-A819-9C48-A4EEB8C23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7577" y="6795027"/>
            <a:ext cx="4411523" cy="35613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4D3B50C-D5CE-20F7-4A42-7CE50137B290}"/>
              </a:ext>
            </a:extLst>
          </p:cNvPr>
          <p:cNvGrpSpPr/>
          <p:nvPr/>
        </p:nvGrpSpPr>
        <p:grpSpPr>
          <a:xfrm>
            <a:off x="13006059" y="6513061"/>
            <a:ext cx="3782182" cy="2871636"/>
            <a:chOff x="11145277" y="6207118"/>
            <a:chExt cx="3782182" cy="2871636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0505F9B8-894E-F0A0-37A7-9472352B5D0E}"/>
                </a:ext>
              </a:extLst>
            </p:cNvPr>
            <p:cNvGrpSpPr/>
            <p:nvPr/>
          </p:nvGrpSpPr>
          <p:grpSpPr>
            <a:xfrm rot="317549">
              <a:off x="11145277" y="6207118"/>
              <a:ext cx="3782182" cy="2871636"/>
              <a:chOff x="28300" y="19514"/>
              <a:chExt cx="756200" cy="653586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27E6C74B-577A-6253-379E-08AD7B02A87F}"/>
                  </a:ext>
                </a:extLst>
              </p:cNvPr>
              <p:cNvSpPr/>
              <p:nvPr/>
            </p:nvSpPr>
            <p:spPr>
              <a:xfrm>
                <a:off x="28300" y="19514"/>
                <a:ext cx="756200" cy="589204"/>
              </a:xfrm>
              <a:custGeom>
                <a:avLst/>
                <a:gdLst/>
                <a:ahLst/>
                <a:cxnLst/>
                <a:rect l="l" t="t" r="r" b="b"/>
                <a:pathLst>
                  <a:path w="756200" h="571328">
                    <a:moveTo>
                      <a:pt x="408098" y="13191"/>
                    </a:moveTo>
                    <a:lnTo>
                      <a:pt x="408098" y="13191"/>
                    </a:lnTo>
                    <a:cubicBezTo>
                      <a:pt x="425821" y="32513"/>
                      <a:pt x="454263" y="37625"/>
                      <a:pt x="477605" y="25684"/>
                    </a:cubicBezTo>
                    <a:lnTo>
                      <a:pt x="489470" y="19614"/>
                    </a:lnTo>
                    <a:cubicBezTo>
                      <a:pt x="498447" y="15022"/>
                      <a:pt x="508990" y="14615"/>
                      <a:pt x="518295" y="18502"/>
                    </a:cubicBezTo>
                    <a:cubicBezTo>
                      <a:pt x="527599" y="22388"/>
                      <a:pt x="534720" y="30175"/>
                      <a:pt x="537762" y="39788"/>
                    </a:cubicBezTo>
                    <a:lnTo>
                      <a:pt x="537762" y="39788"/>
                    </a:lnTo>
                    <a:cubicBezTo>
                      <a:pt x="544762" y="61906"/>
                      <a:pt x="567044" y="75433"/>
                      <a:pt x="589896" y="71439"/>
                    </a:cubicBezTo>
                    <a:lnTo>
                      <a:pt x="613675" y="67283"/>
                    </a:lnTo>
                    <a:cubicBezTo>
                      <a:pt x="622650" y="65715"/>
                      <a:pt x="631824" y="68635"/>
                      <a:pt x="638240" y="75103"/>
                    </a:cubicBezTo>
                    <a:cubicBezTo>
                      <a:pt x="644657" y="81571"/>
                      <a:pt x="647503" y="90769"/>
                      <a:pt x="645863" y="99730"/>
                    </a:cubicBezTo>
                    <a:lnTo>
                      <a:pt x="645863" y="99730"/>
                    </a:lnTo>
                    <a:cubicBezTo>
                      <a:pt x="644005" y="109882"/>
                      <a:pt x="646460" y="120348"/>
                      <a:pt x="652639" y="128613"/>
                    </a:cubicBezTo>
                    <a:cubicBezTo>
                      <a:pt x="658818" y="136879"/>
                      <a:pt x="668162" y="142196"/>
                      <a:pt x="678424" y="143287"/>
                    </a:cubicBezTo>
                    <a:lnTo>
                      <a:pt x="700523" y="145635"/>
                    </a:lnTo>
                    <a:cubicBezTo>
                      <a:pt x="709339" y="146572"/>
                      <a:pt x="716978" y="152156"/>
                      <a:pt x="720547" y="160271"/>
                    </a:cubicBezTo>
                    <a:cubicBezTo>
                      <a:pt x="724116" y="168386"/>
                      <a:pt x="723068" y="177790"/>
                      <a:pt x="717800" y="184920"/>
                    </a:cubicBezTo>
                    <a:lnTo>
                      <a:pt x="717800" y="184920"/>
                    </a:lnTo>
                    <a:cubicBezTo>
                      <a:pt x="711615" y="193293"/>
                      <a:pt x="709616" y="204042"/>
                      <a:pt x="712377" y="214078"/>
                    </a:cubicBezTo>
                    <a:cubicBezTo>
                      <a:pt x="715138" y="224115"/>
                      <a:pt x="722354" y="232328"/>
                      <a:pt x="731952" y="236359"/>
                    </a:cubicBezTo>
                    <a:lnTo>
                      <a:pt x="740300" y="239865"/>
                    </a:lnTo>
                    <a:cubicBezTo>
                      <a:pt x="748860" y="243459"/>
                      <a:pt x="754702" y="251524"/>
                      <a:pt x="755451" y="260777"/>
                    </a:cubicBezTo>
                    <a:cubicBezTo>
                      <a:pt x="756200" y="270030"/>
                      <a:pt x="751730" y="278929"/>
                      <a:pt x="743860" y="283853"/>
                    </a:cubicBezTo>
                    <a:lnTo>
                      <a:pt x="741820" y="285130"/>
                    </a:lnTo>
                    <a:cubicBezTo>
                      <a:pt x="732669" y="290855"/>
                      <a:pt x="726728" y="300538"/>
                      <a:pt x="725770" y="311290"/>
                    </a:cubicBezTo>
                    <a:cubicBezTo>
                      <a:pt x="724811" y="322042"/>
                      <a:pt x="728946" y="332623"/>
                      <a:pt x="736940" y="339876"/>
                    </a:cubicBezTo>
                    <a:lnTo>
                      <a:pt x="736940" y="339876"/>
                    </a:lnTo>
                    <a:cubicBezTo>
                      <a:pt x="743606" y="345924"/>
                      <a:pt x="746406" y="355147"/>
                      <a:pt x="744228" y="363880"/>
                    </a:cubicBezTo>
                    <a:cubicBezTo>
                      <a:pt x="742050" y="372612"/>
                      <a:pt x="735246" y="379440"/>
                      <a:pt x="726522" y="381649"/>
                    </a:cubicBezTo>
                    <a:lnTo>
                      <a:pt x="710330" y="385749"/>
                    </a:lnTo>
                    <a:cubicBezTo>
                      <a:pt x="700400" y="388264"/>
                      <a:pt x="692086" y="395030"/>
                      <a:pt x="687607" y="404241"/>
                    </a:cubicBezTo>
                    <a:cubicBezTo>
                      <a:pt x="683127" y="413452"/>
                      <a:pt x="682939" y="424170"/>
                      <a:pt x="687093" y="433533"/>
                    </a:cubicBezTo>
                    <a:lnTo>
                      <a:pt x="687093" y="433533"/>
                    </a:lnTo>
                    <a:cubicBezTo>
                      <a:pt x="690700" y="441665"/>
                      <a:pt x="689872" y="451080"/>
                      <a:pt x="684899" y="458457"/>
                    </a:cubicBezTo>
                    <a:cubicBezTo>
                      <a:pt x="679926" y="465833"/>
                      <a:pt x="671509" y="470133"/>
                      <a:pt x="662618" y="469838"/>
                    </a:cubicBezTo>
                    <a:lnTo>
                      <a:pt x="637784" y="469016"/>
                    </a:lnTo>
                    <a:cubicBezTo>
                      <a:pt x="615653" y="468284"/>
                      <a:pt x="596939" y="485257"/>
                      <a:pt x="595514" y="507355"/>
                    </a:cubicBezTo>
                    <a:lnTo>
                      <a:pt x="595514" y="507355"/>
                    </a:lnTo>
                    <a:cubicBezTo>
                      <a:pt x="594902" y="516850"/>
                      <a:pt x="589929" y="525527"/>
                      <a:pt x="582044" y="530853"/>
                    </a:cubicBezTo>
                    <a:cubicBezTo>
                      <a:pt x="574160" y="536179"/>
                      <a:pt x="564254" y="537555"/>
                      <a:pt x="555217" y="534579"/>
                    </a:cubicBezTo>
                    <a:lnTo>
                      <a:pt x="536097" y="528281"/>
                    </a:lnTo>
                    <a:cubicBezTo>
                      <a:pt x="512711" y="520579"/>
                      <a:pt x="487115" y="530186"/>
                      <a:pt x="474573" y="551375"/>
                    </a:cubicBezTo>
                    <a:lnTo>
                      <a:pt x="474573" y="551375"/>
                    </a:lnTo>
                    <a:cubicBezTo>
                      <a:pt x="469098" y="560625"/>
                      <a:pt x="459949" y="567112"/>
                      <a:pt x="449409" y="569220"/>
                    </a:cubicBezTo>
                    <a:cubicBezTo>
                      <a:pt x="438869" y="571328"/>
                      <a:pt x="427929" y="568857"/>
                      <a:pt x="419318" y="562424"/>
                    </a:cubicBezTo>
                    <a:lnTo>
                      <a:pt x="415598" y="559646"/>
                    </a:lnTo>
                    <a:cubicBezTo>
                      <a:pt x="393359" y="543033"/>
                      <a:pt x="362841" y="543033"/>
                      <a:pt x="340602" y="559646"/>
                    </a:cubicBezTo>
                    <a:lnTo>
                      <a:pt x="336883" y="562424"/>
                    </a:lnTo>
                    <a:cubicBezTo>
                      <a:pt x="328271" y="568857"/>
                      <a:pt x="317331" y="571328"/>
                      <a:pt x="306791" y="569220"/>
                    </a:cubicBezTo>
                    <a:cubicBezTo>
                      <a:pt x="296251" y="567112"/>
                      <a:pt x="287102" y="560625"/>
                      <a:pt x="281627" y="551375"/>
                    </a:cubicBezTo>
                    <a:lnTo>
                      <a:pt x="281627" y="551375"/>
                    </a:lnTo>
                    <a:cubicBezTo>
                      <a:pt x="269085" y="530186"/>
                      <a:pt x="243489" y="520579"/>
                      <a:pt x="220103" y="528281"/>
                    </a:cubicBezTo>
                    <a:lnTo>
                      <a:pt x="200983" y="534579"/>
                    </a:lnTo>
                    <a:cubicBezTo>
                      <a:pt x="191946" y="537555"/>
                      <a:pt x="182040" y="536179"/>
                      <a:pt x="174156" y="530853"/>
                    </a:cubicBezTo>
                    <a:cubicBezTo>
                      <a:pt x="166271" y="525527"/>
                      <a:pt x="161298" y="516850"/>
                      <a:pt x="160686" y="507355"/>
                    </a:cubicBezTo>
                    <a:lnTo>
                      <a:pt x="160686" y="507355"/>
                    </a:lnTo>
                    <a:cubicBezTo>
                      <a:pt x="159261" y="485257"/>
                      <a:pt x="140547" y="468284"/>
                      <a:pt x="118416" y="469016"/>
                    </a:cubicBezTo>
                    <a:lnTo>
                      <a:pt x="93583" y="469838"/>
                    </a:lnTo>
                    <a:cubicBezTo>
                      <a:pt x="84691" y="470133"/>
                      <a:pt x="76274" y="465833"/>
                      <a:pt x="71301" y="458457"/>
                    </a:cubicBezTo>
                    <a:cubicBezTo>
                      <a:pt x="66329" y="451080"/>
                      <a:pt x="65500" y="441665"/>
                      <a:pt x="69107" y="433533"/>
                    </a:cubicBezTo>
                    <a:lnTo>
                      <a:pt x="69107" y="433533"/>
                    </a:lnTo>
                    <a:cubicBezTo>
                      <a:pt x="73261" y="424170"/>
                      <a:pt x="73072" y="413452"/>
                      <a:pt x="68593" y="404241"/>
                    </a:cubicBezTo>
                    <a:cubicBezTo>
                      <a:pt x="64114" y="395030"/>
                      <a:pt x="55799" y="388264"/>
                      <a:pt x="45870" y="385749"/>
                    </a:cubicBezTo>
                    <a:lnTo>
                      <a:pt x="29679" y="381649"/>
                    </a:lnTo>
                    <a:cubicBezTo>
                      <a:pt x="20954" y="379440"/>
                      <a:pt x="14150" y="372612"/>
                      <a:pt x="11972" y="363880"/>
                    </a:cubicBezTo>
                    <a:cubicBezTo>
                      <a:pt x="9794" y="355147"/>
                      <a:pt x="12594" y="345924"/>
                      <a:pt x="19260" y="339876"/>
                    </a:cubicBezTo>
                    <a:lnTo>
                      <a:pt x="19260" y="339876"/>
                    </a:lnTo>
                    <a:cubicBezTo>
                      <a:pt x="27254" y="332623"/>
                      <a:pt x="31389" y="322042"/>
                      <a:pt x="30430" y="311290"/>
                    </a:cubicBezTo>
                    <a:cubicBezTo>
                      <a:pt x="29472" y="300538"/>
                      <a:pt x="23531" y="290855"/>
                      <a:pt x="14380" y="285130"/>
                    </a:cubicBezTo>
                    <a:lnTo>
                      <a:pt x="12340" y="283853"/>
                    </a:lnTo>
                    <a:cubicBezTo>
                      <a:pt x="4470" y="278929"/>
                      <a:pt x="0" y="270030"/>
                      <a:pt x="749" y="260777"/>
                    </a:cubicBezTo>
                    <a:cubicBezTo>
                      <a:pt x="1497" y="251524"/>
                      <a:pt x="7340" y="243459"/>
                      <a:pt x="15900" y="239865"/>
                    </a:cubicBezTo>
                    <a:lnTo>
                      <a:pt x="24248" y="236359"/>
                    </a:lnTo>
                    <a:cubicBezTo>
                      <a:pt x="33846" y="232329"/>
                      <a:pt x="41062" y="224115"/>
                      <a:pt x="43823" y="214078"/>
                    </a:cubicBezTo>
                    <a:cubicBezTo>
                      <a:pt x="46584" y="204042"/>
                      <a:pt x="44585" y="193293"/>
                      <a:pt x="38399" y="184920"/>
                    </a:cubicBezTo>
                    <a:lnTo>
                      <a:pt x="38399" y="184920"/>
                    </a:lnTo>
                    <a:cubicBezTo>
                      <a:pt x="33132" y="177790"/>
                      <a:pt x="32084" y="168386"/>
                      <a:pt x="35653" y="160271"/>
                    </a:cubicBezTo>
                    <a:cubicBezTo>
                      <a:pt x="39221" y="152156"/>
                      <a:pt x="46861" y="146572"/>
                      <a:pt x="55676" y="145635"/>
                    </a:cubicBezTo>
                    <a:lnTo>
                      <a:pt x="77776" y="143287"/>
                    </a:lnTo>
                    <a:cubicBezTo>
                      <a:pt x="88038" y="142196"/>
                      <a:pt x="97382" y="136879"/>
                      <a:pt x="103561" y="128613"/>
                    </a:cubicBezTo>
                    <a:cubicBezTo>
                      <a:pt x="109740" y="120348"/>
                      <a:pt x="112195" y="109882"/>
                      <a:pt x="110337" y="99730"/>
                    </a:cubicBezTo>
                    <a:lnTo>
                      <a:pt x="110337" y="99730"/>
                    </a:lnTo>
                    <a:cubicBezTo>
                      <a:pt x="108697" y="90769"/>
                      <a:pt x="111543" y="81571"/>
                      <a:pt x="117960" y="75103"/>
                    </a:cubicBezTo>
                    <a:cubicBezTo>
                      <a:pt x="124376" y="68635"/>
                      <a:pt x="133550" y="65715"/>
                      <a:pt x="142525" y="67283"/>
                    </a:cubicBezTo>
                    <a:lnTo>
                      <a:pt x="166304" y="71439"/>
                    </a:lnTo>
                    <a:cubicBezTo>
                      <a:pt x="189156" y="75433"/>
                      <a:pt x="211438" y="61906"/>
                      <a:pt x="218438" y="39788"/>
                    </a:cubicBezTo>
                    <a:lnTo>
                      <a:pt x="218438" y="39788"/>
                    </a:lnTo>
                    <a:cubicBezTo>
                      <a:pt x="221480" y="30175"/>
                      <a:pt x="228601" y="22388"/>
                      <a:pt x="237905" y="18502"/>
                    </a:cubicBezTo>
                    <a:cubicBezTo>
                      <a:pt x="247210" y="14615"/>
                      <a:pt x="257753" y="15022"/>
                      <a:pt x="266730" y="19614"/>
                    </a:cubicBezTo>
                    <a:lnTo>
                      <a:pt x="278595" y="25684"/>
                    </a:lnTo>
                    <a:cubicBezTo>
                      <a:pt x="301937" y="37625"/>
                      <a:pt x="330379" y="32513"/>
                      <a:pt x="348102" y="13191"/>
                    </a:cubicBezTo>
                    <a:lnTo>
                      <a:pt x="348102" y="13191"/>
                    </a:lnTo>
                    <a:cubicBezTo>
                      <a:pt x="355812" y="4785"/>
                      <a:pt x="366694" y="0"/>
                      <a:pt x="378100" y="0"/>
                    </a:cubicBezTo>
                    <a:cubicBezTo>
                      <a:pt x="389506" y="0"/>
                      <a:pt x="400388" y="4785"/>
                      <a:pt x="408098" y="13191"/>
                    </a:cubicBezTo>
                    <a:close/>
                  </a:path>
                </a:pathLst>
              </a:custGeom>
              <a:solidFill>
                <a:srgbClr val="4E7F1C"/>
              </a:solidFill>
              <a:ln w="571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9CD6947C-520E-6C3D-7F3D-2091DC34692F}"/>
                  </a:ext>
                </a:extLst>
              </p:cNvPr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6375A0-EB92-6EBE-C8FD-EFB4091AAEE4}"/>
                </a:ext>
              </a:extLst>
            </p:cNvPr>
            <p:cNvSpPr txBox="1"/>
            <p:nvPr/>
          </p:nvSpPr>
          <p:spPr>
            <a:xfrm>
              <a:off x="11496820" y="6466799"/>
              <a:ext cx="2888074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4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vụ ở nhà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6F56134-B5BB-8A93-E898-97BF0AD301EC}"/>
              </a:ext>
            </a:extLst>
          </p:cNvPr>
          <p:cNvSpPr txBox="1"/>
          <p:nvPr/>
        </p:nvSpPr>
        <p:spPr>
          <a:xfrm>
            <a:off x="4660366" y="2734500"/>
            <a:ext cx="8966225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rao đổi với người thân về bài văn tả cây em đã viết và xin ý kiến góp ý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sau đó những ghi ý kiến góp ý đó vào sổ tay. 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66492" y="322480"/>
            <a:ext cx="2287278" cy="2506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76166" y="0"/>
            <a:ext cx="2201865" cy="32680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18CCB5-2F71-D288-3C40-EB6867407FCE}"/>
              </a:ext>
            </a:extLst>
          </p:cNvPr>
          <p:cNvGrpSpPr/>
          <p:nvPr/>
        </p:nvGrpSpPr>
        <p:grpSpPr>
          <a:xfrm>
            <a:off x="930960" y="1313479"/>
            <a:ext cx="9549579" cy="3667460"/>
            <a:chOff x="1030920" y="4676219"/>
            <a:chExt cx="9549579" cy="36674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7046BC-89A6-5360-0A40-A90FC6C1F1B3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667460"/>
              <a:chOff x="1051751" y="1403228"/>
              <a:chExt cx="9549579" cy="2431395"/>
            </a:xfrm>
          </p:grpSpPr>
          <p:grpSp>
            <p:nvGrpSpPr>
              <p:cNvPr id="17" name="Group 3">
                <a:extLst>
                  <a:ext uri="{FF2B5EF4-FFF2-40B4-BE49-F238E27FC236}">
                    <a16:creationId xmlns:a16="http://schemas.microsoft.com/office/drawing/2014/main" id="{3035673F-08D9-713D-85AA-77C944DD2E64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315386"/>
                <a:chOff x="0" y="-47625"/>
                <a:chExt cx="2355171" cy="1828550"/>
              </a:xfrm>
            </p:grpSpPr>
            <p:sp>
              <p:nvSpPr>
                <p:cNvPr id="19" name="Freeform 4">
                  <a:extLst>
                    <a:ext uri="{FF2B5EF4-FFF2-40B4-BE49-F238E27FC236}">
                      <a16:creationId xmlns:a16="http://schemas.microsoft.com/office/drawing/2014/main" id="{AEA8C53C-72DA-7A97-368C-5D629E3C15A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78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TextBox 5">
                  <a:extLst>
                    <a:ext uri="{FF2B5EF4-FFF2-40B4-BE49-F238E27FC236}">
                      <a16:creationId xmlns:a16="http://schemas.microsoft.com/office/drawing/2014/main" id="{7B20D0E2-30A5-47A6-38D0-91C0539794D2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pic>
            <p:nvPicPr>
              <p:cNvPr id="18" name="Picture 9">
                <a:extLst>
                  <a:ext uri="{FF2B5EF4-FFF2-40B4-BE49-F238E27FC236}">
                    <a16:creationId xmlns:a16="http://schemas.microsoft.com/office/drawing/2014/main" id="{89479D87-170D-3186-2767-03D83E10C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65034C-343E-E3BA-BA2D-053489D84C3C}"/>
                </a:ext>
              </a:extLst>
            </p:cNvPr>
            <p:cNvSpPr txBox="1"/>
            <p:nvPr/>
          </p:nvSpPr>
          <p:spPr>
            <a:xfrm>
              <a:off x="1186757" y="5711707"/>
              <a:ext cx="9237904" cy="1911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 thuộc ghi nhớ và hoàn thành VBT Tiếng Việt.</a:t>
              </a:r>
              <a:endPara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5F82DF-94FA-417C-E0FD-8205E7A4C291}"/>
              </a:ext>
            </a:extLst>
          </p:cNvPr>
          <p:cNvGrpSpPr/>
          <p:nvPr/>
        </p:nvGrpSpPr>
        <p:grpSpPr>
          <a:xfrm>
            <a:off x="11222568" y="1256626"/>
            <a:ext cx="6014194" cy="6235741"/>
            <a:chOff x="11375097" y="2067256"/>
            <a:chExt cx="6014194" cy="6235741"/>
          </a:xfrm>
        </p:grpSpPr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D221D822-2497-7D6E-C579-63071F14308B}"/>
                </a:ext>
              </a:extLst>
            </p:cNvPr>
            <p:cNvGrpSpPr/>
            <p:nvPr/>
          </p:nvGrpSpPr>
          <p:grpSpPr>
            <a:xfrm>
              <a:off x="11375097" y="2288803"/>
              <a:ext cx="6014194" cy="6014194"/>
              <a:chOff x="0" y="0"/>
              <a:chExt cx="812800" cy="812800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A2099F8-57D0-B08A-2717-8F2764F412D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8">
                <a:extLst>
                  <a:ext uri="{FF2B5EF4-FFF2-40B4-BE49-F238E27FC236}">
                    <a16:creationId xmlns:a16="http://schemas.microsoft.com/office/drawing/2014/main" id="{5C02EF92-83F4-754F-872F-2DB51AA70FB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2983137F-A9CB-61BE-AB98-3B56735E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95080">
              <a:off x="12159248" y="2067256"/>
              <a:ext cx="3564645" cy="9203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FFA124-319D-5D64-8DC2-632B9C896B6D}"/>
                </a:ext>
              </a:extLst>
            </p:cNvPr>
            <p:cNvSpPr txBox="1"/>
            <p:nvPr/>
          </p:nvSpPr>
          <p:spPr>
            <a:xfrm>
              <a:off x="11642800" y="4115372"/>
              <a:ext cx="5478779" cy="277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A0B468-4749-2926-5FA9-6B90DDAF72DF}"/>
              </a:ext>
            </a:extLst>
          </p:cNvPr>
          <p:cNvGrpSpPr/>
          <p:nvPr/>
        </p:nvGrpSpPr>
        <p:grpSpPr>
          <a:xfrm>
            <a:off x="930960" y="5670283"/>
            <a:ext cx="9549579" cy="3667460"/>
            <a:chOff x="1030920" y="4676219"/>
            <a:chExt cx="9549579" cy="366746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0EAC649-D5C0-BC17-B30F-3F2EA0D3BA57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667460"/>
              <a:chOff x="1051751" y="1403228"/>
              <a:chExt cx="9549579" cy="2431395"/>
            </a:xfrm>
          </p:grpSpPr>
          <p:grpSp>
            <p:nvGrpSpPr>
              <p:cNvPr id="30" name="Group 3">
                <a:extLst>
                  <a:ext uri="{FF2B5EF4-FFF2-40B4-BE49-F238E27FC236}">
                    <a16:creationId xmlns:a16="http://schemas.microsoft.com/office/drawing/2014/main" id="{57E81050-A788-6038-2875-C4DE374D9A89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315386"/>
                <a:chOff x="0" y="-47625"/>
                <a:chExt cx="2355171" cy="1828550"/>
              </a:xfrm>
            </p:grpSpPr>
            <p:sp>
              <p:nvSpPr>
                <p:cNvPr id="32" name="Freeform 4">
                  <a:extLst>
                    <a:ext uri="{FF2B5EF4-FFF2-40B4-BE49-F238E27FC236}">
                      <a16:creationId xmlns:a16="http://schemas.microsoft.com/office/drawing/2014/main" id="{F9D643DB-DF3F-B599-6085-A9CD6B0463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78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TextBox 5">
                  <a:extLst>
                    <a:ext uri="{FF2B5EF4-FFF2-40B4-BE49-F238E27FC236}">
                      <a16:creationId xmlns:a16="http://schemas.microsoft.com/office/drawing/2014/main" id="{E83337B7-212B-273D-77D2-D2D901A160A0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pic>
            <p:nvPicPr>
              <p:cNvPr id="31" name="Picture 9">
                <a:extLst>
                  <a:ext uri="{FF2B5EF4-FFF2-40B4-BE49-F238E27FC236}">
                    <a16:creationId xmlns:a16="http://schemas.microsoft.com/office/drawing/2014/main" id="{A8C79750-0E25-4240-9E96-651D9F0AA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65A23E-0E06-22AC-696A-838B104F9549}"/>
                </a:ext>
              </a:extLst>
            </p:cNvPr>
            <p:cNvSpPr txBox="1"/>
            <p:nvPr/>
          </p:nvSpPr>
          <p:spPr>
            <a:xfrm>
              <a:off x="1146468" y="5904284"/>
              <a:ext cx="9237904" cy="1911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trước </a:t>
              </a:r>
              <a:r>
                <a:rPr lang="en-US" sz="42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vi-VN" sz="42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tiếp theo</a:t>
              </a:r>
              <a:r>
                <a:rPr lang="en-US" sz="42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42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Quê ngoại </a:t>
              </a:r>
              <a:r>
                <a:rPr lang="en-US" sz="4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 – tr.109).</a:t>
              </a:r>
              <a:endParaRPr lang="en-US" sz="4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849" y="8280137"/>
            <a:ext cx="1672015" cy="1832345"/>
          </a:xfrm>
          <a:prstGeom prst="rect">
            <a:avLst/>
          </a:prstGeom>
        </p:spPr>
      </p:pic>
      <p:pic>
        <p:nvPicPr>
          <p:cNvPr id="34" name="Picture 3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618A23-035A-B6E0-B12C-DBEB3172A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140" y="6378532"/>
            <a:ext cx="3595066" cy="42359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8960" y="243923"/>
            <a:ext cx="1524000" cy="2173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1409701"/>
            <a:ext cx="16611600" cy="78552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387624"/>
            <a:ext cx="1752600" cy="2499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44800" y="7429500"/>
            <a:ext cx="2607469" cy="2857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844665"/>
            <a:ext cx="3426535" cy="3139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928840-27AB-7342-A3BC-E3D720AA363D}"/>
              </a:ext>
            </a:extLst>
          </p:cNvPr>
          <p:cNvSpPr txBox="1"/>
          <p:nvPr/>
        </p:nvSpPr>
        <p:spPr>
          <a:xfrm>
            <a:off x="1260225" y="3604722"/>
            <a:ext cx="15767549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  <a:r>
              <a:rPr lang="en-US" sz="80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NGHE, HẸN GẶP LẠI!</a:t>
            </a:r>
            <a:endParaRPr lang="en-US" sz="8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12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93050" y="8648700"/>
            <a:ext cx="1494949" cy="1638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57" y="8648700"/>
            <a:ext cx="1788049" cy="16383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0600" y="0"/>
            <a:ext cx="1771221" cy="26289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31440D-4CA2-C8A7-A30C-D6B65766E6BF}"/>
              </a:ext>
            </a:extLst>
          </p:cNvPr>
          <p:cNvGrpSpPr/>
          <p:nvPr/>
        </p:nvGrpSpPr>
        <p:grpSpPr>
          <a:xfrm>
            <a:off x="1465896" y="1197164"/>
            <a:ext cx="15348462" cy="8238211"/>
            <a:chOff x="0" y="-47625"/>
            <a:chExt cx="4042393" cy="20885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D75989E-7415-2A17-6689-2215D06D0C1E}"/>
                </a:ext>
              </a:extLst>
            </p:cNvPr>
            <p:cNvSpPr/>
            <p:nvPr/>
          </p:nvSpPr>
          <p:spPr>
            <a:xfrm>
              <a:off x="0" y="6256"/>
              <a:ext cx="4042393" cy="2034619"/>
            </a:xfrm>
            <a:custGeom>
              <a:avLst/>
              <a:gdLst/>
              <a:ahLst/>
              <a:cxnLst/>
              <a:rect l="l" t="t" r="r" b="b"/>
              <a:pathLst>
                <a:path w="4042393" h="1979773">
                  <a:moveTo>
                    <a:pt x="25725" y="0"/>
                  </a:moveTo>
                  <a:lnTo>
                    <a:pt x="4016668" y="0"/>
                  </a:lnTo>
                  <a:cubicBezTo>
                    <a:pt x="4030876" y="0"/>
                    <a:pt x="4042393" y="11517"/>
                    <a:pt x="4042393" y="25725"/>
                  </a:cubicBezTo>
                  <a:lnTo>
                    <a:pt x="4042393" y="1954048"/>
                  </a:lnTo>
                  <a:cubicBezTo>
                    <a:pt x="4042393" y="1968255"/>
                    <a:pt x="4030876" y="1979773"/>
                    <a:pt x="4016668" y="1979773"/>
                  </a:cubicBezTo>
                  <a:lnTo>
                    <a:pt x="25725" y="1979773"/>
                  </a:lnTo>
                  <a:cubicBezTo>
                    <a:pt x="11517" y="1979773"/>
                    <a:pt x="0" y="1968255"/>
                    <a:pt x="0" y="1954048"/>
                  </a:cubicBezTo>
                  <a:lnTo>
                    <a:pt x="0" y="25725"/>
                  </a:lnTo>
                  <a:cubicBezTo>
                    <a:pt x="0" y="11517"/>
                    <a:pt x="11517" y="0"/>
                    <a:pt x="2572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92711F-EECD-22D6-634D-1B8A7CC368C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C0F620C-BD1D-0E1E-A9BA-D0EB64F30CD9}"/>
              </a:ext>
            </a:extLst>
          </p:cNvPr>
          <p:cNvSpPr/>
          <p:nvPr/>
        </p:nvSpPr>
        <p:spPr>
          <a:xfrm>
            <a:off x="2785999" y="7101779"/>
            <a:ext cx="12708256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xem 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</a:t>
            </a:r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tích cây vú sữa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nêu cảm nhận sau khi xem câu chuyện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DC7493-9B4D-63BA-23D6-5F56133EA82B}"/>
              </a:ext>
            </a:extLst>
          </p:cNvPr>
          <p:cNvGrpSpPr/>
          <p:nvPr/>
        </p:nvGrpSpPr>
        <p:grpSpPr>
          <a:xfrm>
            <a:off x="5801148" y="709267"/>
            <a:ext cx="6501512" cy="1400865"/>
            <a:chOff x="5843364" y="885741"/>
            <a:chExt cx="6501512" cy="14008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24AA9C-91F6-07B2-6ED4-9393512B8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893481" y="885741"/>
              <a:ext cx="6451395" cy="14008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FC9B3E-3C36-27A3-4492-F4CAD024A6AE}"/>
                </a:ext>
              </a:extLst>
            </p:cNvPr>
            <p:cNvSpPr txBox="1"/>
            <p:nvPr/>
          </p:nvSpPr>
          <p:spPr>
            <a:xfrm>
              <a:off x="5843364" y="1078343"/>
              <a:ext cx="6477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91737" cy="3268074"/>
          </a:xfrm>
          <a:prstGeom prst="rect">
            <a:avLst/>
          </a:prstGeom>
        </p:spPr>
      </p:pic>
      <p:pic>
        <p:nvPicPr>
          <p:cNvPr id="2" name="Truyện cổ tích - Sự tích cây vú sữa - Terrabook">
            <a:hlinkClick r:id="" action="ppaction://media"/>
            <a:extLst>
              <a:ext uri="{FF2B5EF4-FFF2-40B4-BE49-F238E27FC236}">
                <a16:creationId xmlns:a16="http://schemas.microsoft.com/office/drawing/2014/main" id="{7279ACBC-0EF3-C41D-8FC4-702308F09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1048" y="2756279"/>
            <a:ext cx="5537200" cy="415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06467" y="-44317"/>
            <a:ext cx="1446847" cy="20632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584" y="8719457"/>
            <a:ext cx="1425416" cy="1562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64000" y="8686799"/>
            <a:ext cx="1704885" cy="1562101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AA09834C-C01F-2D71-AB08-F951B38AEB92}"/>
              </a:ext>
            </a:extLst>
          </p:cNvPr>
          <p:cNvSpPr/>
          <p:nvPr/>
        </p:nvSpPr>
        <p:spPr>
          <a:xfrm>
            <a:off x="-32657" y="1028701"/>
            <a:ext cx="11565354" cy="2057399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F5ACBA-2529-37A5-C343-721E31FAD805}"/>
              </a:ext>
            </a:extLst>
          </p:cNvPr>
          <p:cNvSpPr txBox="1"/>
          <p:nvPr/>
        </p:nvSpPr>
        <p:spPr>
          <a:xfrm>
            <a:off x="533400" y="3643389"/>
            <a:ext cx="16992600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3 </a:t>
            </a: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VIẾT</a:t>
            </a: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BÀI VĂN MIÊU TẢ CÂY CỐI</a:t>
            </a:r>
            <a:endParaRPr lang="en-US" sz="8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241F9656-7DD5-93E0-8AEF-4EC5E3AC8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20681" y="7720951"/>
            <a:ext cx="10446638" cy="284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-190500"/>
            <a:ext cx="2030235" cy="22249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43000" cy="1047273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2C536A61-5008-9B80-C2E3-6D2E8BB541EC}"/>
              </a:ext>
            </a:extLst>
          </p:cNvPr>
          <p:cNvSpPr/>
          <p:nvPr/>
        </p:nvSpPr>
        <p:spPr>
          <a:xfrm rot="3773853" flipV="1">
            <a:off x="16644295" y="105976"/>
            <a:ext cx="1412911" cy="1682862"/>
          </a:xfrm>
          <a:custGeom>
            <a:avLst/>
            <a:gdLst/>
            <a:ahLst/>
            <a:cxnLst/>
            <a:rect l="l" t="t" r="r" b="b"/>
            <a:pathLst>
              <a:path w="3230108" h="2353941">
                <a:moveTo>
                  <a:pt x="0" y="2353941"/>
                </a:moveTo>
                <a:lnTo>
                  <a:pt x="3230108" y="2353941"/>
                </a:lnTo>
                <a:lnTo>
                  <a:pt x="3230108" y="0"/>
                </a:lnTo>
                <a:lnTo>
                  <a:pt x="0" y="0"/>
                </a:lnTo>
                <a:lnTo>
                  <a:pt x="0" y="235394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A9C7B-0D5A-C7AB-1790-F7EE48C3906F}"/>
              </a:ext>
            </a:extLst>
          </p:cNvPr>
          <p:cNvGrpSpPr/>
          <p:nvPr/>
        </p:nvGrpSpPr>
        <p:grpSpPr>
          <a:xfrm>
            <a:off x="5047603" y="-16095"/>
            <a:ext cx="8556785" cy="1563773"/>
            <a:chOff x="4448121" y="-4"/>
            <a:chExt cx="8445929" cy="1563773"/>
          </a:xfrm>
        </p:grpSpPr>
        <p:sp>
          <p:nvSpPr>
            <p:cNvPr id="15" name="Round Same Side Corner Rectangle 11">
              <a:extLst>
                <a:ext uri="{FF2B5EF4-FFF2-40B4-BE49-F238E27FC236}">
                  <a16:creationId xmlns:a16="http://schemas.microsoft.com/office/drawing/2014/main" id="{57B69A33-D0FD-DAC3-32CE-7DF7849F18BA}"/>
                </a:ext>
              </a:extLst>
            </p:cNvPr>
            <p:cNvSpPr/>
            <p:nvPr/>
          </p:nvSpPr>
          <p:spPr>
            <a:xfrm flipV="1">
              <a:off x="4448121" y="-4"/>
              <a:ext cx="8445929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C1BB00-E4B6-5229-8D06-19147554F10E}"/>
                </a:ext>
              </a:extLst>
            </p:cNvPr>
            <p:cNvSpPr txBox="1"/>
            <p:nvPr/>
          </p:nvSpPr>
          <p:spPr>
            <a:xfrm>
              <a:off x="4679138" y="238338"/>
              <a:ext cx="7983894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520688-35CC-13D3-A0D6-8BD6E16A1868}"/>
              </a:ext>
            </a:extLst>
          </p:cNvPr>
          <p:cNvGrpSpPr/>
          <p:nvPr/>
        </p:nvGrpSpPr>
        <p:grpSpPr>
          <a:xfrm>
            <a:off x="890266" y="2160098"/>
            <a:ext cx="16507468" cy="2251167"/>
            <a:chOff x="7286310" y="113400"/>
            <a:chExt cx="16507468" cy="225116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32409C7-94DE-08C0-161F-16684442E5AA}"/>
                </a:ext>
              </a:extLst>
            </p:cNvPr>
            <p:cNvSpPr/>
            <p:nvPr/>
          </p:nvSpPr>
          <p:spPr>
            <a:xfrm>
              <a:off x="7286310" y="754731"/>
              <a:ext cx="1371600" cy="1318000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Plaque 18">
              <a:extLst>
                <a:ext uri="{FF2B5EF4-FFF2-40B4-BE49-F238E27FC236}">
                  <a16:creationId xmlns:a16="http://schemas.microsoft.com/office/drawing/2014/main" id="{F3232A72-91DA-F69A-E33A-914644BEBBAE}"/>
                </a:ext>
              </a:extLst>
            </p:cNvPr>
            <p:cNvSpPr/>
            <p:nvPr/>
          </p:nvSpPr>
          <p:spPr>
            <a:xfrm>
              <a:off x="8960195" y="113400"/>
              <a:ext cx="14833583" cy="2251167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</a:t>
              </a: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Dựa vào dàn ý đã lập trong hoạt động </a:t>
              </a:r>
              <a:r>
                <a:rPr lang="vi-VN" sz="40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ở </a:t>
              </a:r>
              <a:r>
                <a:rPr lang="vi-VN" sz="40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22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viết bài văn theo yêu cầu của đề bài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03ABA2-E683-BC41-BF59-8760AFCFB9C9}"/>
              </a:ext>
            </a:extLst>
          </p:cNvPr>
          <p:cNvGrpSpPr/>
          <p:nvPr/>
        </p:nvGrpSpPr>
        <p:grpSpPr>
          <a:xfrm>
            <a:off x="848485" y="4915588"/>
            <a:ext cx="16549250" cy="2251167"/>
            <a:chOff x="7248712" y="516"/>
            <a:chExt cx="16549250" cy="225116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59C4595-8B17-B012-B5CC-731AA45CABB8}"/>
                </a:ext>
              </a:extLst>
            </p:cNvPr>
            <p:cNvSpPr/>
            <p:nvPr/>
          </p:nvSpPr>
          <p:spPr>
            <a:xfrm>
              <a:off x="7248712" y="471074"/>
              <a:ext cx="1371600" cy="1318000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B331D7F7-7A6F-F6EA-47C0-50D1CE73A521}"/>
                </a:ext>
              </a:extLst>
            </p:cNvPr>
            <p:cNvSpPr/>
            <p:nvPr/>
          </p:nvSpPr>
          <p:spPr>
            <a:xfrm>
              <a:off x="8938424" y="516"/>
              <a:ext cx="14859538" cy="2251167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2: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soát và chỉnh sửa.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01DE42-2C72-E059-B00D-3B8BE47DB359}"/>
              </a:ext>
            </a:extLst>
          </p:cNvPr>
          <p:cNvGrpSpPr/>
          <p:nvPr/>
        </p:nvGrpSpPr>
        <p:grpSpPr>
          <a:xfrm>
            <a:off x="848485" y="7676551"/>
            <a:ext cx="16549249" cy="2038803"/>
            <a:chOff x="7248712" y="110672"/>
            <a:chExt cx="16549249" cy="203880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F98EBC5-0105-D935-695E-C1C489078C35}"/>
                </a:ext>
              </a:extLst>
            </p:cNvPr>
            <p:cNvSpPr/>
            <p:nvPr/>
          </p:nvSpPr>
          <p:spPr>
            <a:xfrm>
              <a:off x="7248712" y="471074"/>
              <a:ext cx="1371600" cy="1318000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7" name="Plaque 26">
              <a:extLst>
                <a:ext uri="{FF2B5EF4-FFF2-40B4-BE49-F238E27FC236}">
                  <a16:creationId xmlns:a16="http://schemas.microsoft.com/office/drawing/2014/main" id="{D0067888-E4E0-4F83-EB0E-604DC12A59EF}"/>
                </a:ext>
              </a:extLst>
            </p:cNvPr>
            <p:cNvSpPr/>
            <p:nvPr/>
          </p:nvSpPr>
          <p:spPr>
            <a:xfrm>
              <a:off x="8938424" y="110672"/>
              <a:ext cx="14859537" cy="2038803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3: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31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1790701"/>
            <a:ext cx="147066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91737" cy="326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46869" y="6844665"/>
            <a:ext cx="3141131" cy="34423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844665"/>
            <a:ext cx="3129087" cy="28670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76166" y="0"/>
            <a:ext cx="2201865" cy="3268074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90CF6136-7203-475F-38AA-6398CC311593}"/>
              </a:ext>
            </a:extLst>
          </p:cNvPr>
          <p:cNvSpPr txBox="1"/>
          <p:nvPr/>
        </p:nvSpPr>
        <p:spPr>
          <a:xfrm>
            <a:off x="2155899" y="2266841"/>
            <a:ext cx="13595202" cy="590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endParaRPr lang="en-US" sz="6400" b="1">
              <a:solidFill>
                <a:schemeClr val="accent4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Dựa vào dàn ý đã lập trong hoạt động Viết ở Bài 22, viết bài văn theo yêu cầu của đề bài</a:t>
            </a:r>
            <a:endParaRPr lang="vi-VN" sz="6400" b="1" dirty="0">
              <a:solidFill>
                <a:schemeClr val="accent4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28800" y="2171700"/>
            <a:ext cx="14147366" cy="53464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91737" cy="326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0" y="6081083"/>
            <a:ext cx="1828800" cy="2004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76166" y="0"/>
            <a:ext cx="2201865" cy="32680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F83746-2DE0-7079-A782-E81C56FE36C6}"/>
              </a:ext>
            </a:extLst>
          </p:cNvPr>
          <p:cNvGrpSpPr/>
          <p:nvPr/>
        </p:nvGrpSpPr>
        <p:grpSpPr>
          <a:xfrm>
            <a:off x="5264219" y="1731237"/>
            <a:ext cx="7276528" cy="1234207"/>
            <a:chOff x="5578903" y="665623"/>
            <a:chExt cx="7276528" cy="12342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BF6121-4EE0-48C0-1B72-900C222DC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41462" y="665623"/>
              <a:ext cx="6951410" cy="12342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9A6A8F-35A7-A5D1-2E5F-782B3BF9E81C}"/>
                </a:ext>
              </a:extLst>
            </p:cNvPr>
            <p:cNvSpPr txBox="1"/>
            <p:nvPr/>
          </p:nvSpPr>
          <p:spPr>
            <a:xfrm>
              <a:off x="5578903" y="881934"/>
              <a:ext cx="72765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CÁ NHÂN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574AC7A-7126-B168-8B47-EE9B3FA48E02}"/>
              </a:ext>
            </a:extLst>
          </p:cNvPr>
          <p:cNvSpPr txBox="1"/>
          <p:nvPr/>
        </p:nvSpPr>
        <p:spPr>
          <a:xfrm>
            <a:off x="4071511" y="3480109"/>
            <a:ext cx="9661944" cy="2881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đọc đề bài </a:t>
            </a:r>
            <a:r>
              <a:rPr lang="en-US" sz="42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– tr.108), </a:t>
            </a: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1 trong 3 đề đó và thực hành viết bài văn theo yêu cầu của đề</a:t>
            </a:r>
            <a:endParaRPr lang="en-US" sz="4200" dirty="0" err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hild sitting at a desk writing on a piece of paper&#10;&#10;Description automatically generated">
            <a:extLst>
              <a:ext uri="{FF2B5EF4-FFF2-40B4-BE49-F238E27FC236}">
                <a16:creationId xmlns:a16="http://schemas.microsoft.com/office/drawing/2014/main" id="{3517B416-695B-169A-5C9C-A671169C24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8000" r="21200" b="11751"/>
          <a:stretch/>
        </p:blipFill>
        <p:spPr>
          <a:xfrm>
            <a:off x="-234039" y="6081083"/>
            <a:ext cx="4125678" cy="464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2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734" y="-31174"/>
            <a:ext cx="1266603" cy="1388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42131" y="-14845"/>
            <a:ext cx="1145869" cy="1634038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25D40C3B-9513-AD0B-38B7-B364AA9E0389}"/>
              </a:ext>
            </a:extLst>
          </p:cNvPr>
          <p:cNvSpPr/>
          <p:nvPr/>
        </p:nvSpPr>
        <p:spPr>
          <a:xfrm>
            <a:off x="639288" y="1926631"/>
            <a:ext cx="17061108" cy="771266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03E9BF-48A6-3BC6-DBD9-147CCC3A5A90}"/>
              </a:ext>
            </a:extLst>
          </p:cNvPr>
          <p:cNvSpPr txBox="1"/>
          <p:nvPr/>
        </p:nvSpPr>
        <p:spPr>
          <a:xfrm>
            <a:off x="1095307" y="2100514"/>
            <a:ext cx="8305800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Đề 1: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Viết bài văn miêu tả một cây ăn quả mà em yêu thích.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Đề 2: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Viết bài văn miêu tả một cây ở sân trường đã gắn bó với em và bạn bè.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Đề 3: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Viết bài văn miêu tả một cây mà em biết qua phim ảnh, sách báo.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FC207D-BEBA-2A29-2258-9CE3C9BE25C7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42" name="Round Same Side Corner Rectangle 11">
              <a:extLst>
                <a:ext uri="{FF2B5EF4-FFF2-40B4-BE49-F238E27FC236}">
                  <a16:creationId xmlns:a16="http://schemas.microsoft.com/office/drawing/2014/main" id="{D1433EE7-BB1E-B93B-7DFC-0C09BBC11124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007E98-99B5-E27C-E9F4-301DEE0D9D13}"/>
                </a:ext>
              </a:extLst>
            </p:cNvPr>
            <p:cNvSpPr txBox="1"/>
            <p:nvPr/>
          </p:nvSpPr>
          <p:spPr>
            <a:xfrm>
              <a:off x="5313042" y="337067"/>
              <a:ext cx="6403317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 BÀI ĐƯA RA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4" name="Picture 2" descr="CÂY ĂN QUẢ – VGA Group">
            <a:extLst>
              <a:ext uri="{FF2B5EF4-FFF2-40B4-BE49-F238E27FC236}">
                <a16:creationId xmlns:a16="http://schemas.microsoft.com/office/drawing/2014/main" id="{381C8E87-91E8-685C-2FD3-7FD32F17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814917"/>
            <a:ext cx="519217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0+ Các loại cây trồng ở trường học đẹp ưa chuộng 2023">
            <a:extLst>
              <a:ext uri="{FF2B5EF4-FFF2-40B4-BE49-F238E27FC236}">
                <a16:creationId xmlns:a16="http://schemas.microsoft.com/office/drawing/2014/main" id="{8AC20AAB-1BB1-49A1-1AB0-6F2141220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98" y="5842990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Nhờ phim ảnh kéo khách du lịch - Tạp chí Kinh tế Sài Gòn">
            <a:extLst>
              <a:ext uri="{FF2B5EF4-FFF2-40B4-BE49-F238E27FC236}">
                <a16:creationId xmlns:a16="http://schemas.microsoft.com/office/drawing/2014/main" id="{7C6EA77C-159C-82A2-F7A2-FCA9A1570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/>
          <a:stretch/>
        </p:blipFill>
        <p:spPr bwMode="auto">
          <a:xfrm>
            <a:off x="13794832" y="5842990"/>
            <a:ext cx="361457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1790701"/>
            <a:ext cx="147066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91737" cy="326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46869" y="6844665"/>
            <a:ext cx="3141131" cy="34423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844665"/>
            <a:ext cx="3129087" cy="28670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76166" y="0"/>
            <a:ext cx="2201865" cy="3268074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90CF6136-7203-475F-38AA-6398CC311593}"/>
              </a:ext>
            </a:extLst>
          </p:cNvPr>
          <p:cNvSpPr txBox="1"/>
          <p:nvPr/>
        </p:nvSpPr>
        <p:spPr>
          <a:xfrm>
            <a:off x="2155899" y="3480435"/>
            <a:ext cx="13595202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800" b="1">
                <a:solidFill>
                  <a:srgbClr val="8064A2">
                    <a:lumMod val="75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 soát và chỉnh sửa. </a:t>
            </a:r>
            <a:endParaRPr kumimoji="0" lang="vi-VN" sz="68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5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57765" y="8062085"/>
            <a:ext cx="2030235" cy="22249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14" y="9276888"/>
            <a:ext cx="1066800" cy="9774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3914" y="-27214"/>
            <a:ext cx="1066801" cy="1521285"/>
          </a:xfrm>
          <a:prstGeom prst="rect">
            <a:avLst/>
          </a:prstGeom>
        </p:spPr>
      </p:pic>
      <p:sp>
        <p:nvSpPr>
          <p:cNvPr id="2" name="Freeform 14">
            <a:extLst>
              <a:ext uri="{FF2B5EF4-FFF2-40B4-BE49-F238E27FC236}">
                <a16:creationId xmlns:a16="http://schemas.microsoft.com/office/drawing/2014/main" id="{34871E3E-B4D1-4DBC-BD12-B1458DDD6318}"/>
              </a:ext>
            </a:extLst>
          </p:cNvPr>
          <p:cNvSpPr/>
          <p:nvPr/>
        </p:nvSpPr>
        <p:spPr>
          <a:xfrm>
            <a:off x="16927284" y="1"/>
            <a:ext cx="1360716" cy="1714500"/>
          </a:xfrm>
          <a:custGeom>
            <a:avLst/>
            <a:gdLst/>
            <a:ahLst/>
            <a:cxnLst/>
            <a:rect l="l" t="t" r="r" b="b"/>
            <a:pathLst>
              <a:path w="2852715" h="2852715">
                <a:moveTo>
                  <a:pt x="0" y="0"/>
                </a:moveTo>
                <a:lnTo>
                  <a:pt x="2852715" y="0"/>
                </a:lnTo>
                <a:lnTo>
                  <a:pt x="2852715" y="2852715"/>
                </a:lnTo>
                <a:lnTo>
                  <a:pt x="0" y="2852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38D7C53-10AB-AF68-10AD-FF9CABD7667D}"/>
              </a:ext>
            </a:extLst>
          </p:cNvPr>
          <p:cNvSpPr/>
          <p:nvPr/>
        </p:nvSpPr>
        <p:spPr>
          <a:xfrm>
            <a:off x="712406" y="5894613"/>
            <a:ext cx="5124753" cy="3637553"/>
          </a:xfrm>
          <a:prstGeom prst="cloud">
            <a:avLst/>
          </a:prstGeom>
          <a:solidFill>
            <a:srgbClr val="FFF4D1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Lỗi sắp xếp ý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3416FD-1CFF-BAB1-E337-7AA9F94657E8}"/>
              </a:ext>
            </a:extLst>
          </p:cNvPr>
          <p:cNvGrpSpPr/>
          <p:nvPr/>
        </p:nvGrpSpPr>
        <p:grpSpPr>
          <a:xfrm>
            <a:off x="5143499" y="0"/>
            <a:ext cx="8001001" cy="1376853"/>
            <a:chOff x="5010864" y="-7"/>
            <a:chExt cx="7807228" cy="1319976"/>
          </a:xfrm>
        </p:grpSpPr>
        <p:sp>
          <p:nvSpPr>
            <p:cNvPr id="8" name="Round Same Side Corner Rectangle 11">
              <a:extLst>
                <a:ext uri="{FF2B5EF4-FFF2-40B4-BE49-F238E27FC236}">
                  <a16:creationId xmlns:a16="http://schemas.microsoft.com/office/drawing/2014/main" id="{D2B29E1F-9115-1736-4102-56E46F850B6C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CA5620-19FC-3B78-4253-FB6C5BA23E32}"/>
                </a:ext>
              </a:extLst>
            </p:cNvPr>
            <p:cNvSpPr txBox="1"/>
            <p:nvPr/>
          </p:nvSpPr>
          <p:spPr>
            <a:xfrm>
              <a:off x="5531345" y="246893"/>
              <a:ext cx="6766264" cy="826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CÁ NHÂN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id="{58000798-2533-312F-F523-A71A0CDF79F7}"/>
              </a:ext>
            </a:extLst>
          </p:cNvPr>
          <p:cNvSpPr/>
          <p:nvPr/>
        </p:nvSpPr>
        <p:spPr>
          <a:xfrm>
            <a:off x="6517517" y="4591023"/>
            <a:ext cx="5124753" cy="3471061"/>
          </a:xfrm>
          <a:prstGeom prst="cloud">
            <a:avLst/>
          </a:prstGeom>
          <a:solidFill>
            <a:srgbClr val="FFF4D1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Lỗi dùng từ, viết câu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EDCC1CCF-595D-A7D1-E3AA-F5E4FAC9A396}"/>
              </a:ext>
            </a:extLst>
          </p:cNvPr>
          <p:cNvSpPr/>
          <p:nvPr/>
        </p:nvSpPr>
        <p:spPr>
          <a:xfrm>
            <a:off x="12322628" y="5894612"/>
            <a:ext cx="5124753" cy="3637553"/>
          </a:xfrm>
          <a:prstGeom prst="cloud">
            <a:avLst/>
          </a:prstGeom>
          <a:solidFill>
            <a:srgbClr val="FFF4D1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Lỗi chính tả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B85EDF-FE58-35EB-1B3B-9C3846191E7A}"/>
              </a:ext>
            </a:extLst>
          </p:cNvPr>
          <p:cNvGrpSpPr/>
          <p:nvPr/>
        </p:nvGrpSpPr>
        <p:grpSpPr>
          <a:xfrm>
            <a:off x="957940" y="2026237"/>
            <a:ext cx="15969344" cy="2019064"/>
            <a:chOff x="1132114" y="2009319"/>
            <a:chExt cx="15969344" cy="20190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AD1FDB-BCD2-42D0-3268-6EDBC45C2A29}"/>
                </a:ext>
              </a:extLst>
            </p:cNvPr>
            <p:cNvSpPr txBox="1"/>
            <p:nvPr/>
          </p:nvSpPr>
          <p:spPr>
            <a:xfrm>
              <a:off x="2743200" y="2009319"/>
              <a:ext cx="14358258" cy="2019064"/>
            </a:xfrm>
            <a:prstGeom prst="roundRect">
              <a:avLst/>
            </a:prstGeom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CẦU: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Các em hãy đọc lại bài của mình và tự chỉnh sửa lỗi theo gợi ý dưới đây</a:t>
              </a:r>
            </a:p>
          </p:txBody>
        </p:sp>
        <p:pic>
          <p:nvPicPr>
            <p:cNvPr id="21" name="Picture 2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46D0A5F-B16A-B7BD-38F5-6DC5E022B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6" r="11864"/>
            <a:stretch/>
          </p:blipFill>
          <p:spPr>
            <a:xfrm>
              <a:off x="1132114" y="2225060"/>
              <a:ext cx="1306286" cy="15826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406</Words>
  <Application>Microsoft Office PowerPoint</Application>
  <PresentationFormat>Custom</PresentationFormat>
  <Paragraphs>40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Wingdings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Pink Colorful Cute Group Project Presentation</dc:title>
  <dc:creator>Linh Phan</dc:creator>
  <cp:lastModifiedBy>FPT SHOP</cp:lastModifiedBy>
  <cp:revision>6</cp:revision>
  <dcterms:created xsi:type="dcterms:W3CDTF">2006-08-16T00:00:00Z</dcterms:created>
  <dcterms:modified xsi:type="dcterms:W3CDTF">2025-04-25T15:09:52Z</dcterms:modified>
  <dc:identifier>DAFfOZiyOMk</dc:identifier>
</cp:coreProperties>
</file>