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0" r:id="rId2"/>
  </p:sldMasterIdLst>
  <p:notesMasterIdLst>
    <p:notesMasterId r:id="rId26"/>
  </p:notesMasterIdLst>
  <p:sldIdLst>
    <p:sldId id="258" r:id="rId3"/>
    <p:sldId id="259" r:id="rId4"/>
    <p:sldId id="260" r:id="rId5"/>
    <p:sldId id="284" r:id="rId6"/>
    <p:sldId id="265" r:id="rId7"/>
    <p:sldId id="267" r:id="rId8"/>
    <p:sldId id="286" r:id="rId9"/>
    <p:sldId id="287" r:id="rId10"/>
    <p:sldId id="288" r:id="rId11"/>
    <p:sldId id="285" r:id="rId12"/>
    <p:sldId id="273" r:id="rId13"/>
    <p:sldId id="289" r:id="rId14"/>
    <p:sldId id="296" r:id="rId15"/>
    <p:sldId id="290" r:id="rId16"/>
    <p:sldId id="291" r:id="rId17"/>
    <p:sldId id="292" r:id="rId18"/>
    <p:sldId id="293" r:id="rId19"/>
    <p:sldId id="278" r:id="rId20"/>
    <p:sldId id="279" r:id="rId21"/>
    <p:sldId id="280" r:id="rId22"/>
    <p:sldId id="281" r:id="rId23"/>
    <p:sldId id="282" r:id="rId24"/>
    <p:sldId id="283" r:id="rId2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88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4F675-2249-4912-BCFC-6159D4ACE11D}" type="datetimeFigureOut">
              <a:rPr lang="en-US" smtClean="0"/>
              <a:t>12/28/2023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3E8AC4-CFAE-4973-8D83-C93622499482}" type="slidenum">
              <a:rPr lang="en-US" smtClean="0"/>
              <a:t>‹#›</a:t>
            </a:fld>
            <a:endParaRPr lang="en-US"/>
          </a:p>
        </p:txBody>
      </p:sp>
    </p:spTree>
    <p:extLst>
      <p:ext uri="{BB962C8B-B14F-4D97-AF65-F5344CB8AC3E}">
        <p14:creationId xmlns:p14="http://schemas.microsoft.com/office/powerpoint/2010/main" val="1770103682"/>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Play a small game </a:t>
            </a:r>
            <a:r>
              <a:rPr lang="en-AU" sz="1200" b="1" kern="1200" dirty="0">
                <a:solidFill>
                  <a:schemeClr val="tx1"/>
                </a:solidFill>
                <a:effectLst/>
                <a:latin typeface="+mn-lt"/>
                <a:ea typeface="+mn-ea"/>
                <a:cs typeface="+mn-cs"/>
              </a:rPr>
              <a:t>“Flashcard duck”</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teacher asks SS to play a small game.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 introduces the rule of the game.</a:t>
            </a:r>
            <a:endParaRPr lang="en-US"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(Game: There are 4 students, and each student has a flashcard. T calls a flashcard, and who has this has to raise it over his head. Who is slow or incorrect will be a loser. Who can do the best will be a winner.)</a:t>
            </a:r>
            <a:endParaRPr lang="en-US" sz="1200" kern="1200" dirty="0">
              <a:solidFill>
                <a:schemeClr val="tx1"/>
              </a:solidFill>
              <a:effectLst/>
              <a:latin typeface="+mn-lt"/>
              <a:ea typeface="+mn-ea"/>
              <a:cs typeface="+mn-cs"/>
            </a:endParaRPr>
          </a:p>
          <a:p>
            <a:r>
              <a:rPr lang="en-AU" sz="1200" kern="1200">
                <a:solidFill>
                  <a:schemeClr val="tx1"/>
                </a:solidFill>
                <a:effectLst/>
                <a:latin typeface="+mn-lt"/>
                <a:ea typeface="+mn-ea"/>
                <a:cs typeface="+mn-cs"/>
              </a:rPr>
              <a:t>T asks Ss to repeat time in the past.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Task 1: Listen and point. Repeat. (Track 11.3)</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flashcards to introduce the vocabulary and structure of the lesson.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the words for students to repeat in the chorus.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a word for students to repeat then point.</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flashcard “museum” to introduce the structure of the lesson. T helps SS to distinguish how to use “was” and “were” with singular subjects or plural subjects.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the structure for SS to repeat in the chorus.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different flashcards to ask Ss to make sentences.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Play track 11.3 for the students to listen to, point to, and repeat the words in chorus and groups.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3E8AC4-CFAE-4973-8D83-C93622499482}" type="slidenum">
              <a:rPr lang="en-US" smtClean="0"/>
              <a:t>6</a:t>
            </a:fld>
            <a:endParaRPr lang="en-US"/>
          </a:p>
        </p:txBody>
      </p:sp>
    </p:spTree>
    <p:extLst>
      <p:ext uri="{BB962C8B-B14F-4D97-AF65-F5344CB8AC3E}">
        <p14:creationId xmlns:p14="http://schemas.microsoft.com/office/powerpoint/2010/main" val="419581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5: Look and say.</a:t>
            </a:r>
            <a:endParaRPr lang="en-US" sz="1100" dirty="0">
              <a:effectLst/>
              <a:latin typeface="+mn-lt"/>
              <a:ea typeface="Calibri"/>
              <a:cs typeface="Times New Roman"/>
            </a:endParaRPr>
          </a:p>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 </a:t>
            </a:r>
            <a:r>
              <a:rPr lang="en-AU" sz="1200" dirty="0">
                <a:solidFill>
                  <a:srgbClr val="000000"/>
                </a:solidFill>
                <a:effectLst/>
                <a:latin typeface="Times New Roman"/>
                <a:ea typeface="Times New Roman"/>
                <a:cs typeface="Times New Roman"/>
              </a:rPr>
              <a:t>Ask SS to identify names of pictures and words under them.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board and make a sentence with the words under the picture, then ask SS to work in pairs in 3 min.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play “Board game”: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(T divides the class into 2 teams. Each team chooses a number and makes a sentence. Then role the dice to move to the goal “Finish”. If they move to the head of snake, they have to move to the tail of snake. Each picture can be used many times.)</a:t>
            </a:r>
            <a:endParaRPr lang="en-US" sz="1100" dirty="0">
              <a:effectLst/>
              <a:latin typeface="+mn-lt"/>
              <a:ea typeface="Calibri"/>
              <a:cs typeface="Times New Roman"/>
            </a:endParaRPr>
          </a:p>
          <a:p>
            <a:r>
              <a:rPr lang="en-AU" sz="1300" dirty="0">
                <a:effectLst/>
                <a:latin typeface="Times New Roman"/>
                <a:ea typeface="Times New Roman"/>
              </a:rPr>
              <a:t>- Call some students to read again after the game and give them comments. </a:t>
            </a:r>
            <a:endParaRPr lang="en-US" dirty="0"/>
          </a:p>
        </p:txBody>
      </p:sp>
      <p:sp>
        <p:nvSpPr>
          <p:cNvPr id="4" name="Slide Number Placeholder 3"/>
          <p:cNvSpPr>
            <a:spLocks noGrp="1"/>
          </p:cNvSpPr>
          <p:nvPr>
            <p:ph type="sldNum" sz="quarter" idx="10"/>
          </p:nvPr>
        </p:nvSpPr>
        <p:spPr/>
        <p:txBody>
          <a:bodyPr/>
          <a:lstStyle/>
          <a:p>
            <a:fld id="{083E8AC4-CFAE-4973-8D83-C93622499482}" type="slidenum">
              <a:rPr lang="en-US" smtClean="0"/>
              <a:t>12</a:t>
            </a:fld>
            <a:endParaRPr lang="en-US"/>
          </a:p>
        </p:txBody>
      </p:sp>
    </p:spTree>
    <p:extLst>
      <p:ext uri="{BB962C8B-B14F-4D97-AF65-F5344CB8AC3E}">
        <p14:creationId xmlns:p14="http://schemas.microsoft.com/office/powerpoint/2010/main" val="142679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13</a:t>
            </a:fld>
            <a:endParaRPr lang="en-US">
              <a:solidFill>
                <a:prstClr val="black"/>
              </a:solidFill>
            </a:endParaRPr>
          </a:p>
        </p:txBody>
      </p:sp>
    </p:spTree>
    <p:extLst>
      <p:ext uri="{BB962C8B-B14F-4D97-AF65-F5344CB8AC3E}">
        <p14:creationId xmlns:p14="http://schemas.microsoft.com/office/powerpoint/2010/main" val="3463607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6. Let’s play.</a:t>
            </a:r>
            <a:endParaRPr lang="en-US"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Work in pairs.</a:t>
            </a:r>
            <a:r>
              <a:rPr lang="en-AU"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Ask SS to look at the board and call a student to make a converstion.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Ask SS to prepare a pen and paper to draw 2 places where they were in 3 min. Then ask them to work in pairs to ask and answer.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Call pairs to present in front of the class.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 Check and give feedback.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98C045-7BD9-4E0E-A503-D36992EF5DF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757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49"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05"/>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3" tIns="91423" rIns="91423" bIns="91423"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3" tIns="91423" rIns="91423" bIns="91423"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7"/>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6"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58" y="4949815"/>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91"/>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50114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1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39177"/>
      </p:ext>
    </p:extLst>
  </p:cSld>
  <p:clrMapOvr>
    <a:masterClrMapping/>
  </p:clrMapOvr>
  <p:transition spd="med">
    <p:fad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270899"/>
      </p:ext>
    </p:extLst>
  </p:cSld>
  <p:clrMapOvr>
    <a:masterClrMapping/>
  </p:clrMapOvr>
  <p:transition spd="med">
    <p:fad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101061"/>
      </p:ext>
    </p:extLst>
  </p:cSld>
  <p:clrMapOvr>
    <a:masterClrMapping/>
  </p:clrMapOvr>
  <p:transition spd="med">
    <p:fade/>
    <p:sndAc>
      <p:stSnd>
        <p:snd r:embed="rId1" name="breez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929409"/>
      </p:ext>
    </p:extLst>
  </p:cSld>
  <p:clrMapOvr>
    <a:masterClrMapping/>
  </p:clrMapOvr>
  <p:transition spd="med">
    <p:fade/>
    <p:sndAc>
      <p:stSnd>
        <p:snd r:embed="rId1" name="breeze.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65553"/>
      </p:ext>
    </p:extLst>
  </p:cSld>
  <p:clrMapOvr>
    <a:masterClrMapping/>
  </p:clrMapOvr>
  <p:transition spd="med">
    <p:fade/>
    <p:sndAc>
      <p:stSnd>
        <p:snd r:embed="rId1" name="breeze.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00"/>
            </a:lvl1pPr>
            <a:lvl2pPr marL="308610" indent="0">
              <a:buNone/>
              <a:defRPr sz="900"/>
            </a:lvl2pPr>
            <a:lvl3pPr marL="617220" indent="0">
              <a:buNone/>
              <a:defRPr sz="800"/>
            </a:lvl3pPr>
            <a:lvl4pPr marL="925830" indent="0">
              <a:buNone/>
              <a:defRPr sz="700"/>
            </a:lvl4pPr>
            <a:lvl5pPr marL="1234440" indent="0">
              <a:buNone/>
              <a:defRPr sz="700"/>
            </a:lvl5pPr>
            <a:lvl6pPr marL="1543050" indent="0">
              <a:buNone/>
              <a:defRPr sz="700"/>
            </a:lvl6pPr>
            <a:lvl7pPr marL="1851660" indent="0">
              <a:buNone/>
              <a:defRPr sz="700"/>
            </a:lvl7pPr>
            <a:lvl8pPr marL="2160270" indent="0">
              <a:buNone/>
              <a:defRPr sz="700"/>
            </a:lvl8pPr>
            <a:lvl9pPr marL="24688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067104"/>
      </p:ext>
    </p:extLst>
  </p:cSld>
  <p:clrMapOvr>
    <a:masterClrMapping/>
  </p:clrMapOvr>
  <p:transition spd="med">
    <p:fade/>
    <p:sndAc>
      <p:stSnd>
        <p:snd r:embed="rId1" name="breeze.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200"/>
            </a:lvl1pPr>
            <a:lvl2pPr marL="308610" indent="0">
              <a:buNone/>
              <a:defRPr sz="1900"/>
            </a:lvl2pPr>
            <a:lvl3pPr marL="617220" indent="0">
              <a:buNone/>
              <a:defRPr sz="1600"/>
            </a:lvl3pPr>
            <a:lvl4pPr marL="925830" indent="0">
              <a:buNone/>
              <a:defRPr sz="1400"/>
            </a:lvl4pPr>
            <a:lvl5pPr marL="1234440" indent="0">
              <a:buNone/>
              <a:defRPr sz="1400"/>
            </a:lvl5pPr>
            <a:lvl6pPr marL="1543050" indent="0">
              <a:buNone/>
              <a:defRPr sz="1400"/>
            </a:lvl6pPr>
            <a:lvl7pPr marL="1851660" indent="0">
              <a:buNone/>
              <a:defRPr sz="1400"/>
            </a:lvl7pPr>
            <a:lvl8pPr marL="2160270" indent="0">
              <a:buNone/>
              <a:defRPr sz="1400"/>
            </a:lvl8pPr>
            <a:lvl9pPr marL="2468880" indent="0">
              <a:buNone/>
              <a:defRPr sz="14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00"/>
            </a:lvl1pPr>
            <a:lvl2pPr marL="308610" indent="0">
              <a:buNone/>
              <a:defRPr sz="900"/>
            </a:lvl2pPr>
            <a:lvl3pPr marL="617220" indent="0">
              <a:buNone/>
              <a:defRPr sz="800"/>
            </a:lvl3pPr>
            <a:lvl4pPr marL="925830" indent="0">
              <a:buNone/>
              <a:defRPr sz="700"/>
            </a:lvl4pPr>
            <a:lvl5pPr marL="1234440" indent="0">
              <a:buNone/>
              <a:defRPr sz="700"/>
            </a:lvl5pPr>
            <a:lvl6pPr marL="1543050" indent="0">
              <a:buNone/>
              <a:defRPr sz="700"/>
            </a:lvl6pPr>
            <a:lvl7pPr marL="1851660" indent="0">
              <a:buNone/>
              <a:defRPr sz="700"/>
            </a:lvl7pPr>
            <a:lvl8pPr marL="2160270" indent="0">
              <a:buNone/>
              <a:defRPr sz="700"/>
            </a:lvl8pPr>
            <a:lvl9pPr marL="24688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79377"/>
      </p:ext>
    </p:extLst>
  </p:cSld>
  <p:clrMapOvr>
    <a:masterClrMapping/>
  </p:clrMapOvr>
  <p:transition spd="med">
    <p:fade/>
    <p:sndAc>
      <p:stSnd>
        <p:snd r:embed="rId1" name="breeze.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403604"/>
      </p:ext>
    </p:extLst>
  </p:cSld>
  <p:clrMapOvr>
    <a:masterClrMapping/>
  </p:clrMapOvr>
  <p:transition spd="med">
    <p:fade/>
    <p:sndAc>
      <p:stSnd>
        <p:snd r:embed="rId1" name="breeze.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449252"/>
      </p:ext>
    </p:extLst>
  </p:cSld>
  <p:clrMapOvr>
    <a:masterClrMapping/>
  </p:clrMapOvr>
  <p:transition spd="med">
    <p:fade/>
    <p:sndAc>
      <p:stSnd>
        <p:snd r:embed="rId1" name="breez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49" y="3697903"/>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58" y="4727290"/>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18"/>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6" y="4483827"/>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1"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6" y="3937677"/>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5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1"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69"/>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55" y="1069627"/>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5207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65449"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29" name="Google Shape;2829;p30"/>
          <p:cNvGrpSpPr/>
          <p:nvPr/>
        </p:nvGrpSpPr>
        <p:grpSpPr>
          <a:xfrm>
            <a:off x="7872531" y="3402830"/>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876" name="Google Shape;2876;p30"/>
          <p:cNvGrpSpPr/>
          <p:nvPr/>
        </p:nvGrpSpPr>
        <p:grpSpPr>
          <a:xfrm flipH="1">
            <a:off x="165825" y="2913384"/>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958" name="Google Shape;2958;p30"/>
          <p:cNvSpPr/>
          <p:nvPr/>
        </p:nvSpPr>
        <p:spPr>
          <a:xfrm>
            <a:off x="875150" y="131858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9" name="Google Shape;2959;p30"/>
          <p:cNvSpPr/>
          <p:nvPr/>
        </p:nvSpPr>
        <p:spPr>
          <a:xfrm flipH="1">
            <a:off x="6280611" y="1109102"/>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0" name="Google Shape;2960;p30"/>
          <p:cNvSpPr/>
          <p:nvPr/>
        </p:nvSpPr>
        <p:spPr>
          <a:xfrm>
            <a:off x="6894810" y="2913366"/>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8149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31332" y="834130"/>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5" name="Google Shape;2965;p31"/>
          <p:cNvGrpSpPr/>
          <p:nvPr/>
        </p:nvGrpSpPr>
        <p:grpSpPr>
          <a:xfrm>
            <a:off x="-65449"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8" name="Google Shape;2968;p31"/>
          <p:cNvGrpSpPr/>
          <p:nvPr/>
        </p:nvGrpSpPr>
        <p:grpSpPr>
          <a:xfrm>
            <a:off x="6869303" y="3288567"/>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4" name="Google Shape;2974;p31"/>
          <p:cNvGrpSpPr/>
          <p:nvPr/>
        </p:nvGrpSpPr>
        <p:grpSpPr>
          <a:xfrm>
            <a:off x="6623667" y="3366514"/>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0" name="Google Shape;2980;p31"/>
          <p:cNvGrpSpPr/>
          <p:nvPr/>
        </p:nvGrpSpPr>
        <p:grpSpPr>
          <a:xfrm flipH="1">
            <a:off x="8121971" y="718351"/>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6" name="Google Shape;2986;p31"/>
          <p:cNvGrpSpPr/>
          <p:nvPr/>
        </p:nvGrpSpPr>
        <p:grpSpPr>
          <a:xfrm>
            <a:off x="6785269" y="3454810"/>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2" name="Google Shape;2992;p31"/>
          <p:cNvGrpSpPr/>
          <p:nvPr/>
        </p:nvGrpSpPr>
        <p:grpSpPr>
          <a:xfrm>
            <a:off x="7537583"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8" name="Google Shape;3098;p31"/>
          <p:cNvGrpSpPr/>
          <p:nvPr/>
        </p:nvGrpSpPr>
        <p:grpSpPr>
          <a:xfrm>
            <a:off x="-112924" y="3295787"/>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177" name="Google Shape;3177;p31"/>
          <p:cNvSpPr/>
          <p:nvPr/>
        </p:nvSpPr>
        <p:spPr>
          <a:xfrm>
            <a:off x="145226"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69262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592" y="3624314"/>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74" y="2284429"/>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15" y="4957279"/>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74" y="5037279"/>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15" y="4"/>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12"/>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46"/>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3" tIns="91423" rIns="91423" bIns="91423"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503" y="3456365"/>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3285603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lIns="91438" tIns="45719" rIns="91438" bIns="45719"/>
          <a:lstStyle/>
          <a:p>
            <a:pPr>
              <a:buClr>
                <a:srgbClr val="000000"/>
              </a:buClr>
              <a:buFont typeface="Arial"/>
              <a:buNone/>
            </a:pPr>
            <a:fld id="{B1CF2E77-4E87-4338-A6B2-93E833A84A3C}" type="datetimeFigureOut">
              <a:rPr lang="en-US" sz="1400" kern="0">
                <a:solidFill>
                  <a:prstClr val="black">
                    <a:tint val="75000"/>
                  </a:prstClr>
                </a:solidFill>
                <a:cs typeface="Arial"/>
                <a:sym typeface="Arial"/>
              </a:rPr>
              <a:pPr>
                <a:buClr>
                  <a:srgbClr val="000000"/>
                </a:buClr>
                <a:buFont typeface="Arial"/>
                <a:buNone/>
              </a:pPr>
              <a:t>12/28/2023</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91438" tIns="45719" rIns="91438" bIns="45719"/>
          <a:lstStyle/>
          <a:p>
            <a:pPr>
              <a:buClr>
                <a:srgbClr val="000000"/>
              </a:buClr>
              <a:buFont typeface="Arial"/>
              <a:buNone/>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8" tIns="45719" rIns="91438" bIns="45719"/>
          <a:lstStyle/>
          <a:p>
            <a:pPr>
              <a:buClr>
                <a:srgbClr val="000000"/>
              </a:buClr>
              <a:buFont typeface="Arial"/>
              <a:buNone/>
            </a:pPr>
            <a:fld id="{796E19DA-92E0-4635-8627-DEB5FDE3EBA8}" type="slidenum">
              <a:rPr lang="en-US" sz="1400" kern="0">
                <a:solidFill>
                  <a:prstClr val="black">
                    <a:tint val="75000"/>
                  </a:prstClr>
                </a:solidFill>
                <a:cs typeface="Arial"/>
                <a:sym typeface="Arial"/>
              </a:rPr>
              <a:pPr>
                <a:buClr>
                  <a:srgbClr val="000000"/>
                </a:buClr>
                <a:buFont typeface="Arial"/>
                <a:buNone/>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78039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3" tIns="91423" rIns="91423" bIns="91423"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3" tIns="91423" rIns="91423" bIns="91423"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5" y="109847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23"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602" y="4209531"/>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90" y="4209527"/>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7960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1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564425"/>
      </p:ext>
    </p:extLst>
  </p:cSld>
  <p:clrMapOvr>
    <a:masterClrMapping/>
  </p:clrMapOvr>
  <p:transition spd="med">
    <p:fad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02994"/>
      </p:ext>
    </p:extLst>
  </p:cSld>
  <p:clrMapOvr>
    <a:masterClrMapping/>
  </p:clrMapOvr>
  <p:transition spd="med">
    <p:fad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audio" Target="../media/audio1.wav"/><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3" tIns="91423" rIns="91423" bIns="91423"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92662349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800">
                <a:solidFill>
                  <a:schemeClr val="tx1">
                    <a:tint val="75000"/>
                  </a:schemeClr>
                </a:solidFill>
              </a:defRPr>
            </a:lvl1pPr>
          </a:lstStyle>
          <a:p>
            <a:pPr defTabSz="685800"/>
            <a:fld id="{454368AA-154B-8C42-A296-9C026579B157}" type="datetimeFigureOut">
              <a:rPr lang="en-US" smtClean="0">
                <a:solidFill>
                  <a:prstClr val="black">
                    <a:tint val="75000"/>
                  </a:prstClr>
                </a:solidFill>
              </a:rPr>
              <a:pPr defTabSz="685800"/>
              <a:t>12/28/2023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800">
                <a:solidFill>
                  <a:schemeClr val="tx1">
                    <a:tint val="75000"/>
                  </a:schemeClr>
                </a:solidFill>
              </a:defRPr>
            </a:lvl1pPr>
          </a:lstStyle>
          <a:p>
            <a:pPr defTabSz="685800"/>
            <a:fld id="{A3852004-7658-744E-9CDA-3C72BA1E218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08808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p:fade/>
    <p:sndAc>
      <p:stSnd>
        <p:snd r:embed="rId13" name="breeze.wav"/>
      </p:stSnd>
    </p:sndAc>
  </p:transition>
  <p:txStyles>
    <p:titleStyle>
      <a:lvl1pPr algn="l" defTabSz="61722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54305" indent="-154305" algn="l" defTabSz="617220" rtl="0" eaLnBrk="1" latinLnBrk="0" hangingPunct="1">
        <a:lnSpc>
          <a:spcPct val="90000"/>
        </a:lnSpc>
        <a:spcBef>
          <a:spcPts val="675"/>
        </a:spcBef>
        <a:buFont typeface="Arial" panose="020B0604020202020204" pitchFamily="34" charset="0"/>
        <a:buChar char="•"/>
        <a:defRPr sz="1900" kern="1200">
          <a:solidFill>
            <a:schemeClr val="tx1"/>
          </a:solidFill>
          <a:latin typeface="+mn-lt"/>
          <a:ea typeface="+mn-ea"/>
          <a:cs typeface="+mn-cs"/>
        </a:defRPr>
      </a:lvl1pPr>
      <a:lvl2pPr marL="462915" indent="-154305" algn="l" defTabSz="617220" rtl="0" eaLnBrk="1" latinLnBrk="0" hangingPunct="1">
        <a:lnSpc>
          <a:spcPct val="90000"/>
        </a:lnSpc>
        <a:spcBef>
          <a:spcPts val="338"/>
        </a:spcBef>
        <a:buFont typeface="Arial" panose="020B0604020202020204" pitchFamily="34" charset="0"/>
        <a:buChar char="•"/>
        <a:defRPr sz="160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40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microsoft.com/office/2007/relationships/hdphoto" Target="../media/hdphoto15.wdp"/><Relationship Id="rId21" Type="http://schemas.openxmlformats.org/officeDocument/2006/relationships/image" Target="../media/image10.png"/><Relationship Id="rId34" Type="http://schemas.microsoft.com/office/2007/relationships/hdphoto" Target="../media/hdphoto14.wdp"/><Relationship Id="rId42" Type="http://schemas.openxmlformats.org/officeDocument/2006/relationships/image" Target="../media/image23.png"/><Relationship Id="rId7" Type="http://schemas.microsoft.com/office/2007/relationships/hdphoto" Target="../media/hdphoto1.wdp"/><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41"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19.gif"/><Relationship Id="rId40" Type="http://schemas.openxmlformats.org/officeDocument/2006/relationships/image" Target="../media/image21.png"/><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8.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7.emf"/><Relationship Id="rId8" Type="http://schemas.openxmlformats.org/officeDocument/2006/relationships/image" Target="../media/image3.png"/><Relationship Id="rId3" Type="http://schemas.openxmlformats.org/officeDocument/2006/relationships/slideLayout" Target="../slideLayouts/slideLayout1.xml"/><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2.tmp"/><Relationship Id="rId3" Type="http://schemas.openxmlformats.org/officeDocument/2006/relationships/audio" Target="NULL" TargetMode="External"/><Relationship Id="rId7" Type="http://schemas.openxmlformats.org/officeDocument/2006/relationships/image" Target="../media/image53.tm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48.png"/><Relationship Id="rId5" Type="http://schemas.openxmlformats.org/officeDocument/2006/relationships/image" Target="../media/image45.jpeg"/><Relationship Id="rId10" Type="http://schemas.openxmlformats.org/officeDocument/2006/relationships/image" Target="../media/image55.png"/><Relationship Id="rId4" Type="http://schemas.openxmlformats.org/officeDocument/2006/relationships/slideLayout" Target="../slideLayouts/slideLayout3.xml"/><Relationship Id="rId9" Type="http://schemas.openxmlformats.org/officeDocument/2006/relationships/image" Target="../media/image54.tmp"/></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9.gif"/><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6.tm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3" Type="http://schemas.openxmlformats.org/officeDocument/2006/relationships/image" Target="../media/image61.png"/><Relationship Id="rId18" Type="http://schemas.microsoft.com/office/2007/relationships/hdphoto" Target="../media/hdphoto33.wdp"/><Relationship Id="rId26" Type="http://schemas.openxmlformats.org/officeDocument/2006/relationships/image" Target="../media/image68.png"/><Relationship Id="rId3" Type="http://schemas.openxmlformats.org/officeDocument/2006/relationships/slideLayout" Target="../slideLayouts/slideLayout14.xml"/><Relationship Id="rId21" Type="http://schemas.openxmlformats.org/officeDocument/2006/relationships/image" Target="../media/image65.png"/><Relationship Id="rId7" Type="http://schemas.openxmlformats.org/officeDocument/2006/relationships/image" Target="../media/image57.jpg"/><Relationship Id="rId12" Type="http://schemas.microsoft.com/office/2007/relationships/hdphoto" Target="../media/hdphoto30.wdp"/><Relationship Id="rId17" Type="http://schemas.openxmlformats.org/officeDocument/2006/relationships/image" Target="../media/image63.png"/><Relationship Id="rId25" Type="http://schemas.openxmlformats.org/officeDocument/2006/relationships/image" Target="../media/image67.tiff"/><Relationship Id="rId33" Type="http://schemas.openxmlformats.org/officeDocument/2006/relationships/image" Target="../media/image22.png"/><Relationship Id="rId2" Type="http://schemas.openxmlformats.org/officeDocument/2006/relationships/audio" Target="../media/media4.wav"/><Relationship Id="rId16" Type="http://schemas.microsoft.com/office/2007/relationships/hdphoto" Target="../media/hdphoto32.wdp"/><Relationship Id="rId20" Type="http://schemas.microsoft.com/office/2007/relationships/hdphoto" Target="../media/hdphoto34.wdp"/><Relationship Id="rId29" Type="http://schemas.openxmlformats.org/officeDocument/2006/relationships/slide" Target="slide15.xml"/><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60.png"/><Relationship Id="rId24" Type="http://schemas.microsoft.com/office/2007/relationships/hdphoto" Target="../media/hdphoto36.wdp"/><Relationship Id="rId32" Type="http://schemas.openxmlformats.org/officeDocument/2006/relationships/slide" Target="slide18.xml"/><Relationship Id="rId5" Type="http://schemas.openxmlformats.org/officeDocument/2006/relationships/audio" Target="../media/audio1.wav"/><Relationship Id="rId15" Type="http://schemas.openxmlformats.org/officeDocument/2006/relationships/image" Target="../media/image62.png"/><Relationship Id="rId23" Type="http://schemas.openxmlformats.org/officeDocument/2006/relationships/image" Target="../media/image66.png"/><Relationship Id="rId28" Type="http://schemas.openxmlformats.org/officeDocument/2006/relationships/slide" Target="slide14.xml"/><Relationship Id="rId10" Type="http://schemas.microsoft.com/office/2007/relationships/hdphoto" Target="../media/hdphoto29.wdp"/><Relationship Id="rId19" Type="http://schemas.openxmlformats.org/officeDocument/2006/relationships/image" Target="../media/image64.png"/><Relationship Id="rId31" Type="http://schemas.openxmlformats.org/officeDocument/2006/relationships/slide" Target="slide16.xml"/><Relationship Id="rId4" Type="http://schemas.openxmlformats.org/officeDocument/2006/relationships/notesSlide" Target="../notesSlides/notesSlide6.xml"/><Relationship Id="rId9" Type="http://schemas.openxmlformats.org/officeDocument/2006/relationships/image" Target="../media/image59.png"/><Relationship Id="rId14" Type="http://schemas.microsoft.com/office/2007/relationships/hdphoto" Target="../media/hdphoto31.wdp"/><Relationship Id="rId22" Type="http://schemas.microsoft.com/office/2007/relationships/hdphoto" Target="../media/hdphoto35.wdp"/><Relationship Id="rId27" Type="http://schemas.openxmlformats.org/officeDocument/2006/relationships/image" Target="../media/image69.tiff"/><Relationship Id="rId30" Type="http://schemas.openxmlformats.org/officeDocument/2006/relationships/slide" Target="slide17.xml"/><Relationship Id="rId8"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70.png"/><Relationship Id="rId7" Type="http://schemas.microsoft.com/office/2007/relationships/hdphoto" Target="../media/hdphoto37.wdp"/><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tm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70.png"/><Relationship Id="rId7" Type="http://schemas.openxmlformats.org/officeDocument/2006/relationships/image" Target="../media/image73.tmp"/><Relationship Id="rId2" Type="http://schemas.openxmlformats.org/officeDocument/2006/relationships/audio" Target="../media/audio2.wav"/><Relationship Id="rId1" Type="http://schemas.openxmlformats.org/officeDocument/2006/relationships/slideLayout" Target="../slideLayouts/slideLayout3.xml"/><Relationship Id="rId6" Type="http://schemas.microsoft.com/office/2007/relationships/hdphoto" Target="../media/hdphoto37.wdp"/><Relationship Id="rId5" Type="http://schemas.openxmlformats.org/officeDocument/2006/relationships/image" Target="../media/image72.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70.png"/><Relationship Id="rId7" Type="http://schemas.microsoft.com/office/2007/relationships/hdphoto" Target="../media/hdphoto37.wdp"/><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4.tm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70.png"/><Relationship Id="rId7" Type="http://schemas.openxmlformats.org/officeDocument/2006/relationships/image" Target="../media/image75.tmp"/><Relationship Id="rId2" Type="http://schemas.openxmlformats.org/officeDocument/2006/relationships/audio" Target="../media/audio2.wav"/><Relationship Id="rId1" Type="http://schemas.openxmlformats.org/officeDocument/2006/relationships/slideLayout" Target="../slideLayouts/slideLayout3.xml"/><Relationship Id="rId6" Type="http://schemas.microsoft.com/office/2007/relationships/hdphoto" Target="../media/hdphoto37.wdp"/><Relationship Id="rId5" Type="http://schemas.openxmlformats.org/officeDocument/2006/relationships/image" Target="../media/image72.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9.gif"/><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39.wdp"/><Relationship Id="rId3" Type="http://schemas.openxmlformats.org/officeDocument/2006/relationships/image" Target="../media/image45.jpe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38.wdp"/><Relationship Id="rId5" Type="http://schemas.openxmlformats.org/officeDocument/2006/relationships/image" Target="../media/image76.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0.png"/><Relationship Id="rId18" Type="http://schemas.openxmlformats.org/officeDocument/2006/relationships/image" Target="../media/image5.png"/><Relationship Id="rId26" Type="http://schemas.openxmlformats.org/officeDocument/2006/relationships/image" Target="../media/image1.png"/><Relationship Id="rId3" Type="http://schemas.openxmlformats.org/officeDocument/2006/relationships/slideLayout" Target="../slideLayouts/slideLayout1.xml"/><Relationship Id="rId21" Type="http://schemas.microsoft.com/office/2007/relationships/hdphoto" Target="../media/hdphoto19.wdp"/><Relationship Id="rId7" Type="http://schemas.microsoft.com/office/2007/relationships/hdphoto" Target="../media/hdphoto16.wdp"/><Relationship Id="rId12" Type="http://schemas.openxmlformats.org/officeDocument/2006/relationships/image" Target="../media/image29.gif"/><Relationship Id="rId17" Type="http://schemas.openxmlformats.org/officeDocument/2006/relationships/image" Target="../media/image31.gif"/><Relationship Id="rId25" Type="http://schemas.microsoft.com/office/2007/relationships/hdphoto" Target="../media/hdphoto21.wdp"/><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image" Target="../media/image32.png"/><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28.gif"/><Relationship Id="rId24" Type="http://schemas.openxmlformats.org/officeDocument/2006/relationships/image" Target="../media/image34.png"/><Relationship Id="rId5" Type="http://schemas.openxmlformats.org/officeDocument/2006/relationships/image" Target="../media/image24.gif"/><Relationship Id="rId15" Type="http://schemas.openxmlformats.org/officeDocument/2006/relationships/image" Target="../media/image18.png"/><Relationship Id="rId23" Type="http://schemas.microsoft.com/office/2007/relationships/hdphoto" Target="../media/hdphoto20.wdp"/><Relationship Id="rId10" Type="http://schemas.microsoft.com/office/2007/relationships/hdphoto" Target="../media/hdphoto17.wdp"/><Relationship Id="rId19"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7.png"/><Relationship Id="rId14" Type="http://schemas.microsoft.com/office/2007/relationships/hdphoto" Target="../media/hdphoto18.wdp"/><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9.gif"/><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6.xml"/><Relationship Id="rId7" Type="http://schemas.openxmlformats.org/officeDocument/2006/relationships/image" Target="../media/image7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8.jpe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1.png"/><Relationship Id="rId12"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18.wdp"/><Relationship Id="rId10" Type="http://schemas.openxmlformats.org/officeDocument/2006/relationships/image" Target="../media/image8.png"/><Relationship Id="rId4" Type="http://schemas.openxmlformats.org/officeDocument/2006/relationships/image" Target="../media/image30.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25.wdp"/><Relationship Id="rId3" Type="http://schemas.openxmlformats.org/officeDocument/2006/relationships/image" Target="../media/image36.png"/><Relationship Id="rId7" Type="http://schemas.microsoft.com/office/2007/relationships/hdphoto" Target="../media/hdphoto23.wdp"/><Relationship Id="rId12" Type="http://schemas.openxmlformats.org/officeDocument/2006/relationships/image" Target="../media/image42.png"/><Relationship Id="rId17" Type="http://schemas.openxmlformats.org/officeDocument/2006/relationships/image" Target="../media/image22.png"/><Relationship Id="rId2" Type="http://schemas.openxmlformats.org/officeDocument/2006/relationships/image" Target="../media/image35.png"/><Relationship Id="rId16" Type="http://schemas.microsoft.com/office/2007/relationships/hdphoto" Target="../media/hdphoto26.wdp"/><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44.png"/><Relationship Id="rId10" Type="http://schemas.microsoft.com/office/2007/relationships/hdphoto" Target="../media/hdphoto24.wdp"/><Relationship Id="rId4" Type="http://schemas.microsoft.com/office/2007/relationships/hdphoto" Target="../media/hdphoto22.wdp"/><Relationship Id="rId9" Type="http://schemas.openxmlformats.org/officeDocument/2006/relationships/image" Target="../media/image40.png"/><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9.gif"/><Relationship Id="rId5" Type="http://schemas.openxmlformats.org/officeDocument/2006/relationships/image" Target="../media/image22.png"/><Relationship Id="rId10" Type="http://schemas.microsoft.com/office/2007/relationships/hdphoto" Target="../media/hdphoto6.wdp"/><Relationship Id="rId4" Type="http://schemas.microsoft.com/office/2007/relationships/hdphoto" Target="../media/hdphoto18.wdp"/><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slideLayout" Target="../slideLayouts/slideLayout3.xml"/><Relationship Id="rId7" Type="http://schemas.openxmlformats.org/officeDocument/2006/relationships/image" Target="../media/image4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notesSlide" Target="../notesSlides/notesSlide4.xml"/><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3.xml"/><Relationship Id="rId7" Type="http://schemas.microsoft.com/office/2007/relationships/hdphoto" Target="../media/hdphoto27.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22.png"/><Relationship Id="rId4" Type="http://schemas.openxmlformats.org/officeDocument/2006/relationships/image" Target="../media/image45.jpe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3.xml"/><Relationship Id="rId7" Type="http://schemas.microsoft.com/office/2007/relationships/hdphoto" Target="../media/hdphoto27.wdp"/><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22.png"/><Relationship Id="rId4" Type="http://schemas.openxmlformats.org/officeDocument/2006/relationships/image" Target="../media/image45.jpe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52.tmp"/><Relationship Id="rId5" Type="http://schemas.microsoft.com/office/2007/relationships/hdphoto" Target="../media/hdphoto28.wdp"/><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183"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1" y="362275"/>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3" tIns="91423" rIns="91423" bIns="91423" anchor="ctr" anchorCtr="0">
            <a:noAutofit/>
          </a:bodyPr>
          <a:lstStyle/>
          <a:p>
            <a:pPr defTabSz="685783">
              <a:buClr>
                <a:srgbClr val="000000"/>
              </a:buClr>
            </a:pPr>
            <a:endParaRPr sz="1400" kern="0">
              <a:solidFill>
                <a:srgbClr val="000000"/>
              </a:solidFil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56"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9"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97"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6" y="2779417"/>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74"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3" cstate="print">
            <a:extLst>
              <a:ext uri="{BEBA8EAE-BF5A-486C-A8C5-ECC9F3942E4B}">
                <a14:imgProps xmlns:a14="http://schemas.microsoft.com/office/drawing/2010/main">
                  <a14:imgLayer r:embed="rId34">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5">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7" cstate="print"/>
          <a:stretch>
            <a:fillRect/>
          </a:stretch>
        </p:blipFill>
        <p:spPr>
          <a:xfrm>
            <a:off x="699586" y="643368"/>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55"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783">
                <a:buClr>
                  <a:srgbClr val="000000"/>
                </a:buClr>
              </a:pPr>
              <a:endParaRPr sz="14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0">
            <a:extLst>
              <a:ext uri="{28A0092B-C50C-407E-A947-70E740481C1C}">
                <a14:useLocalDpi xmlns:a14="http://schemas.microsoft.com/office/drawing/2010/main" val="0"/>
              </a:ext>
            </a:extLst>
          </a:blip>
          <a:srcRect l="11207" t="28323" r="29018" b="25384"/>
          <a:stretch/>
        </p:blipFill>
        <p:spPr>
          <a:xfrm>
            <a:off x="1571067" y="403169"/>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 name="Picture 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476929" y="3602416"/>
            <a:ext cx="896038" cy="1145953"/>
          </a:xfrm>
          <a:prstGeom prst="rect">
            <a:avLst/>
          </a:prstGeom>
        </p:spPr>
      </p:pic>
    </p:spTree>
    <p:extLst>
      <p:ext uri="{BB962C8B-B14F-4D97-AF65-F5344CB8AC3E}">
        <p14:creationId xmlns:p14="http://schemas.microsoft.com/office/powerpoint/2010/main" val="29455898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5" name="Flowchart: Alternate Process 4"/>
          <p:cNvSpPr/>
          <p:nvPr/>
        </p:nvSpPr>
        <p:spPr>
          <a:xfrm>
            <a:off x="304800" y="161454"/>
            <a:ext cx="44196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4. Listen and repeat. Tr.11.3. </a:t>
            </a:r>
          </a:p>
        </p:txBody>
      </p:sp>
      <p:sp>
        <p:nvSpPr>
          <p:cNvPr id="9" name="Round Diagonal Corner Rectangle 8"/>
          <p:cNvSpPr/>
          <p:nvPr/>
        </p:nvSpPr>
        <p:spPr>
          <a:xfrm>
            <a:off x="76200" y="819150"/>
            <a:ext cx="9016780" cy="3429000"/>
          </a:xfrm>
          <a:prstGeom prst="round2DiagRect">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srgbClr val="261D2A"/>
              </a:solidFill>
            </a:endParaRPr>
          </a:p>
        </p:txBody>
      </p:sp>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 y="1200150"/>
            <a:ext cx="2381583" cy="1609950"/>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971" y="1200151"/>
            <a:ext cx="2372056" cy="1590897"/>
          </a:xfrm>
          <a:prstGeom prst="rect">
            <a:avLst/>
          </a:prstGeom>
          <a:ln>
            <a:noFill/>
          </a:ln>
          <a:effectLst>
            <a:outerShdw blurRad="190500" algn="tl" rotWithShape="0">
              <a:srgbClr val="000000">
                <a:alpha val="70000"/>
              </a:srgbClr>
            </a:outerShdw>
          </a:effectLst>
        </p:spPr>
      </p:pic>
      <p:pic>
        <p:nvPicPr>
          <p:cNvPr id="6" name="Picture 5"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1005" y="1200150"/>
            <a:ext cx="2381583" cy="1571844"/>
          </a:xfrm>
          <a:prstGeom prst="rect">
            <a:avLst/>
          </a:prstGeom>
          <a:ln>
            <a:noFill/>
          </a:ln>
          <a:effectLst>
            <a:outerShdw blurRad="190500" algn="tl" rotWithShape="0">
              <a:srgbClr val="000000">
                <a:alpha val="70000"/>
              </a:srgbClr>
            </a:outerShdw>
          </a:effectLst>
        </p:spPr>
      </p:pic>
      <p:sp>
        <p:nvSpPr>
          <p:cNvPr id="7" name="Rectangle 6"/>
          <p:cNvSpPr/>
          <p:nvPr/>
        </p:nvSpPr>
        <p:spPr>
          <a:xfrm>
            <a:off x="86591" y="2927242"/>
            <a:ext cx="3505200" cy="830997"/>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1. I w</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museum</a:t>
            </a:r>
          </a:p>
          <a:p>
            <a:r>
              <a:rPr lang="en-US" sz="2400" dirty="0">
                <a:solidFill>
                  <a:srgbClr val="002060"/>
                </a:solidFill>
                <a:latin typeface="Comic Sans MS" panose="030F0702030302020204" pitchFamily="66" charset="0"/>
              </a:rPr>
              <a:t>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a:t>
            </a:r>
          </a:p>
        </p:txBody>
      </p:sp>
      <p:sp>
        <p:nvSpPr>
          <p:cNvPr id="10" name="Rectangle 9"/>
          <p:cNvSpPr/>
          <p:nvPr/>
        </p:nvSpPr>
        <p:spPr>
          <a:xfrm>
            <a:off x="3462388" y="2927243"/>
            <a:ext cx="2819400" cy="1200329"/>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2. He w</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a:t>
            </a:r>
          </a:p>
          <a:p>
            <a:r>
              <a:rPr lang="en-US" sz="2400" dirty="0">
                <a:solidFill>
                  <a:srgbClr val="002060"/>
                </a:solidFill>
                <a:latin typeface="Comic Sans MS" panose="030F0702030302020204" pitchFamily="66" charset="0"/>
              </a:rPr>
              <a:t>shopping centre</a:t>
            </a:r>
          </a:p>
          <a:p>
            <a:r>
              <a:rPr lang="en-US" sz="2400" dirty="0">
                <a:solidFill>
                  <a:srgbClr val="002060"/>
                </a:solidFill>
                <a:latin typeface="Comic Sans MS" panose="030F0702030302020204" pitchFamily="66" charset="0"/>
              </a:rPr>
              <a:t>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sp>
        <p:nvSpPr>
          <p:cNvPr id="11" name="Rectangle 10"/>
          <p:cNvSpPr/>
          <p:nvPr/>
        </p:nvSpPr>
        <p:spPr>
          <a:xfrm>
            <a:off x="6116782" y="2865524"/>
            <a:ext cx="3048000" cy="1200329"/>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3. They were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a:t>
            </a:r>
          </a:p>
          <a:p>
            <a:r>
              <a:rPr lang="en-US" sz="2400" dirty="0">
                <a:solidFill>
                  <a:srgbClr val="002060"/>
                </a:solidFill>
                <a:latin typeface="Comic Sans MS" panose="030F0702030302020204" pitchFamily="66" charset="0"/>
              </a:rPr>
              <a:t>rest</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ur</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a:t>
            </a:r>
          </a:p>
        </p:txBody>
      </p:sp>
      <p:pic>
        <p:nvPicPr>
          <p:cNvPr id="13" name="Picture 2 audio" descr="ƯU ĐÃI HOT - GIÁ SỐC TẬN NÓC"/>
          <p:cNvPicPr>
            <a:picLocks noChangeAspect="1" noChangeArrowheads="1"/>
          </p:cNvPicPr>
          <p:nvPr/>
        </p:nvPicPr>
        <p:blipFill rotWithShape="1">
          <a:blip r:embed="rId10">
            <a:extLst>
              <a:ext uri="{28A0092B-C50C-407E-A947-70E740481C1C}">
                <a14:useLocalDpi xmlns:a14="http://schemas.microsoft.com/office/drawing/2010/main" val="0"/>
              </a:ext>
            </a:extLst>
          </a:blip>
          <a:srcRect l="13513" t="20458" r="53704" b="12759"/>
          <a:stretch/>
        </p:blipFill>
        <p:spPr bwMode="auto">
          <a:xfrm>
            <a:off x="5029201" y="129159"/>
            <a:ext cx="504353" cy="578808"/>
          </a:xfrm>
          <a:prstGeom prst="rect">
            <a:avLst/>
          </a:prstGeom>
          <a:noFill/>
          <a:extLst>
            <a:ext uri="{909E8E84-426E-40DD-AFC4-6F175D3DCCD1}">
              <a14:hiddenFill xmlns:a14="http://schemas.microsoft.com/office/drawing/2010/main">
                <a:solidFill>
                  <a:srgbClr val="FFFFFF"/>
                </a:solidFill>
              </a14:hiddenFill>
            </a:ext>
          </a:extLst>
        </p:spPr>
      </p:pic>
      <p:pic>
        <p:nvPicPr>
          <p:cNvPr id="12" name="track 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10581" y="209550"/>
            <a:ext cx="609600" cy="609600"/>
          </a:xfrm>
          <a:prstGeom prst="rect">
            <a:avLst/>
          </a:prstGeom>
        </p:spPr>
      </p:pic>
      <p:pic>
        <p:nvPicPr>
          <p:cNvPr id="14" name="track 11.3.mp3">
            <a:hlinkClick r:id="" action="ppaction://media"/>
          </p:cNvPr>
          <p:cNvPicPr>
            <a:picLocks noChangeAspect="1"/>
          </p:cNvPicPr>
          <p:nvPr>
            <a:audioFile r:link="rId3"/>
            <p:extLst>
              <p:ext uri="{DAA4B4D4-6D71-4841-9C94-3DE7FCFB9230}">
                <p14:media xmlns:p14="http://schemas.microsoft.com/office/powerpoint/2010/main" r:embed="rId1">
                  <p14:trim st="6656.8112" end="13749.1138"/>
                </p14:media>
              </p:ext>
            </p:extLst>
          </p:nvPr>
        </p:nvPicPr>
        <p:blipFill>
          <a:blip r:embed="rId11"/>
          <a:stretch>
            <a:fillRect/>
          </a:stretch>
        </p:blipFill>
        <p:spPr>
          <a:xfrm>
            <a:off x="9210581" y="895350"/>
            <a:ext cx="609600" cy="609600"/>
          </a:xfrm>
          <a:prstGeom prst="rect">
            <a:avLst/>
          </a:prstGeom>
        </p:spPr>
      </p:pic>
      <p:pic>
        <p:nvPicPr>
          <p:cNvPr id="15" name="track 11.3.mp3">
            <a:hlinkClick r:id="" action="ppaction://media"/>
          </p:cNvPr>
          <p:cNvPicPr>
            <a:picLocks noChangeAspect="1"/>
          </p:cNvPicPr>
          <p:nvPr>
            <a:audioFile r:link="rId3"/>
            <p:extLst>
              <p:ext uri="{DAA4B4D4-6D71-4841-9C94-3DE7FCFB9230}">
                <p14:media xmlns:p14="http://schemas.microsoft.com/office/powerpoint/2010/main" r:embed="rId1">
                  <p14:trim st="13064.7696" end="7341.1554"/>
                </p14:media>
              </p:ext>
            </p:extLst>
          </p:nvPr>
        </p:nvPicPr>
        <p:blipFill>
          <a:blip r:embed="rId11"/>
          <a:stretch>
            <a:fillRect/>
          </a:stretch>
        </p:blipFill>
        <p:spPr>
          <a:xfrm>
            <a:off x="9336329" y="1504950"/>
            <a:ext cx="609600" cy="609600"/>
          </a:xfrm>
          <a:prstGeom prst="rect">
            <a:avLst/>
          </a:prstGeom>
        </p:spPr>
      </p:pic>
      <p:pic>
        <p:nvPicPr>
          <p:cNvPr id="16" name="track 11.3.mp3">
            <a:hlinkClick r:id="" action="ppaction://media"/>
          </p:cNvPr>
          <p:cNvPicPr>
            <a:picLocks noChangeAspect="1"/>
          </p:cNvPicPr>
          <p:nvPr>
            <a:audioFile r:link="rId3"/>
            <p:extLst>
              <p:ext uri="{DAA4B4D4-6D71-4841-9C94-3DE7FCFB9230}">
                <p14:media xmlns:p14="http://schemas.microsoft.com/office/powerpoint/2010/main" r:embed="rId1">
                  <p14:trim st="19286.088" end="0.0002"/>
                </p14:media>
              </p:ext>
            </p:extLst>
          </p:nvPr>
        </p:nvPicPr>
        <p:blipFill>
          <a:blip r:embed="rId11"/>
          <a:stretch>
            <a:fillRect/>
          </a:stretch>
        </p:blipFill>
        <p:spPr>
          <a:xfrm>
            <a:off x="9362981" y="2088329"/>
            <a:ext cx="609600" cy="609600"/>
          </a:xfrm>
          <a:prstGeom prst="rect">
            <a:avLst/>
          </a:prstGeom>
        </p:spPr>
      </p:pic>
      <p:pic>
        <p:nvPicPr>
          <p:cNvPr id="17" name="track 11.3.mp3">
            <a:hlinkClick r:id="" action="ppaction://media"/>
          </p:cNvPr>
          <p:cNvPicPr>
            <a:picLocks noChangeAspect="1"/>
          </p:cNvPicPr>
          <p:nvPr>
            <a:audioFile r:link="rId3"/>
            <p:extLst>
              <p:ext uri="{DAA4B4D4-6D71-4841-9C94-3DE7FCFB9230}">
                <p14:media xmlns:p14="http://schemas.microsoft.com/office/powerpoint/2010/main" r:embed="rId1">
                  <p14:trim st="6656.8112" end="13749.1138"/>
                </p14:media>
              </p:ext>
            </p:extLst>
          </p:nvPr>
        </p:nvPicPr>
        <p:blipFill>
          <a:blip r:embed="rId11"/>
          <a:stretch>
            <a:fillRect/>
          </a:stretch>
        </p:blipFill>
        <p:spPr>
          <a:xfrm>
            <a:off x="9945929" y="849406"/>
            <a:ext cx="609600" cy="609600"/>
          </a:xfrm>
          <a:prstGeom prst="rect">
            <a:avLst/>
          </a:prstGeom>
        </p:spPr>
      </p:pic>
      <p:pic>
        <p:nvPicPr>
          <p:cNvPr id="18" name="track 11.3.mp3">
            <a:hlinkClick r:id="" action="ppaction://media"/>
          </p:cNvPr>
          <p:cNvPicPr>
            <a:picLocks noChangeAspect="1"/>
          </p:cNvPicPr>
          <p:nvPr>
            <a:audioFile r:link="rId3"/>
            <p:extLst>
              <p:ext uri="{DAA4B4D4-6D71-4841-9C94-3DE7FCFB9230}">
                <p14:media xmlns:p14="http://schemas.microsoft.com/office/powerpoint/2010/main" r:embed="rId1">
                  <p14:trim st="13064.7696" end="7341.1554"/>
                </p14:media>
              </p:ext>
            </p:extLst>
          </p:nvPr>
        </p:nvPicPr>
        <p:blipFill>
          <a:blip r:embed="rId11"/>
          <a:stretch>
            <a:fillRect/>
          </a:stretch>
        </p:blipFill>
        <p:spPr>
          <a:xfrm>
            <a:off x="10071677" y="1459006"/>
            <a:ext cx="609600" cy="609600"/>
          </a:xfrm>
          <a:prstGeom prst="rect">
            <a:avLst/>
          </a:prstGeom>
        </p:spPr>
      </p:pic>
      <p:pic>
        <p:nvPicPr>
          <p:cNvPr id="19" name="track 11.3.mp3">
            <a:hlinkClick r:id="" action="ppaction://media"/>
          </p:cNvPr>
          <p:cNvPicPr>
            <a:picLocks noChangeAspect="1"/>
          </p:cNvPicPr>
          <p:nvPr>
            <a:audioFile r:link="rId3"/>
            <p:extLst>
              <p:ext uri="{DAA4B4D4-6D71-4841-9C94-3DE7FCFB9230}">
                <p14:media xmlns:p14="http://schemas.microsoft.com/office/powerpoint/2010/main" r:embed="rId1">
                  <p14:trim st="19286.088" end="0.0002"/>
                </p14:media>
              </p:ext>
            </p:extLst>
          </p:nvPr>
        </p:nvPicPr>
        <p:blipFill>
          <a:blip r:embed="rId11"/>
          <a:stretch>
            <a:fillRect/>
          </a:stretch>
        </p:blipFill>
        <p:spPr>
          <a:xfrm>
            <a:off x="10098329" y="2042385"/>
            <a:ext cx="609600" cy="609600"/>
          </a:xfrm>
          <a:prstGeom prst="rect">
            <a:avLst/>
          </a:prstGeom>
        </p:spPr>
      </p:pic>
    </p:spTree>
    <p:extLst>
      <p:ext uri="{BB962C8B-B14F-4D97-AF65-F5344CB8AC3E}">
        <p14:creationId xmlns:p14="http://schemas.microsoft.com/office/powerpoint/2010/main" val="103464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3000" fill="hold"/>
                                        <p:tgtEl>
                                          <p:spTgt spid="7"/>
                                        </p:tgtEl>
                                        <p:attrNameLst>
                                          <p:attrName>style.color</p:attrName>
                                        </p:attrNameLst>
                                      </p:cBhvr>
                                      <p:to>
                                        <p:clrVal>
                                          <a:srgbClr val="7030A0"/>
                                        </p:clrVal>
                                      </p:to>
                                    </p:set>
                                    <p:set>
                                      <p:cBhvr>
                                        <p:cTn id="7" dur="3000" fill="hold"/>
                                        <p:tgtEl>
                                          <p:spTgt spid="7"/>
                                        </p:tgtEl>
                                        <p:attrNameLst>
                                          <p:attrName>fillcolor</p:attrName>
                                        </p:attrNameLst>
                                      </p:cBhvr>
                                      <p:to>
                                        <p:clrVal>
                                          <a:srgbClr val="7030A0"/>
                                        </p:clrVal>
                                      </p:to>
                                    </p:set>
                                    <p:set>
                                      <p:cBhvr>
                                        <p:cTn id="8" dur="3000" fill="hold"/>
                                        <p:tgtEl>
                                          <p:spTgt spid="7"/>
                                        </p:tgtEl>
                                        <p:attrNameLst>
                                          <p:attrName>fill.type</p:attrName>
                                        </p:attrNameLst>
                                      </p:cBhvr>
                                      <p:to>
                                        <p:strVal val="solid"/>
                                      </p:to>
                                    </p:set>
                                  </p:childTnLst>
                                </p:cTn>
                              </p:par>
                              <p:par>
                                <p:cTn id="9" presetID="1" presetClass="mediacall" presetSubtype="0" fill="hold" nodeType="withEffect">
                                  <p:stCondLst>
                                    <p:cond delay="0"/>
                                  </p:stCondLst>
                                  <p:childTnLst>
                                    <p:cmd type="call" cmd="playFrom(0.0)">
                                      <p:cBhvr>
                                        <p:cTn id="10" dur="5661"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3000" fill="hold"/>
                                        <p:tgtEl>
                                          <p:spTgt spid="10"/>
                                        </p:tgtEl>
                                        <p:attrNameLst>
                                          <p:attrName>style.color</p:attrName>
                                        </p:attrNameLst>
                                      </p:cBhvr>
                                      <p:to>
                                        <p:clrVal>
                                          <a:srgbClr val="7030A0"/>
                                        </p:clrVal>
                                      </p:to>
                                    </p:set>
                                    <p:set>
                                      <p:cBhvr>
                                        <p:cTn id="15" dur="3000" fill="hold"/>
                                        <p:tgtEl>
                                          <p:spTgt spid="10"/>
                                        </p:tgtEl>
                                        <p:attrNameLst>
                                          <p:attrName>fillcolor</p:attrName>
                                        </p:attrNameLst>
                                      </p:cBhvr>
                                      <p:to>
                                        <p:clrVal>
                                          <a:srgbClr val="7030A0"/>
                                        </p:clrVal>
                                      </p:to>
                                    </p:set>
                                    <p:set>
                                      <p:cBhvr>
                                        <p:cTn id="16" dur="3000" fill="hold"/>
                                        <p:tgtEl>
                                          <p:spTgt spid="10"/>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5661"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3000" fill="hold"/>
                                        <p:tgtEl>
                                          <p:spTgt spid="11"/>
                                        </p:tgtEl>
                                        <p:attrNameLst>
                                          <p:attrName>style.color</p:attrName>
                                        </p:attrNameLst>
                                      </p:cBhvr>
                                      <p:to>
                                        <p:clrVal>
                                          <a:srgbClr val="7030A0"/>
                                        </p:clrVal>
                                      </p:to>
                                    </p:set>
                                    <p:set>
                                      <p:cBhvr>
                                        <p:cTn id="23" dur="3000" fill="hold"/>
                                        <p:tgtEl>
                                          <p:spTgt spid="11"/>
                                        </p:tgtEl>
                                        <p:attrNameLst>
                                          <p:attrName>fillcolor</p:attrName>
                                        </p:attrNameLst>
                                      </p:cBhvr>
                                      <p:to>
                                        <p:clrVal>
                                          <a:srgbClr val="7030A0"/>
                                        </p:clrVal>
                                      </p:to>
                                    </p:set>
                                    <p:set>
                                      <p:cBhvr>
                                        <p:cTn id="24" dur="3000" fill="hold"/>
                                        <p:tgtEl>
                                          <p:spTgt spid="11"/>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67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4"/>
                </p:tgtEl>
              </p:cMediaNode>
            </p:audio>
            <p:audio>
              <p:cMediaNode vol="80000">
                <p:cTn id="29" fill="hold" display="0">
                  <p:stCondLst>
                    <p:cond delay="indefinite"/>
                  </p:stCondLst>
                  <p:endCondLst>
                    <p:cond evt="onStopAudio" delay="0">
                      <p:tgtEl>
                        <p:sldTgt/>
                      </p:tgtEl>
                    </p:cond>
                  </p:endCondLst>
                </p:cTn>
                <p:tgtEl>
                  <p:spTgt spid="15"/>
                </p:tgtEl>
              </p:cMediaNode>
            </p:audio>
            <p:audio>
              <p:cMediaNode vol="80000">
                <p:cTn id="30" fill="hold" display="0">
                  <p:stCondLst>
                    <p:cond delay="indefinite"/>
                  </p:stCondLst>
                  <p:endCondLst>
                    <p:cond evt="onStopAudio" delay="0">
                      <p:tgtEl>
                        <p:sldTgt/>
                      </p:tgtEl>
                    </p:cond>
                  </p:endCondLst>
                </p:cTn>
                <p:tgtEl>
                  <p:spTgt spid="16"/>
                </p:tgtEl>
              </p:cMediaNode>
            </p:audio>
            <p:audio>
              <p:cMediaNode vol="80000">
                <p:cTn id="31" fill="hold" display="0">
                  <p:stCondLst>
                    <p:cond delay="indefinite"/>
                  </p:stCondLst>
                  <p:endCondLst>
                    <p:cond evt="onStopAudio" delay="0">
                      <p:tgtEl>
                        <p:sldTgt/>
                      </p:tgtEl>
                    </p:cond>
                  </p:endCondLst>
                </p:cTn>
                <p:tgtEl>
                  <p:spTgt spid="17"/>
                </p:tgtEl>
              </p:cMediaNode>
            </p:audio>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19"/>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661" fill="hold"/>
                                        <p:tgtEl>
                                          <p:spTgt spid="17"/>
                                        </p:tgtEl>
                                      </p:cBhvr>
                                    </p:cmd>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5661" fill="hold"/>
                                        <p:tgtEl>
                                          <p:spTgt spid="18"/>
                                        </p:tgtEl>
                                      </p:cBhvr>
                                    </p:cmd>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781" fill="hold"/>
                                        <p:tgtEl>
                                          <p:spTgt spid="19"/>
                                        </p:tgtEl>
                                      </p:cBhvr>
                                    </p:cmd>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6067" fill="hold"/>
                                        <p:tgtEl>
                                          <p:spTgt spid="12"/>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9821111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10" name="Flowchart: Alternate Process 9"/>
          <p:cNvSpPr/>
          <p:nvPr/>
        </p:nvSpPr>
        <p:spPr>
          <a:xfrm>
            <a:off x="533400" y="89916"/>
            <a:ext cx="27432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5. Look and say.</a:t>
            </a: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78" y="737487"/>
            <a:ext cx="7831128" cy="4406014"/>
          </a:xfrm>
          <a:prstGeom prst="rect">
            <a:avLst/>
          </a:prstGeom>
          <a:ln>
            <a:noFill/>
          </a:ln>
          <a:effectLst>
            <a:softEdge rad="112500"/>
          </a:effectLst>
        </p:spPr>
      </p:pic>
    </p:spTree>
    <p:extLst>
      <p:ext uri="{BB962C8B-B14F-4D97-AF65-F5344CB8AC3E}">
        <p14:creationId xmlns:p14="http://schemas.microsoft.com/office/powerpoint/2010/main" val="4137123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000" r="-3000" b="-12000"/>
          </a:stretch>
        </a:blipFill>
        <a:effectLst/>
      </p:bgPr>
    </p:bg>
    <p:spTree>
      <p:nvGrpSpPr>
        <p:cNvPr id="1" name=""/>
        <p:cNvGrpSpPr/>
        <p:nvPr/>
      </p:nvGrpSpPr>
      <p:grpSpPr>
        <a:xfrm>
          <a:off x="0" y="0"/>
          <a:ext cx="0" cy="0"/>
          <a:chOff x="0" y="0"/>
          <a:chExt cx="0" cy="0"/>
        </a:xfrm>
      </p:grpSpPr>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297" y="644704"/>
            <a:ext cx="1399032" cy="1399032"/>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7947882" y="960613"/>
            <a:ext cx="686820" cy="746448"/>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7952306" y="925765"/>
            <a:ext cx="677970" cy="816143"/>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7940602" y="974614"/>
            <a:ext cx="701381" cy="718445"/>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7940601" y="982054"/>
            <a:ext cx="701383" cy="703565"/>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7941521" y="960614"/>
            <a:ext cx="699542" cy="746447"/>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7941521" y="949251"/>
            <a:ext cx="699542" cy="769171"/>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7949712" y="955291"/>
            <a:ext cx="683160" cy="757089"/>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7992635" y="991092"/>
            <a:ext cx="656101" cy="656101"/>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7992635" y="991092"/>
            <a:ext cx="656101" cy="656101"/>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7992635" y="991092"/>
            <a:ext cx="656101" cy="656101"/>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7992635" y="991092"/>
            <a:ext cx="656101" cy="656101"/>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7963243" y="1005788"/>
            <a:ext cx="656101" cy="656101"/>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800"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0800000">
            <a:off x="7963243" y="1005788"/>
            <a:ext cx="656101" cy="656101"/>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2990001" y="3459629"/>
            <a:ext cx="138548" cy="318549"/>
          </a:xfrm>
          <a:prstGeom prst="rect">
            <a:avLst/>
          </a:prstGeom>
          <a:noFill/>
        </p:spPr>
        <p:txBody>
          <a:bodyPr wrap="none" lIns="68579" tIns="34289" rIns="68579" bIns="34289" rtlCol="0">
            <a:spAutoFit/>
          </a:bodyPr>
          <a:lstStyle/>
          <a:p>
            <a:pPr defTabSz="411470"/>
            <a:endParaRPr lang="en-US" sz="16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1">
            <a:duotone>
              <a:prstClr val="black"/>
              <a:schemeClr val="bg2">
                <a:lumMod val="50000"/>
                <a:tint val="45000"/>
                <a:satMod val="400000"/>
              </a:schemeClr>
            </a:duotone>
            <a:extLst>
              <a:ext uri="{BEBA8EAE-BF5A-486C-A8C5-ECC9F3942E4B}">
                <a14:imgProps xmlns:a14="http://schemas.microsoft.com/office/drawing/2010/main">
                  <a14:imgLayer r:embed="rId22">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6157084" y="38336"/>
            <a:ext cx="753218" cy="740664"/>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5064700" y="73550"/>
            <a:ext cx="779321" cy="740664"/>
          </a:xfrm>
          <a:prstGeom prst="rect">
            <a:avLst/>
          </a:prstGeom>
        </p:spPr>
      </p:pic>
      <p:pic>
        <p:nvPicPr>
          <p:cNvPr id="1026" name="Rengoku">
            <a:extLst>
              <a:ext uri="{FF2B5EF4-FFF2-40B4-BE49-F238E27FC236}">
                <a16:creationId xmlns:a16="http://schemas.microsoft.com/office/drawing/2014/main" id="{CEA1BEE3-B109-C540-96FF-B0C69C6A2B1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p:blipFill>
        <p:spPr bwMode="auto">
          <a:xfrm>
            <a:off x="588938" y="-164566"/>
            <a:ext cx="1199566" cy="149840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457200" y="-1625918"/>
            <a:ext cx="731520" cy="731520"/>
          </a:xfrm>
          <a:prstGeom prst="rect">
            <a:avLst/>
          </a:prstGeom>
        </p:spPr>
      </p:pic>
      <p:pic>
        <p:nvPicPr>
          <p:cNvPr id="5" name="Kanao">
            <a:extLst>
              <a:ext uri="{FF2B5EF4-FFF2-40B4-BE49-F238E27FC236}">
                <a16:creationId xmlns:a16="http://schemas.microsoft.com/office/drawing/2014/main" id="{299D35DF-39DE-EF40-BCC6-A1AC8D96690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p:blipFill>
        <p:spPr bwMode="auto">
          <a:xfrm flipH="1">
            <a:off x="50331" y="6528"/>
            <a:ext cx="1199566" cy="14930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rId28" action="ppaction://hlinksldjump"/>
            <a:extLst>
              <a:ext uri="{FF2B5EF4-FFF2-40B4-BE49-F238E27FC236}">
                <a16:creationId xmlns:a16="http://schemas.microsoft.com/office/drawing/2014/main" id="{2EE55AF4-AD3A-4671-8088-3D852D1E45BB}"/>
              </a:ext>
            </a:extLst>
          </p:cNvPr>
          <p:cNvSpPr/>
          <p:nvPr/>
        </p:nvSpPr>
        <p:spPr>
          <a:xfrm>
            <a:off x="184740" y="1797725"/>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1</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5" name="Rectangle 74">
            <a:hlinkClick r:id="rId29" action="ppaction://hlinksldjump"/>
            <a:extLst>
              <a:ext uri="{FF2B5EF4-FFF2-40B4-BE49-F238E27FC236}">
                <a16:creationId xmlns:a16="http://schemas.microsoft.com/office/drawing/2014/main" id="{57EAE075-0845-44AA-937C-E4001A422E3F}"/>
              </a:ext>
            </a:extLst>
          </p:cNvPr>
          <p:cNvSpPr/>
          <p:nvPr/>
        </p:nvSpPr>
        <p:spPr>
          <a:xfrm>
            <a:off x="667638" y="1797725"/>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2</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6" name="Rectangle 75">
            <a:hlinkClick r:id="rId30" action="ppaction://hlinksldjump"/>
            <a:extLst>
              <a:ext uri="{FF2B5EF4-FFF2-40B4-BE49-F238E27FC236}">
                <a16:creationId xmlns:a16="http://schemas.microsoft.com/office/drawing/2014/main" id="{B24AED0F-9652-4A6F-9CAD-8F0C0A7879F4}"/>
              </a:ext>
            </a:extLst>
          </p:cNvPr>
          <p:cNvSpPr/>
          <p:nvPr/>
        </p:nvSpPr>
        <p:spPr>
          <a:xfrm>
            <a:off x="617570" y="2413073"/>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5</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7" name="Rectangle 76">
            <a:hlinkClick r:id="rId31" action="ppaction://hlinksldjump"/>
            <a:extLst>
              <a:ext uri="{FF2B5EF4-FFF2-40B4-BE49-F238E27FC236}">
                <a16:creationId xmlns:a16="http://schemas.microsoft.com/office/drawing/2014/main" id="{629AED2F-3FDA-4EE4-9466-B1FF70E982E7}"/>
              </a:ext>
            </a:extLst>
          </p:cNvPr>
          <p:cNvSpPr/>
          <p:nvPr/>
        </p:nvSpPr>
        <p:spPr>
          <a:xfrm>
            <a:off x="1150536" y="1764200"/>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3</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8" name="Rectangle 77">
            <a:hlinkClick r:id="rId30" action="ppaction://hlinksldjump"/>
            <a:extLst>
              <a:ext uri="{FF2B5EF4-FFF2-40B4-BE49-F238E27FC236}">
                <a16:creationId xmlns:a16="http://schemas.microsoft.com/office/drawing/2014/main" id="{0E7854DA-905B-44E2-9704-E1DB418A4684}"/>
              </a:ext>
            </a:extLst>
          </p:cNvPr>
          <p:cNvSpPr/>
          <p:nvPr/>
        </p:nvSpPr>
        <p:spPr>
          <a:xfrm>
            <a:off x="158892" y="2389412"/>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4</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9" name="Rectangle 78">
            <a:hlinkClick r:id="rId31" action="ppaction://hlinksldjump"/>
            <a:extLst>
              <a:ext uri="{FF2B5EF4-FFF2-40B4-BE49-F238E27FC236}">
                <a16:creationId xmlns:a16="http://schemas.microsoft.com/office/drawing/2014/main" id="{3661C7F4-5FA4-426F-B233-3DA8D89E0F54}"/>
              </a:ext>
            </a:extLst>
          </p:cNvPr>
          <p:cNvSpPr/>
          <p:nvPr/>
        </p:nvSpPr>
        <p:spPr>
          <a:xfrm>
            <a:off x="1131969" y="2413073"/>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6</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80" name="Rectangle 79">
            <a:hlinkClick r:id="rId29" action="ppaction://hlinksldjump"/>
            <a:extLst>
              <a:ext uri="{FF2B5EF4-FFF2-40B4-BE49-F238E27FC236}">
                <a16:creationId xmlns:a16="http://schemas.microsoft.com/office/drawing/2014/main" id="{F89DB89A-DC9F-4D3F-94FD-D7A1D565B4F5}"/>
              </a:ext>
            </a:extLst>
          </p:cNvPr>
          <p:cNvSpPr/>
          <p:nvPr/>
        </p:nvSpPr>
        <p:spPr>
          <a:xfrm>
            <a:off x="368681" y="2934384"/>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7</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81" name="Rectangle 80">
            <a:hlinkClick r:id="rId28" action="ppaction://hlinksldjump"/>
            <a:extLst>
              <a:ext uri="{FF2B5EF4-FFF2-40B4-BE49-F238E27FC236}">
                <a16:creationId xmlns:a16="http://schemas.microsoft.com/office/drawing/2014/main" id="{C7DBE181-87AC-4DE1-91A9-80E19677D27D}"/>
              </a:ext>
            </a:extLst>
          </p:cNvPr>
          <p:cNvSpPr/>
          <p:nvPr/>
        </p:nvSpPr>
        <p:spPr>
          <a:xfrm>
            <a:off x="816753" y="2963823"/>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8</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82" name="Action Button: Go Home 81">
            <a:hlinkClick r:id="rId32" action="ppaction://hlinksldjump" highlightClick="1"/>
            <a:extLst>
              <a:ext uri="{FF2B5EF4-FFF2-40B4-BE49-F238E27FC236}">
                <a16:creationId xmlns:a16="http://schemas.microsoft.com/office/drawing/2014/main" id="{FA47ED3E-2192-40F1-A367-BE8FCB172E08}"/>
              </a:ext>
            </a:extLst>
          </p:cNvPr>
          <p:cNvSpPr/>
          <p:nvPr/>
        </p:nvSpPr>
        <p:spPr>
          <a:xfrm>
            <a:off x="0" y="4361688"/>
            <a:ext cx="781812" cy="781812"/>
          </a:xfrm>
          <a:prstGeom prst="actionButtonHome">
            <a:avLst/>
          </a:prstGeom>
          <a:solidFill>
            <a:srgbClr val="FFFF00"/>
          </a:solidFill>
          <a:ln>
            <a:noFill/>
          </a:ln>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83" name="Picture 82">
            <a:extLst>
              <a:ext uri="{FF2B5EF4-FFF2-40B4-BE49-F238E27FC236}">
                <a16:creationId xmlns:a16="http://schemas.microsoft.com/office/drawing/2014/main" id="{77288C4A-6247-4C91-B74B-A38CDBD71BEE}"/>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7947882" y="38336"/>
            <a:ext cx="1072451" cy="514220"/>
          </a:xfrm>
          <a:prstGeom prst="rect">
            <a:avLst/>
          </a:prstGeom>
        </p:spPr>
      </p:pic>
    </p:spTree>
    <p:extLst>
      <p:ext uri="{BB962C8B-B14F-4D97-AF65-F5344CB8AC3E}">
        <p14:creationId xmlns:p14="http://schemas.microsoft.com/office/powerpoint/2010/main" val="969943752"/>
      </p:ext>
    </p:extLst>
  </p:cSld>
  <p:clrMapOvr>
    <a:masterClrMapping/>
  </p:clrMapOvr>
  <p:transition spd="med" advClick="0">
    <p:fade/>
    <p:sndAc>
      <p:stSnd>
        <p:snd r:embed="rId5" name="breez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6" name="coin.wav"/>
                                        </p:tgtEl>
                                      </p:cMediaNode>
                                    </p:audio>
                                  </p:subTnLst>
                                </p:cTn>
                              </p:par>
                              <p:par>
                                <p:cTn id="22" presetID="8" presetClass="emph" presetSubtype="0" fill="hold" nodeType="withEffect">
                                  <p:stCondLst>
                                    <p:cond delay="0"/>
                                  </p:stCondLst>
                                  <p:childTnLst>
                                    <p:animRot by="21600000">
                                      <p:cBhvr>
                                        <p:cTn id="23" dur="1000" fill="hold"/>
                                        <p:tgtEl>
                                          <p:spTgt spid="50"/>
                                        </p:tgtEl>
                                        <p:attrNameLst>
                                          <p:attrName>r</p:attrName>
                                        </p:attrNameLst>
                                      </p:cBhvr>
                                    </p:animRot>
                                  </p:childTnLst>
                                </p:cTn>
                              </p:par>
                              <p:par>
                                <p:cTn id="24" presetID="1" presetClass="exit" presetSubtype="0" fill="hold" nodeType="withEffect">
                                  <p:stCondLst>
                                    <p:cond delay="0"/>
                                  </p:stCondLst>
                                  <p:childTnLst>
                                    <p:set>
                                      <p:cBhvr>
                                        <p:cTn id="25" dur="1" fill="hold">
                                          <p:stCondLst>
                                            <p:cond delay="0"/>
                                          </p:stCondLst>
                                        </p:cTn>
                                        <p:tgtEl>
                                          <p:spTgt spid="4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9"/>
                                        </p:tgtEl>
                                        <p:attrNameLst>
                                          <p:attrName>style.visibility</p:attrName>
                                        </p:attrNameLst>
                                      </p:cBhvr>
                                      <p:to>
                                        <p:strVal val="hidden"/>
                                      </p:to>
                                    </p:se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coin.wav"/>
                                        </p:tgtEl>
                                      </p:cMediaNode>
                                    </p:audio>
                                  </p:subTnLst>
                                </p:cTn>
                              </p:par>
                              <p:par>
                                <p:cTn id="39" presetID="1" presetClass="exit" presetSubtype="0" fill="hold"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oin.wav"/>
                                        </p:tgtEl>
                                      </p:cMediaNode>
                                    </p:audio>
                                  </p:subTnLst>
                                </p:cTn>
                              </p:par>
                              <p:par>
                                <p:cTn id="46" presetID="8" presetClass="emph" presetSubtype="0" fill="hold" nodeType="withEffect">
                                  <p:stCondLst>
                                    <p:cond delay="0"/>
                                  </p:stCondLst>
                                  <p:childTnLst>
                                    <p:animRot by="21600000">
                                      <p:cBhvr>
                                        <p:cTn id="47" dur="1000" fill="hold"/>
                                        <p:tgtEl>
                                          <p:spTgt spid="50"/>
                                        </p:tgtEl>
                                        <p:attrNameLst>
                                          <p:attrName>r</p:attrName>
                                        </p:attrNameLst>
                                      </p:cBhvr>
                                    </p:animRot>
                                  </p:childTnLst>
                                </p:cTn>
                              </p:par>
                              <p:par>
                                <p:cTn id="48" presetID="1" presetClass="exit" presetSubtype="0" fill="hold"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8"/>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coin.wav"/>
                                        </p:tgtEl>
                                      </p:cMediaNode>
                                    </p:audio>
                                  </p:subTnLst>
                                </p:cTn>
                              </p:par>
                              <p:par>
                                <p:cTn id="63" presetID="1" presetClass="exit" presetSubtype="0" fill="hold"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oin.wav"/>
                                        </p:tgtEl>
                                      </p:cMediaNode>
                                    </p:audio>
                                  </p:subTnLst>
                                </p:cTn>
                              </p:par>
                              <p:par>
                                <p:cTn id="70" presetID="8" presetClass="emph" presetSubtype="0" fill="hold" nodeType="withEffect">
                                  <p:stCondLst>
                                    <p:cond delay="0"/>
                                  </p:stCondLst>
                                  <p:childTnLst>
                                    <p:animRot by="21600000">
                                      <p:cBhvr>
                                        <p:cTn id="71" dur="1000" fill="hold"/>
                                        <p:tgtEl>
                                          <p:spTgt spid="5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4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9"/>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coin.wav"/>
                                        </p:tgtEl>
                                      </p:cMediaNode>
                                    </p:audio>
                                  </p:subTnLst>
                                </p:cTn>
                              </p:par>
                              <p:par>
                                <p:cTn id="87" presetID="1" presetClass="exit" presetSubtype="0" fill="hold" nodeType="withEffect">
                                  <p:stCondLst>
                                    <p:cond delay="0"/>
                                  </p:stCondLst>
                                  <p:childTnLst>
                                    <p:set>
                                      <p:cBhvr>
                                        <p:cTn id="8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coin.wav"/>
                                        </p:tgtEl>
                                      </p:cMediaNode>
                                    </p:audio>
                                  </p:subTnLst>
                                </p:cTn>
                              </p:par>
                              <p:par>
                                <p:cTn id="94" presetID="8" presetClass="emph" presetSubtype="0" fill="hold" nodeType="withEffect">
                                  <p:stCondLst>
                                    <p:cond delay="0"/>
                                  </p:stCondLst>
                                  <p:childTnLst>
                                    <p:animRot by="21600000">
                                      <p:cBhvr>
                                        <p:cTn id="95" dur="1000" fill="hold"/>
                                        <p:tgtEl>
                                          <p:spTgt spid="50"/>
                                        </p:tgtEl>
                                        <p:attrNameLst>
                                          <p:attrName>r</p:attrName>
                                        </p:attrNameLst>
                                      </p:cBhvr>
                                    </p:animRot>
                                  </p:childTnLst>
                                </p:cTn>
                              </p:par>
                              <p:par>
                                <p:cTn id="96" presetID="1" presetClass="exit" presetSubtype="0" fill="hold" nodeType="withEffect">
                                  <p:stCondLst>
                                    <p:cond delay="0"/>
                                  </p:stCondLst>
                                  <p:childTnLst>
                                    <p:set>
                                      <p:cBhvr>
                                        <p:cTn id="97" dur="1" fill="hold">
                                          <p:stCondLst>
                                            <p:cond delay="0"/>
                                          </p:stCondLst>
                                        </p:cTn>
                                        <p:tgtEl>
                                          <p:spTgt spid="4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9"/>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coin.wav"/>
                                        </p:tgtEl>
                                      </p:cMediaNode>
                                    </p:audio>
                                  </p:sub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3" restart="whenNotActive" fill="hold" evtFilter="cancelBubble" nodeType="interactiveSeq">
                <p:stCondLst>
                  <p:cond evt="onClick" delay="0">
                    <p:tgtEl>
                      <p:spTgt spid="59"/>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6" name="coin.wav"/>
                                        </p:tgtEl>
                                      </p:cMediaNode>
                                    </p:audio>
                                  </p:subTnLst>
                                </p:cTn>
                              </p:par>
                              <p:par>
                                <p:cTn id="118" presetID="8" presetClass="emph" presetSubtype="0" fill="hold" nodeType="withEffect">
                                  <p:stCondLst>
                                    <p:cond delay="0"/>
                                  </p:stCondLst>
                                  <p:childTnLst>
                                    <p:animRot by="21600000">
                                      <p:cBhvr>
                                        <p:cTn id="119" dur="1000" fill="hold"/>
                                        <p:tgtEl>
                                          <p:spTgt spid="50"/>
                                        </p:tgtEl>
                                        <p:attrNameLst>
                                          <p:attrName>r</p:attrName>
                                        </p:attrNameLst>
                                      </p:cBhvr>
                                    </p:animRot>
                                  </p:childTnLst>
                                </p:cTn>
                              </p:par>
                              <p:par>
                                <p:cTn id="120" presetID="1" presetClass="exit" presetSubtype="0" fill="hold"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6"/>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7"/>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1000"/>
                            </p:stCondLst>
                            <p:childTnLst>
                              <p:par>
                                <p:cTn id="133" presetID="1" presetClass="entr" presetSubtype="0"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5" presetID="1" presetClass="exit" presetSubtype="0" fill="hold" nodeType="withEffect">
                                  <p:stCondLst>
                                    <p:cond delay="0"/>
                                  </p:stCondLst>
                                  <p:childTnLst>
                                    <p:set>
                                      <p:cBhvr>
                                        <p:cTn id="1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7" restart="whenNotActive" fill="hold" evtFilter="cancelBubble" nodeType="interactiveSeq">
                <p:stCondLst>
                  <p:cond evt="onClick" delay="0">
                    <p:tgtEl>
                      <p:spTgt spid="63"/>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2" presetID="8" presetClass="emph" presetSubtype="0" fill="hold" nodeType="withEffect">
                                  <p:stCondLst>
                                    <p:cond delay="0"/>
                                  </p:stCondLst>
                                  <p:childTnLst>
                                    <p:animRot by="21600000">
                                      <p:cBhvr>
                                        <p:cTn id="143" dur="1000" fill="hold"/>
                                        <p:tgtEl>
                                          <p:spTgt spid="50"/>
                                        </p:tgtEl>
                                        <p:attrNameLst>
                                          <p:attrName>r</p:attrName>
                                        </p:attrNameLst>
                                      </p:cBhvr>
                                    </p:animRot>
                                  </p:childTnLst>
                                </p:cTn>
                              </p:par>
                              <p:par>
                                <p:cTn id="144" presetID="1" presetClass="exit" presetSubtype="0" fill="hold" nodeType="with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45"/>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7"/>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8"/>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9"/>
                                        </p:tgtEl>
                                        <p:attrNameLst>
                                          <p:attrName>style.visibility</p:attrName>
                                        </p:attrNameLst>
                                      </p:cBhvr>
                                      <p:to>
                                        <p:strVal val="hidden"/>
                                      </p:to>
                                    </p:set>
                                  </p:childTnLst>
                                </p:cTn>
                              </p:par>
                            </p:childTnLst>
                          </p:cTn>
                        </p:par>
                        <p:par>
                          <p:cTn id="156" fill="hold">
                            <p:stCondLst>
                              <p:cond delay="1000"/>
                            </p:stCondLst>
                            <p:childTnLst>
                              <p:par>
                                <p:cTn id="157" presetID="1" presetClass="entr" presetSubtype="0" fill="hold" nodeType="afterEffect">
                                  <p:stCondLst>
                                    <p:cond delay="0"/>
                                  </p:stCondLst>
                                  <p:childTnLst>
                                    <p:set>
                                      <p:cBhvr>
                                        <p:cTn id="15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6" name="coin.wav"/>
                                        </p:tgtEl>
                                      </p:cMediaNode>
                                    </p:audio>
                                  </p:subTnLst>
                                </p:cTn>
                              </p:par>
                              <p:par>
                                <p:cTn id="159" presetID="1" presetClass="exit" presetSubtype="0" fill="hold" nodeType="withEffect">
                                  <p:stCondLst>
                                    <p:cond delay="0"/>
                                  </p:stCondLst>
                                  <p:childTnLst>
                                    <p:set>
                                      <p:cBhvr>
                                        <p:cTn id="16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1" restart="whenNotActive" fill="hold" evtFilter="cancelBubble" nodeType="interactiveSeq">
                <p:stCondLst>
                  <p:cond evt="onClick" delay="0">
                    <p:tgtEl>
                      <p:spTgt spid="10"/>
                    </p:tgtEl>
                  </p:cond>
                </p:stCondLst>
                <p:endSync evt="end" delay="0">
                  <p:rtn val="all"/>
                </p:endSync>
                <p:childTnLst>
                  <p:par>
                    <p:cTn id="162" fill="hold">
                      <p:stCondLst>
                        <p:cond delay="0"/>
                      </p:stCondLst>
                      <p:childTnLst>
                        <p:par>
                          <p:cTn id="163" fill="hold">
                            <p:stCondLst>
                              <p:cond delay="0"/>
                            </p:stCondLst>
                            <p:childTnLst>
                              <p:par>
                                <p:cTn id="164" presetID="0" presetClass="path" presetSubtype="0" accel="50000" decel="50000" fill="hold" nodeType="clickEffect">
                                  <p:stCondLst>
                                    <p:cond delay="0"/>
                                  </p:stCondLst>
                                  <p:childTnLst>
                                    <p:animMotion origin="layout" path="M 2.08333E-6 2.59259E-6 L 2.08333E-6 0.00023 C 0.00521 0.00069 0.01054 0.00185 0.01588 0.00278 C 0.0237 0.00393 0.03151 0.00347 0.03919 0.00555 C 0.03919 0.00578 0.0526 0.01273 0.05534 0.01412 L 0.06054 0.0169 C 0.0625 0.01875 0.06432 0.0206 0.06588 0.02268 C 0.06732 0.0243 0.06823 0.02685 0.06953 0.02824 C 0.07109 0.02986 0.07304 0.03032 0.075 0.03125 C 0.08971 0.04699 0.08138 0.0419 0.1 0.0456 C 0.10169 0.04653 0.10364 0.04699 0.10534 0.04861 C 0.10898 0.05185 0.11588 0.05995 0.11588 0.06018 C 0.12044 0.08125 0.1138 0.05578 0.12318 0.07407 C 0.125 0.07801 0.12669 0.09977 0.12669 0.1 C 0.12721 0.13032 0.12669 0.16111 0.12669 0.19166 L 0.12669 0.1919 " pathEditMode="relative" rAng="0" ptsTypes="AAAAAAAAAAAAAAAA">
                                      <p:cBhvr>
                                        <p:cTn id="165" dur="2000" fill="hold"/>
                                        <p:tgtEl>
                                          <p:spTgt spid="1026"/>
                                        </p:tgtEl>
                                        <p:attrNameLst>
                                          <p:attrName>ppt_x</p:attrName>
                                          <p:attrName>ppt_y</p:attrName>
                                        </p:attrNameLst>
                                      </p:cBhvr>
                                      <p:rCtr x="6341" y="9583"/>
                                    </p:animMotion>
                                  </p:childTnLst>
                                </p:cTn>
                              </p:par>
                            </p:childTnLst>
                          </p:cTn>
                        </p:par>
                      </p:childTnLst>
                    </p:cTn>
                  </p:par>
                  <p:par>
                    <p:cTn id="166" fill="hold">
                      <p:stCondLst>
                        <p:cond delay="indefinite"/>
                      </p:stCondLst>
                      <p:childTnLst>
                        <p:par>
                          <p:cTn id="167" fill="hold">
                            <p:stCondLst>
                              <p:cond delay="0"/>
                            </p:stCondLst>
                            <p:childTnLst>
                              <p:par>
                                <p:cTn id="168" presetID="0" presetClass="path" presetSubtype="0" accel="50000" decel="50000" fill="hold" nodeType="clickEffect">
                                  <p:stCondLst>
                                    <p:cond delay="0"/>
                                  </p:stCondLst>
                                  <p:childTnLst>
                                    <p:animMotion origin="layout" path="M 0.1267 0.1919 L 0.1267 0.19213 C 0.12631 0.20833 0.12605 0.2206 0.12552 0.2368 C 0.12539 0.2419 0.12526 0.24676 0.125 0.25139 C 0.12487 0.25486 0.12461 0.2588 0.12448 0.26273 C 0.12422 0.26829 0.12422 0.27407 0.12396 0.27986 C 0.12331 0.29444 0.12331 0.28241 0.12292 0.29977 C 0.12292 0.30255 0.12292 0.30532 0.12292 0.30833 L 0.12292 0.30903 " pathEditMode="relative" rAng="0" ptsTypes="AAAAAAAAA">
                                      <p:cBhvr>
                                        <p:cTn id="169" dur="2000" fill="hold"/>
                                        <p:tgtEl>
                                          <p:spTgt spid="1026"/>
                                        </p:tgtEl>
                                        <p:attrNameLst>
                                          <p:attrName>ppt_x</p:attrName>
                                          <p:attrName>ppt_y</p:attrName>
                                        </p:attrNameLst>
                                      </p:cBhvr>
                                      <p:rCtr x="-195" y="5856"/>
                                    </p:animMotion>
                                  </p:childTnLst>
                                </p:cTn>
                              </p:par>
                            </p:childTnLst>
                          </p:cTn>
                        </p:par>
                      </p:childTnLst>
                    </p:cTn>
                  </p:par>
                  <p:par>
                    <p:cTn id="170" fill="hold">
                      <p:stCondLst>
                        <p:cond delay="indefinite"/>
                      </p:stCondLst>
                      <p:childTnLst>
                        <p:par>
                          <p:cTn id="171" fill="hold">
                            <p:stCondLst>
                              <p:cond delay="0"/>
                            </p:stCondLst>
                            <p:childTnLst>
                              <p:par>
                                <p:cTn id="172" presetID="0" presetClass="path" presetSubtype="0" accel="50000" decel="50000" fill="hold" nodeType="clickEffect">
                                  <p:stCondLst>
                                    <p:cond delay="0"/>
                                  </p:stCondLst>
                                  <p:childTnLst>
                                    <p:animMotion origin="layout" path="M 0.12864 0.29815 L 0.12864 0.29838 C 0.12799 0.30648 0.12773 0.31528 0.12669 0.32361 C 0.12604 0.3294 0.12435 0.33495 0.12331 0.34074 L 0.11966 0.3581 L 0.11601 0.37523 L 0.11419 0.38356 C 0.11367 0.38935 0.11341 0.39537 0.1125 0.40092 C 0.11159 0.40671 0.1095 0.41227 0.10885 0.41805 C 0.10833 0.42384 0.10781 0.4294 0.10716 0.43518 C 0.10508 0.45185 0.10534 0.4412 0.10534 0.45254 L 0.10534 0.45278 " pathEditMode="relative" rAng="0" ptsTypes="AAAAAAAAAAAA">
                                      <p:cBhvr>
                                        <p:cTn id="173" dur="2000" fill="hold"/>
                                        <p:tgtEl>
                                          <p:spTgt spid="1026"/>
                                        </p:tgtEl>
                                        <p:attrNameLst>
                                          <p:attrName>ppt_x</p:attrName>
                                          <p:attrName>ppt_y</p:attrName>
                                        </p:attrNameLst>
                                      </p:cBhvr>
                                      <p:rCtr x="-1172" y="7731"/>
                                    </p:animMotion>
                                  </p:childTnLst>
                                </p:cTn>
                              </p:par>
                            </p:childTnLst>
                          </p:cTn>
                        </p:par>
                      </p:childTnLst>
                    </p:cTn>
                  </p:par>
                  <p:par>
                    <p:cTn id="174" fill="hold">
                      <p:stCondLst>
                        <p:cond delay="indefinite"/>
                      </p:stCondLst>
                      <p:childTnLst>
                        <p:par>
                          <p:cTn id="175" fill="hold">
                            <p:stCondLst>
                              <p:cond delay="0"/>
                            </p:stCondLst>
                            <p:childTnLst>
                              <p:par>
                                <p:cTn id="176" presetID="0" presetClass="path" presetSubtype="0" accel="50000" decel="50000" fill="hold" nodeType="clickEffect">
                                  <p:stCondLst>
                                    <p:cond delay="0"/>
                                  </p:stCondLst>
                                  <p:childTnLst>
                                    <p:animMotion origin="layout" path="M 0.10534 0.4412 L 0.10534 0.44143 C 0.10325 0.50463 0.1026 0.49213 0.10534 0.56088 C 0.10573 0.56852 0.10625 0.57615 0.10716 0.58379 C 0.10742 0.58657 0.10898 0.59259 0.10898 0.59282 L 0.10898 0.59259 " pathEditMode="relative" rAng="0" ptsTypes="AAAAAA">
                                      <p:cBhvr>
                                        <p:cTn id="177" dur="2000" fill="hold"/>
                                        <p:tgtEl>
                                          <p:spTgt spid="1026"/>
                                        </p:tgtEl>
                                        <p:attrNameLst>
                                          <p:attrName>ppt_x</p:attrName>
                                          <p:attrName>ppt_y</p:attrName>
                                        </p:attrNameLst>
                                      </p:cBhvr>
                                      <p:rCtr x="91" y="7569"/>
                                    </p:animMotion>
                                  </p:childTnLst>
                                </p:cTn>
                              </p:par>
                            </p:childTnLst>
                          </p:cTn>
                        </p:par>
                      </p:childTnLst>
                    </p:cTn>
                  </p:par>
                  <p:par>
                    <p:cTn id="178" fill="hold">
                      <p:stCondLst>
                        <p:cond delay="indefinite"/>
                      </p:stCondLst>
                      <p:childTnLst>
                        <p:par>
                          <p:cTn id="179" fill="hold">
                            <p:stCondLst>
                              <p:cond delay="0"/>
                            </p:stCondLst>
                            <p:childTnLst>
                              <p:par>
                                <p:cTn id="180" presetID="0" presetClass="path" presetSubtype="0" accel="50000" decel="50000" fill="hold" nodeType="clickEffect">
                                  <p:stCondLst>
                                    <p:cond delay="0"/>
                                  </p:stCondLst>
                                  <p:childTnLst>
                                    <p:animMotion origin="layout" path="M 0.11614 0.60115 L 0.11614 0.60139 C 0.11719 0.60949 0.11732 0.61852 0.11966 0.62662 C 0.12044 0.62963 0.12331 0.63032 0.125 0.63217 C 0.12617 0.63379 0.12747 0.63588 0.12851 0.63796 C 0.12982 0.64051 0.13034 0.64444 0.13216 0.64676 C 0.13346 0.64838 0.13581 0.64838 0.1375 0.64953 C 0.13867 0.65231 0.13945 0.65578 0.14101 0.6581 C 0.14726 0.66666 0.15429 0.67245 0.1625 0.675 C 0.16549 0.67615 0.16836 0.67754 0.17135 0.67778 C 0.17851 0.6787 0.18554 0.67778 0.19284 0.67778 L 0.19284 0.67801 " pathEditMode="relative" rAng="0" ptsTypes="AAAAAAAAAAAA">
                                      <p:cBhvr>
                                        <p:cTn id="181" dur="2000" fill="hold"/>
                                        <p:tgtEl>
                                          <p:spTgt spid="1026"/>
                                        </p:tgtEl>
                                        <p:attrNameLst>
                                          <p:attrName>ppt_x</p:attrName>
                                          <p:attrName>ppt_y</p:attrName>
                                        </p:attrNameLst>
                                      </p:cBhvr>
                                      <p:rCtr x="3828" y="3843"/>
                                    </p:animMotion>
                                  </p:childTnLst>
                                </p:cTn>
                              </p:par>
                            </p:childTnLst>
                          </p:cTn>
                        </p:par>
                      </p:childTnLst>
                    </p:cTn>
                  </p:par>
                  <p:par>
                    <p:cTn id="182" fill="hold">
                      <p:stCondLst>
                        <p:cond delay="indefinite"/>
                      </p:stCondLst>
                      <p:childTnLst>
                        <p:par>
                          <p:cTn id="183" fill="hold">
                            <p:stCondLst>
                              <p:cond delay="0"/>
                            </p:stCondLst>
                            <p:childTnLst>
                              <p:par>
                                <p:cTn id="184" presetID="0" presetClass="path" presetSubtype="0" accel="50000" decel="50000" fill="hold" nodeType="clickEffect">
                                  <p:stCondLst>
                                    <p:cond delay="0"/>
                                  </p:stCondLst>
                                  <p:childTnLst>
                                    <p:animMotion origin="layout" path="M 0.19648 0.67801 L 0.19648 0.67824 C 0.22617 0.68333 0.21614 0.68287 0.2625 0.67801 C 0.26445 0.67778 0.26614 0.67615 0.26784 0.67523 C 0.27148 0.66643 0.27864 0.65278 0.27864 0.64074 L 0.27864 0.6324 L 0.27864 0.63264 " pathEditMode="relative" rAng="0" ptsTypes="AAAAAAA">
                                      <p:cBhvr>
                                        <p:cTn id="185" dur="2000" fill="hold"/>
                                        <p:tgtEl>
                                          <p:spTgt spid="1026"/>
                                        </p:tgtEl>
                                        <p:attrNameLst>
                                          <p:attrName>ppt_x</p:attrName>
                                          <p:attrName>ppt_y</p:attrName>
                                        </p:attrNameLst>
                                      </p:cBhvr>
                                      <p:rCtr x="4102" y="-2106"/>
                                    </p:animMotion>
                                  </p:childTnLst>
                                </p:cTn>
                              </p:par>
                            </p:childTnLst>
                          </p:cTn>
                        </p:par>
                      </p:childTnLst>
                    </p:cTn>
                  </p:par>
                  <p:par>
                    <p:cTn id="186" fill="hold">
                      <p:stCondLst>
                        <p:cond delay="indefinite"/>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0.27864 0.61805 L 0.27864 0.61828 C 0.28034 0.61018 0.28216 0.60278 0.28385 0.5949 C 0.2845 0.59213 0.28554 0.58935 0.28554 0.58634 C 0.28607 0.56643 0.28554 0.54629 0.28554 0.52662 L 0.28554 0.52685 " pathEditMode="relative" rAng="0" ptsTypes="AAAAAA">
                                      <p:cBhvr>
                                        <p:cTn id="189" dur="2000" fill="hold"/>
                                        <p:tgtEl>
                                          <p:spTgt spid="1026"/>
                                        </p:tgtEl>
                                        <p:attrNameLst>
                                          <p:attrName>ppt_x</p:attrName>
                                          <p:attrName>ppt_y</p:attrName>
                                        </p:attrNameLst>
                                      </p:cBhvr>
                                      <p:rCtr x="352" y="-4560"/>
                                    </p:animMotion>
                                  </p:childTnLst>
                                </p:cTn>
                              </p:par>
                            </p:childTnLst>
                          </p:cTn>
                        </p:par>
                      </p:childTnLst>
                    </p:cTn>
                  </p:par>
                  <p:par>
                    <p:cTn id="190" fill="hold">
                      <p:stCondLst>
                        <p:cond delay="indefinite"/>
                      </p:stCondLst>
                      <p:childTnLst>
                        <p:par>
                          <p:cTn id="191" fill="hold">
                            <p:stCondLst>
                              <p:cond delay="0"/>
                            </p:stCondLst>
                            <p:childTnLst>
                              <p:par>
                                <p:cTn id="192" presetID="0" presetClass="path" presetSubtype="0" accel="50000" decel="50000" fill="hold" nodeType="clickEffect">
                                  <p:stCondLst>
                                    <p:cond delay="0"/>
                                  </p:stCondLst>
                                  <p:childTnLst>
                                    <p:animMotion origin="layout" path="M 0.30374 0.56899 L 0.30374 0.56899 C 0.30426 0.54704 0.30443 0.5251 0.30547 0.50315 C 0.30565 0.5001 0.30721 0.4976 0.30721 0.49454 C 0.30773 0.47565 0.30721 0.45649 0.30721 0.4376 L 0.30721 0.4376 " pathEditMode="fixed" ptsTypes="AAAAAA">
                                      <p:cBhvr>
                                        <p:cTn id="193" dur="2000" fill="hold"/>
                                        <p:tgtEl>
                                          <p:spTgt spid="1026"/>
                                        </p:tgtEl>
                                        <p:attrNameLst>
                                          <p:attrName>ppt_x</p:attrName>
                                          <p:attrName>ppt_y</p:attrName>
                                        </p:attrNameLst>
                                      </p:cBhvr>
                                    </p:animMotion>
                                  </p:childTnLst>
                                </p:cTn>
                              </p:par>
                            </p:childTnLst>
                          </p:cTn>
                        </p:par>
                      </p:childTnLst>
                    </p:cTn>
                  </p:par>
                  <p:par>
                    <p:cTn id="194" fill="hold">
                      <p:stCondLst>
                        <p:cond delay="indefinite"/>
                      </p:stCondLst>
                      <p:childTnLst>
                        <p:par>
                          <p:cTn id="195" fill="hold">
                            <p:stCondLst>
                              <p:cond delay="0"/>
                            </p:stCondLst>
                            <p:childTnLst>
                              <p:par>
                                <p:cTn id="196" presetID="0" presetClass="path" presetSubtype="0" accel="50000" decel="50000" fill="hold" nodeType="clickEffect">
                                  <p:stCondLst>
                                    <p:cond delay="0"/>
                                  </p:stCondLst>
                                  <p:childTnLst>
                                    <p:animMotion origin="layout" path="M 0.29284 0.38102 L 0.29284 0.38125 C 0.29206 0.36713 0.29153 0.35162 0.28919 0.33796 C 0.28815 0.33217 0.28763 0.32592 0.28554 0.32083 L 0.28216 0.31227 C 0.27773 0.29143 0.28125 0.29953 0.27331 0.28657 L 0.27148 0.28379 L 0.27148 0.28403 " pathEditMode="relative" rAng="0" ptsTypes="AAAAAAAA">
                                      <p:cBhvr>
                                        <p:cTn id="197" dur="2000" fill="hold"/>
                                        <p:tgtEl>
                                          <p:spTgt spid="1026"/>
                                        </p:tgtEl>
                                        <p:attrNameLst>
                                          <p:attrName>ppt_x</p:attrName>
                                          <p:attrName>ppt_y</p:attrName>
                                        </p:attrNameLst>
                                      </p:cBhvr>
                                      <p:rCtr x="-1068" y="-4861"/>
                                    </p:animMotion>
                                  </p:childTnLst>
                                </p:cTn>
                              </p:par>
                            </p:childTnLst>
                          </p:cTn>
                        </p:par>
                      </p:childTnLst>
                    </p:cTn>
                  </p:par>
                  <p:par>
                    <p:cTn id="198" fill="hold">
                      <p:stCondLst>
                        <p:cond delay="indefinite"/>
                      </p:stCondLst>
                      <p:childTnLst>
                        <p:par>
                          <p:cTn id="199" fill="hold">
                            <p:stCondLst>
                              <p:cond delay="0"/>
                            </p:stCondLst>
                            <p:childTnLst>
                              <p:par>
                                <p:cTn id="200" presetID="0" presetClass="path" presetSubtype="0" accel="50000" decel="50000" fill="hold" nodeType="clickEffect">
                                  <p:stCondLst>
                                    <p:cond delay="0"/>
                                  </p:stCondLst>
                                  <p:childTnLst>
                                    <p:animMotion origin="layout" path="M 0.29297 0.32899 L 0.29297 0.32899 C 0.29228 0.31899 0.29176 0.29621 0.28759 0.28593 C 0.28638 0.28315 0.28499 0.28038 0.28395 0.27732 C 0.27943 0.2626 0.28568 0.27427 0.27874 0.26315 C 0.27804 0.26038 0.27735 0.25732 0.27683 0.25454 C 0.27527 0.2451 0.27405 0.23593 0.27336 0.22593 C 0.27318 0.22399 0.27336 0.22204 0.27336 0.22038 L 0.27336 0.22038 " pathEditMode="fixed" ptsTypes="AAAAAAAAA">
                                      <p:cBhvr>
                                        <p:cTn id="201" dur="2000" fill="hold"/>
                                        <p:tgtEl>
                                          <p:spTgt spid="1026"/>
                                        </p:tgtEl>
                                        <p:attrNameLst>
                                          <p:attrName>ppt_x</p:attrName>
                                          <p:attrName>ppt_y</p:attrName>
                                        </p:attrNameLst>
                                      </p:cBhvr>
                                    </p:animMotion>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nodeType="clickEffect">
                                  <p:stCondLst>
                                    <p:cond delay="0"/>
                                  </p:stCondLst>
                                  <p:childTnLst>
                                    <p:animMotion origin="layout" path="M 0.27336 0.20899 L 0.27336 0.20899 C 0.27214 0.20038 0.27145 0.19149 0.26971 0.18315 C 0.26902 0.17982 0.26711 0.1776 0.26606 0.17454 C 0.2652 0.17177 0.2652 0.16871 0.26433 0.16593 C 0.26329 0.16288 0.26155 0.16065 0.26068 0.15732 C 0.25738 0.14565 0.25686 0.13815 0.25547 0.12593 C 0.256 0.10788 0.25582 0.08982 0.25721 0.07177 C 0.25756 0.06565 0.25756 0.05788 0.26068 0.05454 L 0.26606 0.04899 L 0.26606 0.04899 " pathEditMode="fixed" ptsTypes="AAAAAAAAAAA">
                                      <p:cBhvr>
                                        <p:cTn id="205" dur="2000" fill="hold"/>
                                        <p:tgtEl>
                                          <p:spTgt spid="1026"/>
                                        </p:tgtEl>
                                        <p:attrNameLst>
                                          <p:attrName>ppt_x</p:attrName>
                                          <p:attrName>ppt_y</p:attrName>
                                        </p:attrNameLst>
                                      </p:cBhvr>
                                    </p:animMotion>
                                  </p:childTnLst>
                                </p:cTn>
                              </p:par>
                            </p:childTnLst>
                          </p:cTn>
                        </p:par>
                      </p:childTnLst>
                    </p:cTn>
                  </p:par>
                  <p:par>
                    <p:cTn id="206" fill="hold">
                      <p:stCondLst>
                        <p:cond delay="indefinite"/>
                      </p:stCondLst>
                      <p:childTnLst>
                        <p:par>
                          <p:cTn id="207" fill="hold">
                            <p:stCondLst>
                              <p:cond delay="0"/>
                            </p:stCondLst>
                            <p:childTnLst>
                              <p:par>
                                <p:cTn id="208" presetID="0" presetClass="path" presetSubtype="0" accel="50000" decel="50000" fill="hold" nodeType="clickEffect">
                                  <p:stCondLst>
                                    <p:cond delay="0"/>
                                  </p:stCondLst>
                                  <p:childTnLst>
                                    <p:animMotion origin="layout" path="M 0.25534 0.00671 L 0.25534 0.00694 C 0.25885 2.59259E-6 0.26237 -0.00695 0.26601 -0.01343 C 0.26771 -0.01644 0.26927 -0.01968 0.27135 -0.02199 C 0.27291 -0.02361 0.275 -0.02385 0.27669 -0.02477 C 0.28294 -0.03472 0.27864 -0.02963 0.29101 -0.03611 L 0.29635 -0.03889 C 0.33021 -0.0331 0.30013 -0.03935 0.31966 -0.03334 C 0.32409 -0.03195 0.33112 -0.03148 0.33554 -0.02778 C 0.33646 -0.02685 0.33685 -0.02593 0.3375 -0.02477 L 0.3375 -0.02454 " pathEditMode="relative" rAng="0" ptsTypes="AAAAAAAAAAA">
                                      <p:cBhvr>
                                        <p:cTn id="209" dur="2000" fill="hold"/>
                                        <p:tgtEl>
                                          <p:spTgt spid="1026"/>
                                        </p:tgtEl>
                                        <p:attrNameLst>
                                          <p:attrName>ppt_x</p:attrName>
                                          <p:attrName>ppt_y</p:attrName>
                                        </p:attrNameLst>
                                      </p:cBhvr>
                                      <p:rCtr x="4102" y="-2269"/>
                                    </p:animMotion>
                                  </p:childTnLst>
                                </p:cTn>
                              </p:par>
                            </p:childTnLst>
                          </p:cTn>
                        </p:par>
                      </p:childTnLst>
                    </p:cTn>
                  </p:par>
                  <p:par>
                    <p:cTn id="210" fill="hold">
                      <p:stCondLst>
                        <p:cond delay="indefinite"/>
                      </p:stCondLst>
                      <p:childTnLst>
                        <p:par>
                          <p:cTn id="211" fill="hold">
                            <p:stCondLst>
                              <p:cond delay="0"/>
                            </p:stCondLst>
                            <p:childTnLst>
                              <p:par>
                                <p:cTn id="212" presetID="0" presetClass="path" presetSubtype="0" accel="50000" decel="50000" fill="hold" nodeType="clickEffect">
                                  <p:stCondLst>
                                    <p:cond delay="0"/>
                                  </p:stCondLst>
                                  <p:childTnLst>
                                    <p:animMotion origin="layout" path="M 0.35 -0.03611 L 0.35 -0.03588 C 0.35521 -0.03449 0.36094 -0.0338 0.36601 -0.03056 C 0.36992 -0.02801 0.37357 -0.02385 0.37669 -0.01922 C 0.37799 -0.01713 0.37877 -0.01482 0.38021 -0.01343 C 0.38372 -0.01088 0.39101 -0.00787 0.39101 -0.00764 C 0.40312 0.00532 0.39857 -0.00116 0.40521 0.00949 C 0.40976 0.03078 0.40364 0.0044 0.41054 0.02662 C 0.41146 0.02916 0.4125 0.03518 0.4125 0.03541 L 0.4125 0.03518 " pathEditMode="relative" rAng="0" ptsTypes="AAAAAAAAAA">
                                      <p:cBhvr>
                                        <p:cTn id="213" dur="2000" fill="hold"/>
                                        <p:tgtEl>
                                          <p:spTgt spid="1026"/>
                                        </p:tgtEl>
                                        <p:attrNameLst>
                                          <p:attrName>ppt_x</p:attrName>
                                          <p:attrName>ppt_y</p:attrName>
                                        </p:attrNameLst>
                                      </p:cBhvr>
                                      <p:rCtr x="3125" y="3565"/>
                                    </p:animMotion>
                                  </p:childTnLst>
                                </p:cTn>
                              </p:par>
                            </p:childTnLst>
                          </p:cTn>
                        </p:par>
                      </p:childTnLst>
                    </p:cTn>
                  </p:par>
                  <p:par>
                    <p:cTn id="214" fill="hold">
                      <p:stCondLst>
                        <p:cond delay="indefinite"/>
                      </p:stCondLst>
                      <p:childTnLst>
                        <p:par>
                          <p:cTn id="215" fill="hold">
                            <p:stCondLst>
                              <p:cond delay="0"/>
                            </p:stCondLst>
                            <p:childTnLst>
                              <p:par>
                                <p:cTn id="216" presetID="0" presetClass="path" presetSubtype="0" accel="50000" decel="50000" fill="hold" nodeType="clickEffect">
                                  <p:stCondLst>
                                    <p:cond delay="0"/>
                                  </p:stCondLst>
                                  <p:childTnLst>
                                    <p:animMotion origin="layout" path="M 0.41445 0.0412 L 0.41445 0.04143 C 0.41497 0.04953 0.4151 0.05833 0.41614 0.06666 C 0.41679 0.07245 0.41979 0.08379 0.41979 0.08403 C 0.41784 0.15139 0.41784 0.12754 0.41784 0.15532 L 0.41784 0.15555 " pathEditMode="relative" rAng="0" ptsTypes="AAAAAA">
                                      <p:cBhvr>
                                        <p:cTn id="217" dur="2000" fill="hold"/>
                                        <p:tgtEl>
                                          <p:spTgt spid="1026"/>
                                        </p:tgtEl>
                                        <p:attrNameLst>
                                          <p:attrName>ppt_x</p:attrName>
                                          <p:attrName>ppt_y</p:attrName>
                                        </p:attrNameLst>
                                      </p:cBhvr>
                                      <p:rCtr x="260" y="5718"/>
                                    </p:animMotion>
                                  </p:childTnLst>
                                </p:cTn>
                              </p:par>
                            </p:childTnLst>
                          </p:cTn>
                        </p:par>
                      </p:childTnLst>
                    </p:cTn>
                  </p:par>
                  <p:par>
                    <p:cTn id="218" fill="hold">
                      <p:stCondLst>
                        <p:cond delay="indefinite"/>
                      </p:stCondLst>
                      <p:childTnLst>
                        <p:par>
                          <p:cTn id="219" fill="hold">
                            <p:stCondLst>
                              <p:cond delay="0"/>
                            </p:stCondLst>
                            <p:childTnLst>
                              <p:par>
                                <p:cTn id="220" presetID="0" presetClass="path" presetSubtype="0" accel="50000" decel="50000" fill="hold" nodeType="clickEffect">
                                  <p:stCondLst>
                                    <p:cond delay="0"/>
                                  </p:stCondLst>
                                  <p:childTnLst>
                                    <p:animMotion origin="layout" path="M 0.42864 0.14953 L 0.42864 0.14977 L 0.41614 0.20949 L 0.4125 0.22662 C 0.41198 0.2294 0.41185 0.23287 0.41081 0.23518 L 0.40716 0.24352 C 0.40586 0.24953 0.40456 0.25509 0.40364 0.26088 L 0.40195 0.27245 L 0.40195 0.27268 " pathEditMode="relative" rAng="0" ptsTypes="AAAAAAAAA">
                                      <p:cBhvr>
                                        <p:cTn id="221" dur="2000" fill="hold"/>
                                        <p:tgtEl>
                                          <p:spTgt spid="1026"/>
                                        </p:tgtEl>
                                        <p:attrNameLst>
                                          <p:attrName>ppt_x</p:attrName>
                                          <p:attrName>ppt_y</p:attrName>
                                        </p:attrNameLst>
                                      </p:cBhvr>
                                      <p:rCtr x="-1341" y="6157"/>
                                    </p:animMotion>
                                  </p:childTnLst>
                                </p:cTn>
                              </p:par>
                            </p:childTnLst>
                          </p:cTn>
                        </p:par>
                      </p:childTnLst>
                    </p:cTn>
                  </p:par>
                  <p:par>
                    <p:cTn id="222" fill="hold">
                      <p:stCondLst>
                        <p:cond delay="indefinite"/>
                      </p:stCondLst>
                      <p:childTnLst>
                        <p:par>
                          <p:cTn id="223" fill="hold">
                            <p:stCondLst>
                              <p:cond delay="0"/>
                            </p:stCondLst>
                            <p:childTnLst>
                              <p:par>
                                <p:cTn id="224" presetID="0" presetClass="path" presetSubtype="0" accel="50000" decel="50000" fill="hold" nodeType="clickEffect">
                                  <p:stCondLst>
                                    <p:cond delay="0"/>
                                  </p:stCondLst>
                                  <p:childTnLst>
                                    <p:animMotion origin="layout" path="M 0.40195 0.26666 L 0.40195 0.2669 C 0.39948 0.27615 0.39674 0.28565 0.39466 0.29537 C 0.38138 0.35578 0.39114 0.32361 0.38216 0.35231 C 0.38034 0.36342 0.38008 0.36713 0.37669 0.37801 C 0.37643 0.3794 0.37552 0.38009 0.375 0.38102 L 0.375 0.38125 " pathEditMode="relative" rAng="0" ptsTypes="AAAAAAA">
                                      <p:cBhvr>
                                        <p:cTn id="225" dur="2000" fill="hold"/>
                                        <p:tgtEl>
                                          <p:spTgt spid="1026"/>
                                        </p:tgtEl>
                                        <p:attrNameLst>
                                          <p:attrName>ppt_x</p:attrName>
                                          <p:attrName>ppt_y</p:attrName>
                                        </p:attrNameLst>
                                      </p:cBhvr>
                                      <p:rCtr x="-1354" y="5718"/>
                                    </p:animMotion>
                                  </p:childTnLst>
                                </p:cTn>
                              </p:par>
                            </p:childTnLst>
                          </p:cTn>
                        </p:par>
                      </p:childTnLst>
                    </p:cTn>
                  </p:par>
                  <p:par>
                    <p:cTn id="226" fill="hold">
                      <p:stCondLst>
                        <p:cond delay="indefinite"/>
                      </p:stCondLst>
                      <p:childTnLst>
                        <p:par>
                          <p:cTn id="227" fill="hold">
                            <p:stCondLst>
                              <p:cond delay="0"/>
                            </p:stCondLst>
                            <p:childTnLst>
                              <p:par>
                                <p:cTn id="228" presetID="0" presetClass="path" presetSubtype="0" accel="50000" decel="50000" fill="hold" nodeType="clickEffect">
                                  <p:stCondLst>
                                    <p:cond delay="0"/>
                                  </p:stCondLst>
                                  <p:childTnLst>
                                    <p:animMotion origin="layout" path="M 0.38021 0.37523 L 0.38021 0.37546 L 0.37708 0.43518 C 0.37656 0.44537 0.37669 0.45532 0.37552 0.46528 C 0.37383 0.47824 0.37396 0.47338 0.37396 0.48032 L 0.37396 0.48055 " pathEditMode="relative" rAng="0" ptsTypes="AAAAAA">
                                      <p:cBhvr>
                                        <p:cTn id="229" dur="2000" fill="hold"/>
                                        <p:tgtEl>
                                          <p:spTgt spid="1026"/>
                                        </p:tgtEl>
                                        <p:attrNameLst>
                                          <p:attrName>ppt_x</p:attrName>
                                          <p:attrName>ppt_y</p:attrName>
                                        </p:attrNameLst>
                                      </p:cBhvr>
                                      <p:rCtr x="-326" y="5255"/>
                                    </p:animMotion>
                                  </p:childTnLst>
                                </p:cTn>
                              </p:par>
                            </p:childTnLst>
                          </p:cTn>
                        </p:par>
                      </p:childTnLst>
                    </p:cTn>
                  </p:par>
                  <p:par>
                    <p:cTn id="230" fill="hold">
                      <p:stCondLst>
                        <p:cond delay="indefinite"/>
                      </p:stCondLst>
                      <p:childTnLst>
                        <p:par>
                          <p:cTn id="231" fill="hold">
                            <p:stCondLst>
                              <p:cond delay="0"/>
                            </p:stCondLst>
                            <p:childTnLst>
                              <p:par>
                                <p:cTn id="232" presetID="0" presetClass="path" presetSubtype="0" accel="50000" decel="50000" fill="hold" nodeType="clickEffect">
                                  <p:stCondLst>
                                    <p:cond delay="0"/>
                                  </p:stCondLst>
                                  <p:childTnLst>
                                    <p:animMotion origin="layout" path="M 0.37539 0.47778 L 0.37539 0.47801 C 0.375 0.48773 0.37461 0.49768 0.37396 0.50787 C 0.37357 0.51018 0.37252 0.5125 0.37226 0.51504 C 0.37148 0.52176 0.37122 0.52824 0.37083 0.53495 C 0.37122 0.54328 0.37148 0.55185 0.37226 0.55995 C 0.37252 0.56273 0.37357 0.56504 0.37396 0.56782 C 0.37461 0.57338 0.37383 0.58009 0.37539 0.58495 C 0.37617 0.5875 0.37864 0.58634 0.38021 0.58773 C 0.38333 0.59051 0.38685 0.59328 0.38958 0.59768 C 0.39101 0.6 0.39219 0.60324 0.39414 0.60509 C 0.41041 0.61944 0.39883 0.60254 0.40677 0.61528 L 0.40677 0.61551 " pathEditMode="relative" rAng="0" ptsTypes="AAAAAAAAAAAAA">
                                      <p:cBhvr>
                                        <p:cTn id="233" dur="2000" fill="hold"/>
                                        <p:tgtEl>
                                          <p:spTgt spid="1026"/>
                                        </p:tgtEl>
                                        <p:attrNameLst>
                                          <p:attrName>ppt_x</p:attrName>
                                          <p:attrName>ppt_y</p:attrName>
                                        </p:attrNameLst>
                                      </p:cBhvr>
                                      <p:rCtr x="1341" y="6875"/>
                                    </p:animMotion>
                                  </p:childTnLst>
                                </p:cTn>
                              </p:par>
                            </p:childTnLst>
                          </p:cTn>
                        </p:par>
                      </p:childTnLst>
                    </p:cTn>
                  </p:par>
                  <p:par>
                    <p:cTn id="234" fill="hold">
                      <p:stCondLst>
                        <p:cond delay="indefinite"/>
                      </p:stCondLst>
                      <p:childTnLst>
                        <p:par>
                          <p:cTn id="235" fill="hold">
                            <p:stCondLst>
                              <p:cond delay="0"/>
                            </p:stCondLst>
                            <p:childTnLst>
                              <p:par>
                                <p:cTn id="236" presetID="0" presetClass="path" presetSubtype="0" accel="50000" decel="50000" fill="hold" nodeType="clickEffect">
                                  <p:stCondLst>
                                    <p:cond delay="0"/>
                                  </p:stCondLst>
                                  <p:childTnLst>
                                    <p:animMotion origin="layout" path="M 0.40833 0.61782 L 0.40833 0.61805 C 0.40872 0.63102 0.40846 0.64444 0.40976 0.65787 C 0.41002 0.66065 0.41146 0.66296 0.41289 0.66504 C 0.41966 0.67453 0.42044 0.67407 0.42708 0.67778 C 0.43216 0.67639 0.44271 0.675 0.44726 0.6699 L 0.45208 0.66504 C 0.45729 0.65254 0.45221 0.66111 0.45976 0.65509 C 0.46146 0.65393 0.46289 0.65139 0.46458 0.65 C 0.47448 0.64305 0.47487 0.6449 0.48646 0.6449 L 0.48646 0.64514 " pathEditMode="relative" rAng="0" ptsTypes="AAAAAAAAAAA">
                                      <p:cBhvr>
                                        <p:cTn id="237" dur="2000" fill="hold"/>
                                        <p:tgtEl>
                                          <p:spTgt spid="1026"/>
                                        </p:tgtEl>
                                        <p:attrNameLst>
                                          <p:attrName>ppt_x</p:attrName>
                                          <p:attrName>ppt_y</p:attrName>
                                        </p:attrNameLst>
                                      </p:cBhvr>
                                      <p:rCtr x="3906" y="2986"/>
                                    </p:animMotion>
                                  </p:childTnLst>
                                </p:cTn>
                              </p:par>
                            </p:childTnLst>
                          </p:cTn>
                        </p:par>
                      </p:childTnLst>
                    </p:cTn>
                  </p:par>
                  <p:par>
                    <p:cTn id="238" fill="hold">
                      <p:stCondLst>
                        <p:cond delay="indefinite"/>
                      </p:stCondLst>
                      <p:childTnLst>
                        <p:par>
                          <p:cTn id="239" fill="hold">
                            <p:stCondLst>
                              <p:cond delay="0"/>
                            </p:stCondLst>
                            <p:childTnLst>
                              <p:par>
                                <p:cTn id="240" presetID="0" presetClass="path" presetSubtype="0" accel="50000" decel="50000" fill="hold" nodeType="clickEffect">
                                  <p:stCondLst>
                                    <p:cond delay="0"/>
                                  </p:stCondLst>
                                  <p:childTnLst>
                                    <p:animMotion origin="layout" path="M 0.49114 0.63773 L 0.49114 0.63796 C 0.49687 0.63703 0.50273 0.63773 0.50833 0.63518 C 0.51354 0.63287 0.51836 0.62384 0.52226 0.61782 C 0.52617 0.59861 0.522 0.62083 0.52539 0.58032 C 0.52565 0.57754 0.52591 0.57453 0.52708 0.57268 C 0.52969 0.56828 0.53333 0.5662 0.53646 0.56273 C 0.54153 0.55717 0.53919 0.55787 0.54271 0.55787 L 0.54271 0.5581 " pathEditMode="relative" rAng="0" ptsTypes="AAAAAAAAA">
                                      <p:cBhvr>
                                        <p:cTn id="241" dur="2000" fill="hold"/>
                                        <p:tgtEl>
                                          <p:spTgt spid="1026"/>
                                        </p:tgtEl>
                                        <p:attrNameLst>
                                          <p:attrName>ppt_x</p:attrName>
                                          <p:attrName>ppt_y</p:attrName>
                                        </p:attrNameLst>
                                      </p:cBhvr>
                                      <p:rCtr x="2578" y="-4005"/>
                                    </p:animMotion>
                                  </p:childTnLst>
                                </p:cTn>
                              </p:par>
                            </p:childTnLst>
                          </p:cTn>
                        </p:par>
                      </p:childTnLst>
                    </p:cTn>
                  </p:par>
                  <p:par>
                    <p:cTn id="242" fill="hold">
                      <p:stCondLst>
                        <p:cond delay="indefinite"/>
                      </p:stCondLst>
                      <p:childTnLst>
                        <p:par>
                          <p:cTn id="243" fill="hold">
                            <p:stCondLst>
                              <p:cond delay="0"/>
                            </p:stCondLst>
                            <p:childTnLst>
                              <p:par>
                                <p:cTn id="244" presetID="0" presetClass="path" presetSubtype="0" accel="50000" decel="50000" fill="hold" nodeType="clickEffect">
                                  <p:stCondLst>
                                    <p:cond delay="0"/>
                                  </p:stCondLst>
                                  <p:childTnLst>
                                    <p:animMotion origin="layout" path="M 0.54414 0.55532 L 0.54414 0.55555 C 0.54791 0.55 0.55195 0.54583 0.55521 0.54004 C 0.55768 0.53588 0.56146 0.525 0.56146 0.52523 C 0.56081 0.51828 0.56133 0.51134 0.55976 0.50509 C 0.55898 0.50231 0.55677 0.50139 0.55521 0.5 C 0.55156 0.49722 0.54622 0.49676 0.54271 0.4949 C 0.54101 0.49444 0.53958 0.49328 0.53789 0.49282 C 0.53372 0.48796 0.53229 0.48796 0.53021 0.48009 C 0.52877 0.47523 0.52708 0.46504 0.52708 0.46528 C 0.52747 0.46111 0.52773 0.45671 0.52851 0.45278 C 0.52929 0.44745 0.53164 0.43773 0.53164 0.43796 L 0.53164 0.43773 " pathEditMode="relative" rAng="0" ptsTypes="AAAAAAAAAAAAA">
                                      <p:cBhvr>
                                        <p:cTn id="245" dur="2000" fill="hold"/>
                                        <p:tgtEl>
                                          <p:spTgt spid="1026"/>
                                        </p:tgtEl>
                                        <p:attrNameLst>
                                          <p:attrName>ppt_x</p:attrName>
                                          <p:attrName>ppt_y</p:attrName>
                                        </p:attrNameLst>
                                      </p:cBhvr>
                                      <p:rCtr x="13" y="-5880"/>
                                    </p:animMotion>
                                  </p:childTnLst>
                                </p:cTn>
                              </p:par>
                            </p:childTnLst>
                          </p:cTn>
                        </p:par>
                      </p:childTnLst>
                    </p:cTn>
                  </p:par>
                  <p:par>
                    <p:cTn id="246" fill="hold">
                      <p:stCondLst>
                        <p:cond delay="indefinite"/>
                      </p:stCondLst>
                      <p:childTnLst>
                        <p:par>
                          <p:cTn id="247" fill="hold">
                            <p:stCondLst>
                              <p:cond delay="0"/>
                            </p:stCondLst>
                            <p:childTnLst>
                              <p:par>
                                <p:cTn id="248" presetID="0" presetClass="path" presetSubtype="0" accel="50000" decel="50000" fill="hold" nodeType="clickEffect">
                                  <p:stCondLst>
                                    <p:cond delay="0"/>
                                  </p:stCondLst>
                                  <p:childTnLst>
                                    <p:animMotion origin="layout" path="M 0.53177 0.44282 L 0.53177 0.44305 C 0.53437 0.43657 0.53685 0.43078 0.53958 0.425 C 0.54101 0.42245 0.5431 0.4206 0.54427 0.41782 C 0.54518 0.41551 0.54492 0.4125 0.54583 0.40995 C 0.54648 0.4074 0.54791 0.40509 0.54896 0.40278 C 0.54948 0.4 0.55052 0.39768 0.55052 0.3949 C 0.55052 0.39004 0.55039 0.38472 0.54896 0.38009 C 0.54804 0.37754 0.54596 0.37615 0.54427 0.375 C 0.54062 0.37338 0.53698 0.37361 0.53333 0.37268 C 0.52565 0.3706 0.52695 0.37083 0.52083 0.36782 C 0.50742 0.35324 0.52304 0.37245 0.51458 0.35509 C 0.51341 0.35278 0.51146 0.35162 0.50989 0.35 C 0.50872 0.34421 0.50742 0.33889 0.50677 0.33287 C 0.50664 0.33102 0.50677 0.3294 0.50677 0.32778 L 0.50677 0.32801 " pathEditMode="relative" rAng="0" ptsTypes="AAAAAAAAAAAAAAAA">
                                      <p:cBhvr>
                                        <p:cTn id="249" dur="2000" fill="hold"/>
                                        <p:tgtEl>
                                          <p:spTgt spid="1026"/>
                                        </p:tgtEl>
                                        <p:attrNameLst>
                                          <p:attrName>ppt_x</p:attrName>
                                          <p:attrName>ppt_y</p:attrName>
                                        </p:attrNameLst>
                                      </p:cBhvr>
                                      <p:rCtr x="-326" y="-5741"/>
                                    </p:animMotion>
                                  </p:childTnLst>
                                </p:cTn>
                              </p:par>
                            </p:childTnLst>
                          </p:cTn>
                        </p:par>
                      </p:childTnLst>
                    </p:cTn>
                  </p:par>
                  <p:par>
                    <p:cTn id="250" fill="hold">
                      <p:stCondLst>
                        <p:cond delay="indefinite"/>
                      </p:stCondLst>
                      <p:childTnLst>
                        <p:par>
                          <p:cTn id="251" fill="hold">
                            <p:stCondLst>
                              <p:cond delay="0"/>
                            </p:stCondLst>
                            <p:childTnLst>
                              <p:par>
                                <p:cTn id="252" presetID="0" presetClass="path" presetSubtype="0" accel="50000" decel="50000" fill="hold" nodeType="clickEffect">
                                  <p:stCondLst>
                                    <p:cond delay="0"/>
                                  </p:stCondLst>
                                  <p:childTnLst>
                                    <p:animMotion origin="layout" path="M 0.50664 0.31528 L 0.50664 0.31551 C 0.50351 0.30949 0.50091 0.30278 0.49726 0.29768 C 0.49596 0.29583 0.49414 0.29629 0.49271 0.2949 C 0.48945 0.29213 0.48646 0.28842 0.48333 0.28495 L 0.47851 0.28009 L 0.47396 0.275 C 0.47291 0.27268 0.47148 0.27037 0.47083 0.26782 C 0.4694 0.26273 0.46771 0.25278 0.46771 0.25301 C 0.475 0.23518 0.47083 0.2412 0.47851 0.23287 C 0.48164 0.21805 0.47773 0.23148 0.48476 0.2199 C 0.48607 0.21805 0.48646 0.21481 0.48789 0.21273 C 0.49075 0.20856 0.49414 0.20602 0.49726 0.20278 C 0.49896 0.20115 0.50013 0.19861 0.50208 0.19768 L 0.51146 0.19282 L 0.51146 0.19305 " pathEditMode="relative" rAng="0" ptsTypes="AAAAAAAAAAAAAAAA">
                                      <p:cBhvr>
                                        <p:cTn id="253" dur="2000" fill="hold"/>
                                        <p:tgtEl>
                                          <p:spTgt spid="1026"/>
                                        </p:tgtEl>
                                        <p:attrNameLst>
                                          <p:attrName>ppt_x</p:attrName>
                                          <p:attrName>ppt_y</p:attrName>
                                        </p:attrNameLst>
                                      </p:cBhvr>
                                      <p:rCtr x="-1706" y="-6111"/>
                                    </p:animMotion>
                                  </p:childTnLst>
                                </p:cTn>
                              </p:par>
                            </p:childTnLst>
                          </p:cTn>
                        </p:par>
                      </p:childTnLst>
                    </p:cTn>
                  </p:par>
                  <p:par>
                    <p:cTn id="254" fill="hold">
                      <p:stCondLst>
                        <p:cond delay="indefinite"/>
                      </p:stCondLst>
                      <p:childTnLst>
                        <p:par>
                          <p:cTn id="255" fill="hold">
                            <p:stCondLst>
                              <p:cond delay="0"/>
                            </p:stCondLst>
                            <p:childTnLst>
                              <p:par>
                                <p:cTn id="256" presetID="0" presetClass="path" presetSubtype="0" accel="50000" decel="50000" fill="hold" nodeType="clickEffect">
                                  <p:stCondLst>
                                    <p:cond delay="0"/>
                                  </p:stCondLst>
                                  <p:childTnLst>
                                    <p:animMotion origin="layout" path="M 0.51146 0.19282 L 0.51146 0.19305 C 0.51393 0.18657 0.51627 0.18078 0.51914 0.175 C 0.52044 0.17245 0.52252 0.1706 0.52383 0.16782 C 0.52487 0.16551 0.52461 0.1625 0.52539 0.15995 C 0.53138 0.14074 0.52617 0.16389 0.53008 0.1449 C 0.53177 0.07037 0.53164 0.09699 0.53164 0.06528 L 0.53164 0.06551 " pathEditMode="relative" rAng="0" ptsTypes="AAAAAAAA">
                                      <p:cBhvr>
                                        <p:cTn id="257" dur="2000" fill="hold"/>
                                        <p:tgtEl>
                                          <p:spTgt spid="1026"/>
                                        </p:tgtEl>
                                        <p:attrNameLst>
                                          <p:attrName>ppt_x</p:attrName>
                                          <p:attrName>ppt_y</p:attrName>
                                        </p:attrNameLst>
                                      </p:cBhvr>
                                      <p:rCtr x="1003" y="-6366"/>
                                    </p:animMotion>
                                  </p:childTnLst>
                                </p:cTn>
                              </p:par>
                            </p:childTnLst>
                          </p:cTn>
                        </p:par>
                      </p:childTnLst>
                    </p:cTn>
                  </p:par>
                  <p:par>
                    <p:cTn id="258" fill="hold">
                      <p:stCondLst>
                        <p:cond delay="indefinite"/>
                      </p:stCondLst>
                      <p:childTnLst>
                        <p:par>
                          <p:cTn id="259" fill="hold">
                            <p:stCondLst>
                              <p:cond delay="0"/>
                            </p:stCondLst>
                            <p:childTnLst>
                              <p:par>
                                <p:cTn id="260" presetID="0" presetClass="path" presetSubtype="0" accel="50000" decel="50000" fill="hold" nodeType="clickEffect">
                                  <p:stCondLst>
                                    <p:cond delay="0"/>
                                  </p:stCondLst>
                                  <p:childTnLst>
                                    <p:animMotion origin="layout" path="M 0.53646 0.04768 L 0.53646 0.04791 L 0.55208 0.03009 C 0.55351 0.02824 0.55482 0.02615 0.55664 0.025 L 0.56146 0.02245 C 0.57331 0.00995 0.56966 0.01157 0.59583 0.0199 C 0.59948 0.02129 0.60247 0.02592 0.60521 0.03009 C 0.61028 0.03842 0.60768 0.0375 0.61146 0.0375 L 0.61146 0.03773 " pathEditMode="relative" rAng="0" ptsTypes="AAAAAAAAA">
                                      <p:cBhvr>
                                        <p:cTn id="261" dur="2000" fill="hold"/>
                                        <p:tgtEl>
                                          <p:spTgt spid="1026"/>
                                        </p:tgtEl>
                                        <p:attrNameLst>
                                          <p:attrName>ppt_x</p:attrName>
                                          <p:attrName>ppt_y</p:attrName>
                                        </p:attrNameLst>
                                      </p:cBhvr>
                                      <p:rCtr x="3750" y="-1713"/>
                                    </p:animMotion>
                                  </p:childTnLst>
                                </p:cTn>
                              </p:par>
                            </p:childTnLst>
                          </p:cTn>
                        </p:par>
                      </p:childTnLst>
                    </p:cTn>
                  </p:par>
                  <p:par>
                    <p:cTn id="262" fill="hold">
                      <p:stCondLst>
                        <p:cond delay="indefinite"/>
                      </p:stCondLst>
                      <p:childTnLst>
                        <p:par>
                          <p:cTn id="263" fill="hold">
                            <p:stCondLst>
                              <p:cond delay="0"/>
                            </p:stCondLst>
                            <p:childTnLst>
                              <p:par>
                                <p:cTn id="264" presetID="0" presetClass="path" presetSubtype="0" accel="50000" decel="50000" fill="hold" nodeType="clickEffect">
                                  <p:stCondLst>
                                    <p:cond delay="0"/>
                                  </p:stCondLst>
                                  <p:childTnLst>
                                    <p:animMotion origin="layout" path="M 0.61614 0.03032 L 0.61614 0.03055 L 0.62851 0.03773 C 0.63008 0.03865 0.63164 0.03981 0.63333 0.04028 C 0.63685 0.04143 0.64062 0.0419 0.64414 0.04282 C 0.64583 0.04352 0.64739 0.04398 0.64896 0.04537 C 0.65208 0.04815 0.65833 0.05532 0.65833 0.05555 L 0.66289 0.07778 L 0.66458 0.08518 C 0.66393 0.09606 0.66406 0.10694 0.66289 0.11782 C 0.6625 0.12268 0.66081 0.12778 0.65976 0.13287 C 0.65846 0.13865 0.65729 0.14398 0.65664 0.15023 C 0.65664 0.15162 0.65664 0.1537 0.65664 0.15532 L 0.65664 0.15555 " pathEditMode="relative" rAng="0" ptsTypes="AAAAAAAAAAAAAA">
                                      <p:cBhvr>
                                        <p:cTn id="265" dur="2000" fill="hold"/>
                                        <p:tgtEl>
                                          <p:spTgt spid="1026"/>
                                        </p:tgtEl>
                                        <p:attrNameLst>
                                          <p:attrName>ppt_x</p:attrName>
                                          <p:attrName>ppt_y</p:attrName>
                                        </p:attrNameLst>
                                      </p:cBhvr>
                                      <p:rCtr x="2422" y="6250"/>
                                    </p:animMotion>
                                  </p:childTnLst>
                                </p:cTn>
                              </p:par>
                            </p:childTnLst>
                          </p:cTn>
                        </p:par>
                      </p:childTnLst>
                    </p:cTn>
                  </p:par>
                  <p:par>
                    <p:cTn id="266" fill="hold">
                      <p:stCondLst>
                        <p:cond delay="indefinite"/>
                      </p:stCondLst>
                      <p:childTnLst>
                        <p:par>
                          <p:cTn id="267" fill="hold">
                            <p:stCondLst>
                              <p:cond delay="0"/>
                            </p:stCondLst>
                            <p:childTnLst>
                              <p:par>
                                <p:cTn id="268" presetID="0" presetClass="path" presetSubtype="0" accel="50000" decel="50000" fill="hold" nodeType="clickEffect">
                                  <p:stCondLst>
                                    <p:cond delay="0"/>
                                  </p:stCondLst>
                                  <p:childTnLst>
                                    <p:animMotion origin="layout" path="M 0.66133 0.15278 L 0.66133 0.15301 C 0.65924 0.16111 0.65729 0.16944 0.65508 0.17778 C 0.65416 0.18102 0.65208 0.18379 0.65195 0.18773 C 0.65156 0.19352 0.65208 0.19977 0.65351 0.20532 C 0.65612 0.21528 0.66289 0.22106 0.66758 0.22778 C 0.66979 0.23078 0.67174 0.23449 0.67383 0.23773 C 0.67435 0.24028 0.67487 0.24282 0.67539 0.24537 C 0.67643 0.24953 0.67851 0.25324 0.67851 0.25787 C 0.67851 0.26528 0.67448 0.27268 0.67539 0.28032 C 0.67591 0.28449 0.68021 0.27037 0.68021 0.2706 L 0.68021 0.27037 " pathEditMode="relative" rAng="0" ptsTypes="AAAAAAAAAAAA">
                                      <p:cBhvr>
                                        <p:cTn id="269" dur="2000" fill="hold"/>
                                        <p:tgtEl>
                                          <p:spTgt spid="1026"/>
                                        </p:tgtEl>
                                        <p:attrNameLst>
                                          <p:attrName>ppt_x</p:attrName>
                                          <p:attrName>ppt_y</p:attrName>
                                        </p:attrNameLst>
                                      </p:cBhvr>
                                      <p:rCtr x="469" y="6412"/>
                                    </p:animMotion>
                                  </p:childTnLst>
                                </p:cTn>
                              </p:par>
                            </p:childTnLst>
                          </p:cTn>
                        </p:par>
                      </p:childTnLst>
                    </p:cTn>
                  </p:par>
                  <p:par>
                    <p:cTn id="270" fill="hold">
                      <p:stCondLst>
                        <p:cond delay="indefinite"/>
                      </p:stCondLst>
                      <p:childTnLst>
                        <p:par>
                          <p:cTn id="271" fill="hold">
                            <p:stCondLst>
                              <p:cond delay="0"/>
                            </p:stCondLst>
                            <p:childTnLst>
                              <p:par>
                                <p:cTn id="272" presetID="0" presetClass="path" presetSubtype="0" accel="50000" decel="50000" fill="hold" nodeType="clickEffect">
                                  <p:stCondLst>
                                    <p:cond delay="0"/>
                                  </p:stCondLst>
                                  <p:childTnLst>
                                    <p:animMotion origin="layout" path="M 0.68489 0.27523 L 0.68489 0.27546 C 0.66028 0.32245 0.67148 0.30949 0.65677 0.32523 C 0.66107 0.33055 0.66523 0.33379 0.66771 0.34282 C 0.66875 0.34629 0.66875 0.35115 0.66927 0.35532 C 0.65781 0.37338 0.65833 0.36435 0.65833 0.37523 L 0.65833 0.37546 " pathEditMode="relative" rAng="0" ptsTypes="AAAAAAA">
                                      <p:cBhvr>
                                        <p:cTn id="273" dur="2000" fill="hold"/>
                                        <p:tgtEl>
                                          <p:spTgt spid="1026"/>
                                        </p:tgtEl>
                                        <p:attrNameLst>
                                          <p:attrName>ppt_x</p:attrName>
                                          <p:attrName>ppt_y</p:attrName>
                                        </p:attrNameLst>
                                      </p:cBhvr>
                                      <p:rCtr x="-1406" y="5000"/>
                                    </p:animMotion>
                                  </p:childTnLst>
                                </p:cTn>
                              </p:par>
                            </p:childTnLst>
                          </p:cTn>
                        </p:par>
                      </p:childTnLst>
                    </p:cTn>
                  </p:par>
                  <p:par>
                    <p:cTn id="274" fill="hold">
                      <p:stCondLst>
                        <p:cond delay="indefinite"/>
                      </p:stCondLst>
                      <p:childTnLst>
                        <p:par>
                          <p:cTn id="275" fill="hold">
                            <p:stCondLst>
                              <p:cond delay="0"/>
                            </p:stCondLst>
                            <p:childTnLst>
                              <p:par>
                                <p:cTn id="276" presetID="0" presetClass="path" presetSubtype="0" accel="50000" decel="50000" fill="hold" nodeType="clickEffect">
                                  <p:stCondLst>
                                    <p:cond delay="0"/>
                                  </p:stCondLst>
                                  <p:childTnLst>
                                    <p:animMotion origin="layout" path="M 0.65833 0.37523 L 0.65833 0.37546 C 0.65456 0.38032 0.65065 0.38472 0.64726 0.39028 C 0.63685 0.40694 0.65208 0.38935 0.63958 0.40278 C 0.63229 0.42037 0.63646 0.41435 0.62851 0.42268 C 0.62278 0.43634 0.62851 0.42477 0.62083 0.43518 C 0.61627 0.4412 0.61601 0.44282 0.61302 0.45023 C 0.61354 0.45949 0.61341 0.46852 0.61458 0.47778 C 0.61497 0.48055 0.61627 0.4831 0.61771 0.48518 C 0.622 0.49259 0.62695 0.4919 0.63333 0.49282 C 0.63633 0.49305 0.63958 0.49282 0.64271 0.49282 L 0.64271 0.49305 " pathEditMode="relative" rAng="0" ptsTypes="AAAAAAAAAAAA">
                                      <p:cBhvr>
                                        <p:cTn id="277" dur="2000" fill="hold"/>
                                        <p:tgtEl>
                                          <p:spTgt spid="1026"/>
                                        </p:tgtEl>
                                        <p:attrNameLst>
                                          <p:attrName>ppt_x</p:attrName>
                                          <p:attrName>ppt_y</p:attrName>
                                        </p:attrNameLst>
                                      </p:cBhvr>
                                      <p:rCtr x="-2266" y="5880"/>
                                    </p:animMotion>
                                  </p:childTnLst>
                                </p:cTn>
                              </p:par>
                            </p:childTnLst>
                          </p:cTn>
                        </p:par>
                      </p:childTnLst>
                    </p:cTn>
                  </p:par>
                  <p:par>
                    <p:cTn id="278" fill="hold">
                      <p:stCondLst>
                        <p:cond delay="indefinite"/>
                      </p:stCondLst>
                      <p:childTnLst>
                        <p:par>
                          <p:cTn id="279" fill="hold">
                            <p:stCondLst>
                              <p:cond delay="0"/>
                            </p:stCondLst>
                            <p:childTnLst>
                              <p:par>
                                <p:cTn id="280" presetID="0" presetClass="path" presetSubtype="0" accel="50000" decel="50000" fill="hold" nodeType="clickEffect">
                                  <p:stCondLst>
                                    <p:cond delay="0"/>
                                  </p:stCondLst>
                                  <p:childTnLst>
                                    <p:animMotion origin="layout" path="M 0.64583 0.48773 L 0.64583 0.48796 C 0.64739 0.49444 0.64896 0.50092 0.65052 0.50787 C 0.65156 0.5125 0.65364 0.52268 0.65364 0.52291 C 0.65312 0.52662 0.65312 0.53148 0.65208 0.53495 C 0.65052 0.54004 0.64531 0.54467 0.64271 0.54768 C 0.63424 0.56782 0.64531 0.54328 0.63489 0.55995 C 0.63346 0.56227 0.63281 0.56504 0.63177 0.56782 C 0.63125 0.5699 0.63086 0.57268 0.63021 0.575 C 0.62409 0.59444 0.62929 0.57129 0.62552 0.59004 C 0.62604 0.59768 0.62643 0.61898 0.63333 0.62268 L 0.63802 0.62523 L 0.65052 0.62268 L 0.65052 0.62291 " pathEditMode="relative" rAng="0" ptsTypes="AAAAAAAAAAAAAA">
                                      <p:cBhvr>
                                        <p:cTn id="281" dur="2000" fill="hold"/>
                                        <p:tgtEl>
                                          <p:spTgt spid="1026"/>
                                        </p:tgtEl>
                                        <p:attrNameLst>
                                          <p:attrName>ppt_x</p:attrName>
                                          <p:attrName>ppt_y</p:attrName>
                                        </p:attrNameLst>
                                      </p:cBhvr>
                                      <p:rCtr x="-625" y="6875"/>
                                    </p:animMotion>
                                  </p:childTnLst>
                                </p:cTn>
                              </p:par>
                            </p:childTnLst>
                          </p:cTn>
                        </p:par>
                      </p:childTnLst>
                    </p:cTn>
                  </p:par>
                  <p:par>
                    <p:cTn id="282" fill="hold">
                      <p:stCondLst>
                        <p:cond delay="indefinite"/>
                      </p:stCondLst>
                      <p:childTnLst>
                        <p:par>
                          <p:cTn id="283" fill="hold">
                            <p:stCondLst>
                              <p:cond delay="0"/>
                            </p:stCondLst>
                            <p:childTnLst>
                              <p:par>
                                <p:cTn id="284" presetID="0" presetClass="path" presetSubtype="0" accel="50000" decel="50000" fill="hold" nodeType="clickEffect">
                                  <p:stCondLst>
                                    <p:cond delay="0"/>
                                  </p:stCondLst>
                                  <p:childTnLst>
                                    <p:animMotion origin="layout" path="M 0.65364 0.61528 L 0.65364 0.61551 C 0.65456 0.62222 0.65508 0.63842 0.65989 0.6449 C 0.66263 0.64907 0.66927 0.65509 0.66927 0.65532 C 0.67656 0.67268 0.67239 0.66666 0.68021 0.675 C 0.6832 0.68981 0.67929 0.67639 0.68646 0.68773 C 0.69336 0.69884 0.68502 0.69282 0.69427 0.69768 C 0.69948 0.69676 0.71094 0.6956 0.71614 0.69004 L 0.72083 0.68495 C 0.72461 0.66643 0.7194 0.68935 0.72552 0.6699 C 0.7319 0.64953 0.72122 0.67662 0.73021 0.65509 C 0.73385 0.63727 0.72929 0.65972 0.73333 0.63773 C 0.73372 0.63495 0.73489 0.63009 0.73489 0.63032 L 0.73489 0.63009 " pathEditMode="relative" rAng="0" ptsTypes="AAAAAAAAAAAAAA">
                                      <p:cBhvr>
                                        <p:cTn id="285" dur="2000" fill="hold"/>
                                        <p:tgtEl>
                                          <p:spTgt spid="1026"/>
                                        </p:tgtEl>
                                        <p:attrNameLst>
                                          <p:attrName>ppt_x</p:attrName>
                                          <p:attrName>ppt_y</p:attrName>
                                        </p:attrNameLst>
                                      </p:cBhvr>
                                      <p:rCtr x="4062" y="4120"/>
                                    </p:animMotion>
                                  </p:childTnLst>
                                </p:cTn>
                              </p:par>
                            </p:childTnLst>
                          </p:cTn>
                        </p:par>
                      </p:childTnLst>
                    </p:cTn>
                  </p:par>
                  <p:par>
                    <p:cTn id="286" fill="hold">
                      <p:stCondLst>
                        <p:cond delay="indefinite"/>
                      </p:stCondLst>
                      <p:childTnLst>
                        <p:par>
                          <p:cTn id="287" fill="hold">
                            <p:stCondLst>
                              <p:cond delay="0"/>
                            </p:stCondLst>
                            <p:childTnLst>
                              <p:par>
                                <p:cTn id="288" presetID="0" presetClass="path" presetSubtype="0" accel="50000" decel="50000" fill="hold" nodeType="clickEffect">
                                  <p:stCondLst>
                                    <p:cond delay="0"/>
                                  </p:stCondLst>
                                  <p:childTnLst>
                                    <p:animMotion origin="layout" path="M 0.73646 0.63032 L 0.73646 0.63055 C 0.73685 0.61921 0.73659 0.60833 0.73789 0.59745 C 0.73815 0.59467 0.73997 0.59259 0.74101 0.59004 C 0.74258 0.5875 0.74375 0.58449 0.7457 0.5824 C 0.75377 0.57523 0.76562 0.57615 0.77383 0.575 C 0.77487 0.57245 0.77617 0.57037 0.77695 0.56759 C 0.77825 0.56273 0.78008 0.55254 0.78008 0.55278 C 0.7806 0.51157 0.78021 0.47083 0.78164 0.43009 C 0.78216 0.41551 0.78489 0.41759 0.78789 0.4074 C 0.78919 0.4037 0.79049 0.39398 0.79101 0.39004 C 0.79153 0.3875 0.79219 0.38495 0.79258 0.3824 C 0.79323 0.37916 0.79362 0.37592 0.79414 0.37245 C 0.79518 0.36759 0.79622 0.3625 0.79726 0.3574 C 0.79778 0.35509 0.79961 0.34768 0.79883 0.35 L 0.7957 0.35995 L 0.7957 0.36018 " pathEditMode="relative" rAng="0" ptsTypes="AAAAAAAAAAAAAAAAA">
                                      <p:cBhvr>
                                        <p:cTn id="289" dur="2000" fill="hold"/>
                                        <p:tgtEl>
                                          <p:spTgt spid="1026"/>
                                        </p:tgtEl>
                                        <p:attrNameLst>
                                          <p:attrName>ppt_x</p:attrName>
                                          <p:attrName>ppt_y</p:attrName>
                                        </p:attrNameLst>
                                      </p:cBhvr>
                                      <p:rCtr x="3125" y="-14028"/>
                                    </p:animMotion>
                                  </p:childTnLst>
                                </p:cTn>
                              </p:par>
                            </p:childTnLst>
                          </p:cTn>
                        </p:par>
                        <p:par>
                          <p:cTn id="290" fill="hold">
                            <p:stCondLst>
                              <p:cond delay="2000"/>
                            </p:stCondLst>
                            <p:childTnLst>
                              <p:par>
                                <p:cTn id="291" presetID="1" presetClass="mediacall" presetSubtype="0" fill="hold" nodeType="afterEffect">
                                  <p:stCondLst>
                                    <p:cond delay="0"/>
                                  </p:stCondLst>
                                  <p:childTnLst>
                                    <p:cmd type="call" cmd="playFrom(0.0)">
                                      <p:cBhvr>
                                        <p:cTn id="292" dur="9435" fill="hold"/>
                                        <p:tgtEl>
                                          <p:spTgt spid="19"/>
                                        </p:tgtEl>
                                      </p:cBhvr>
                                    </p:cmd>
                                  </p:childTnLst>
                                </p:cTn>
                              </p:par>
                            </p:childTnLst>
                          </p:cTn>
                        </p:par>
                      </p:childTnLst>
                    </p:cTn>
                  </p:par>
                </p:childTnLst>
              </p:cTn>
              <p:nextCondLst>
                <p:cond evt="onClick" delay="0">
                  <p:tgtEl>
                    <p:spTgt spid="10"/>
                  </p:tgtEl>
                </p:cond>
              </p:nextCondLst>
            </p:seq>
            <p:audio>
              <p:cMediaNode vol="80000">
                <p:cTn id="293" fill="hold" display="0">
                  <p:stCondLst>
                    <p:cond delay="indefinite"/>
                  </p:stCondLst>
                  <p:endCondLst>
                    <p:cond evt="onStopAudio" delay="0">
                      <p:tgtEl>
                        <p:sldTgt/>
                      </p:tgtEl>
                    </p:cond>
                  </p:endCondLst>
                </p:cTn>
                <p:tgtEl>
                  <p:spTgt spid="19"/>
                </p:tgtEl>
              </p:cMediaNode>
            </p:audio>
            <p:seq concurrent="1" nextAc="seek">
              <p:cTn id="294" restart="whenNotActive" fill="hold" evtFilter="cancelBubble" nodeType="interactiveSeq">
                <p:stCondLst>
                  <p:cond evt="onClick" delay="0">
                    <p:tgtEl>
                      <p:spTgt spid="12"/>
                    </p:tgtEl>
                  </p:cond>
                </p:stCondLst>
                <p:endSync evt="end" delay="0">
                  <p:rtn val="all"/>
                </p:endSync>
                <p:childTnLst>
                  <p:par>
                    <p:cTn id="295" fill="hold">
                      <p:stCondLst>
                        <p:cond delay="0"/>
                      </p:stCondLst>
                      <p:childTnLst>
                        <p:par>
                          <p:cTn id="296" fill="hold">
                            <p:stCondLst>
                              <p:cond delay="0"/>
                            </p:stCondLst>
                            <p:childTnLst>
                              <p:par>
                                <p:cTn id="297" presetID="0" presetClass="path" presetSubtype="0" accel="50000" decel="50000" fill="hold" nodeType="clickEffect">
                                  <p:stCondLst>
                                    <p:cond delay="0"/>
                                  </p:stCondLst>
                                  <p:childTnLst>
                                    <p:animMotion origin="layout" path="M 0.01081 0.00949 L 0.01081 0.00972 C 0.01602 0.01018 0.02136 0.01134 0.0267 0.01226 C 0.03451 0.01342 0.04232 0.01296 0.05 0.01504 C 0.05 0.01527 0.06342 0.02222 0.06615 0.02361 L 0.07136 0.02639 C 0.07331 0.02824 0.07513 0.03009 0.0767 0.03217 C 0.07813 0.03379 0.07904 0.03634 0.08034 0.03773 C 0.0819 0.03935 0.08386 0.03981 0.08581 0.04074 C 0.10052 0.05648 0.09219 0.05139 0.11081 0.05509 C 0.1125 0.05601 0.11446 0.05648 0.11615 0.0581 C 0.1198 0.06134 0.1267 0.06944 0.1267 0.06967 C 0.13125 0.09074 0.12461 0.06527 0.13399 0.08356 C 0.13581 0.0875 0.1375 0.10926 0.1375 0.10949 C 0.13802 0.14004 0.1375 0.1706 0.1375 0.20115 L 0.1375 0.20139 " pathEditMode="relative" rAng="0" ptsTypes="AAAAAAAAAAAAAAAA">
                                      <p:cBhvr>
                                        <p:cTn id="298" dur="2000" fill="hold"/>
                                        <p:tgtEl>
                                          <p:spTgt spid="5"/>
                                        </p:tgtEl>
                                        <p:attrNameLst>
                                          <p:attrName>ppt_x</p:attrName>
                                          <p:attrName>ppt_y</p:attrName>
                                        </p:attrNameLst>
                                      </p:cBhvr>
                                      <p:rCtr x="6341" y="9583"/>
                                    </p:animMotion>
                                  </p:childTnLst>
                                </p:cTn>
                              </p:par>
                            </p:childTnLst>
                          </p:cTn>
                        </p:par>
                      </p:childTnLst>
                    </p:cTn>
                  </p:par>
                  <p:par>
                    <p:cTn id="299" fill="hold">
                      <p:stCondLst>
                        <p:cond delay="indefinite"/>
                      </p:stCondLst>
                      <p:childTnLst>
                        <p:par>
                          <p:cTn id="300" fill="hold">
                            <p:stCondLst>
                              <p:cond delay="0"/>
                            </p:stCondLst>
                            <p:childTnLst>
                              <p:par>
                                <p:cTn id="301" presetID="0" presetClass="path" presetSubtype="0" accel="50000" decel="50000" fill="hold" nodeType="clickEffect">
                                  <p:stCondLst>
                                    <p:cond delay="0"/>
                                  </p:stCondLst>
                                  <p:childTnLst>
                                    <p:animMotion origin="layout" path="M 0.14115 0.18935 L 0.14115 0.18958 C 0.13998 0.20601 0.1392 0.21851 0.1375 0.23495 C 0.13698 0.23981 0.13633 0.24467 0.13555 0.24953 C 0.13503 0.25301 0.13438 0.25694 0.13386 0.26088 C 0.13321 0.26643 0.13282 0.27222 0.13217 0.27801 C 0.13008 0.29259 0.13008 0.28055 0.12852 0.29814 C 0.12826 0.30092 0.12852 0.3037 0.12852 0.30671 L 0.12852 0.30694 " pathEditMode="relative" rAng="0" ptsTypes="AAAAAAAAA">
                                      <p:cBhvr>
                                        <p:cTn id="302" dur="2000" fill="hold"/>
                                        <p:tgtEl>
                                          <p:spTgt spid="5"/>
                                        </p:tgtEl>
                                        <p:attrNameLst>
                                          <p:attrName>ppt_x</p:attrName>
                                          <p:attrName>ppt_y</p:attrName>
                                        </p:attrNameLst>
                                      </p:cBhvr>
                                      <p:rCtr x="-638" y="5880"/>
                                    </p:animMotion>
                                  </p:childTnLst>
                                </p:cTn>
                              </p:par>
                            </p:childTnLst>
                          </p:cTn>
                        </p:par>
                      </p:childTnLst>
                    </p:cTn>
                  </p:par>
                  <p:par>
                    <p:cTn id="303" fill="hold">
                      <p:stCondLst>
                        <p:cond delay="indefinite"/>
                      </p:stCondLst>
                      <p:childTnLst>
                        <p:par>
                          <p:cTn id="304" fill="hold">
                            <p:stCondLst>
                              <p:cond delay="0"/>
                            </p:stCondLst>
                            <p:childTnLst>
                              <p:par>
                                <p:cTn id="305" presetID="0" presetClass="path" presetSubtype="0" accel="50000" decel="50000" fill="hold" nodeType="clickEffect">
                                  <p:stCondLst>
                                    <p:cond delay="0"/>
                                  </p:stCondLst>
                                  <p:childTnLst>
                                    <p:animMotion origin="layout" path="M 0.12865 0.29814 L 0.12865 0.29838 C 0.128 0.30648 0.12774 0.31527 0.1267 0.32361 C 0.12605 0.32939 0.12435 0.33495 0.12331 0.34074 L 0.11967 0.3581 L 0.11602 0.37523 L 0.1142 0.38356 C 0.11368 0.38935 0.11342 0.39537 0.1125 0.40092 C 0.11159 0.40671 0.10951 0.41226 0.10886 0.41805 C 0.10834 0.42384 0.10782 0.42939 0.10717 0.43518 C 0.10508 0.45185 0.10534 0.4412 0.10534 0.45254 L 0.10534 0.45277 " pathEditMode="relative" rAng="0" ptsTypes="AAAAAAAAAAAA">
                                      <p:cBhvr>
                                        <p:cTn id="306" dur="2000" fill="hold"/>
                                        <p:tgtEl>
                                          <p:spTgt spid="5"/>
                                        </p:tgtEl>
                                        <p:attrNameLst>
                                          <p:attrName>ppt_x</p:attrName>
                                          <p:attrName>ppt_y</p:attrName>
                                        </p:attrNameLst>
                                      </p:cBhvr>
                                      <p:rCtr x="-1172" y="7731"/>
                                    </p:animMotion>
                                  </p:childTnLst>
                                </p:cTn>
                              </p:par>
                            </p:childTnLst>
                          </p:cTn>
                        </p:par>
                      </p:childTnLst>
                    </p:cTn>
                  </p:par>
                  <p:par>
                    <p:cTn id="307" fill="hold">
                      <p:stCondLst>
                        <p:cond delay="indefinite"/>
                      </p:stCondLst>
                      <p:childTnLst>
                        <p:par>
                          <p:cTn id="308" fill="hold">
                            <p:stCondLst>
                              <p:cond delay="0"/>
                            </p:stCondLst>
                            <p:childTnLst>
                              <p:par>
                                <p:cTn id="309" presetID="0" presetClass="path" presetSubtype="0" accel="50000" decel="50000" fill="hold" nodeType="clickEffect">
                                  <p:stCondLst>
                                    <p:cond delay="0"/>
                                  </p:stCondLst>
                                  <p:childTnLst>
                                    <p:animMotion origin="layout" path="M 0.10534 0.4412 L 0.10534 0.44143 C 0.10326 0.50463 0.10261 0.49213 0.10534 0.56088 C 0.10573 0.56851 0.10625 0.57615 0.10717 0.58379 C 0.10743 0.58657 0.10899 0.59259 0.10899 0.59282 L 0.10899 0.59259 " pathEditMode="relative" rAng="0" ptsTypes="AAAAAA">
                                      <p:cBhvr>
                                        <p:cTn id="310" dur="2000" fill="hold"/>
                                        <p:tgtEl>
                                          <p:spTgt spid="5"/>
                                        </p:tgtEl>
                                        <p:attrNameLst>
                                          <p:attrName>ppt_x</p:attrName>
                                          <p:attrName>ppt_y</p:attrName>
                                        </p:attrNameLst>
                                      </p:cBhvr>
                                      <p:rCtr x="91" y="7569"/>
                                    </p:animMotion>
                                  </p:childTnLst>
                                </p:cTn>
                              </p:par>
                            </p:childTnLst>
                          </p:cTn>
                        </p:par>
                      </p:childTnLst>
                    </p:cTn>
                  </p:par>
                  <p:par>
                    <p:cTn id="311" fill="hold">
                      <p:stCondLst>
                        <p:cond delay="indefinite"/>
                      </p:stCondLst>
                      <p:childTnLst>
                        <p:par>
                          <p:cTn id="312" fill="hold">
                            <p:stCondLst>
                              <p:cond delay="0"/>
                            </p:stCondLst>
                            <p:childTnLst>
                              <p:par>
                                <p:cTn id="313" presetID="0" presetClass="path" presetSubtype="0" accel="50000" decel="50000" fill="hold" nodeType="clickEffect">
                                  <p:stCondLst>
                                    <p:cond delay="0"/>
                                  </p:stCondLst>
                                  <p:childTnLst>
                                    <p:animMotion origin="layout" path="M 0.11615 0.60115 L 0.11615 0.60139 C 0.11719 0.60949 0.11732 0.61851 0.11967 0.62662 C 0.12045 0.62963 0.12331 0.63032 0.125 0.63217 C 0.12618 0.63379 0.12748 0.63588 0.12852 0.63796 C 0.12982 0.64051 0.13034 0.64444 0.13217 0.64676 C 0.13347 0.64838 0.13581 0.64838 0.1375 0.64953 C 0.13868 0.65231 0.13946 0.65578 0.14102 0.6581 C 0.14727 0.66666 0.1543 0.67245 0.1625 0.675 C 0.1655 0.67615 0.16836 0.67754 0.17136 0.67777 C 0.17852 0.6787 0.18555 0.67777 0.19284 0.67777 L 0.19284 0.67801 " pathEditMode="relative" rAng="0" ptsTypes="AAAAAAAAAAAA">
                                      <p:cBhvr>
                                        <p:cTn id="314" dur="2000" fill="hold"/>
                                        <p:tgtEl>
                                          <p:spTgt spid="5"/>
                                        </p:tgtEl>
                                        <p:attrNameLst>
                                          <p:attrName>ppt_x</p:attrName>
                                          <p:attrName>ppt_y</p:attrName>
                                        </p:attrNameLst>
                                      </p:cBhvr>
                                      <p:rCtr x="3828" y="3843"/>
                                    </p:animMotion>
                                  </p:childTnLst>
                                </p:cTn>
                              </p:par>
                            </p:childTnLst>
                          </p:cTn>
                        </p:par>
                      </p:childTnLst>
                    </p:cTn>
                  </p:par>
                  <p:par>
                    <p:cTn id="315" fill="hold">
                      <p:stCondLst>
                        <p:cond delay="indefinite"/>
                      </p:stCondLst>
                      <p:childTnLst>
                        <p:par>
                          <p:cTn id="316" fill="hold">
                            <p:stCondLst>
                              <p:cond delay="0"/>
                            </p:stCondLst>
                            <p:childTnLst>
                              <p:par>
                                <p:cTn id="317" presetID="0" presetClass="path" presetSubtype="0" accel="50000" decel="50000" fill="hold" nodeType="clickEffect">
                                  <p:stCondLst>
                                    <p:cond delay="0"/>
                                  </p:stCondLst>
                                  <p:childTnLst>
                                    <p:animMotion origin="layout" path="M 0.19649 0.67801 L 0.19649 0.67824 C 0.22618 0.68333 0.21615 0.68287 0.2625 0.67801 C 0.26446 0.67777 0.26615 0.67615 0.26784 0.67523 C 0.27149 0.66643 0.27865 0.65277 0.27865 0.64074 L 0.27865 0.6324 L 0.27865 0.63264 " pathEditMode="relative" rAng="0" ptsTypes="AAAAAAA">
                                      <p:cBhvr>
                                        <p:cTn id="318" dur="2000" fill="hold"/>
                                        <p:tgtEl>
                                          <p:spTgt spid="5"/>
                                        </p:tgtEl>
                                        <p:attrNameLst>
                                          <p:attrName>ppt_x</p:attrName>
                                          <p:attrName>ppt_y</p:attrName>
                                        </p:attrNameLst>
                                      </p:cBhvr>
                                      <p:rCtr x="4102" y="-2106"/>
                                    </p:animMotion>
                                  </p:childTnLst>
                                </p:cTn>
                              </p:par>
                            </p:childTnLst>
                          </p:cTn>
                        </p:par>
                      </p:childTnLst>
                    </p:cTn>
                  </p:par>
                  <p:par>
                    <p:cTn id="319" fill="hold">
                      <p:stCondLst>
                        <p:cond delay="indefinite"/>
                      </p:stCondLst>
                      <p:childTnLst>
                        <p:par>
                          <p:cTn id="320" fill="hold">
                            <p:stCondLst>
                              <p:cond delay="0"/>
                            </p:stCondLst>
                            <p:childTnLst>
                              <p:par>
                                <p:cTn id="321" presetID="0" presetClass="path" presetSubtype="0" accel="50000" decel="50000" fill="hold" nodeType="clickEffect">
                                  <p:stCondLst>
                                    <p:cond delay="0"/>
                                  </p:stCondLst>
                                  <p:childTnLst>
                                    <p:animMotion origin="layout" path="M 0.27865 0.61805 L 0.27865 0.61828 C 0.28034 0.61018 0.28217 0.60277 0.28386 0.5949 C 0.28451 0.59213 0.28555 0.58935 0.28555 0.58634 C 0.28607 0.56643 0.28555 0.54629 0.28555 0.52662 L 0.28555 0.52685 " pathEditMode="relative" rAng="0" ptsTypes="AAAAAA">
                                      <p:cBhvr>
                                        <p:cTn id="322" dur="2000" fill="hold"/>
                                        <p:tgtEl>
                                          <p:spTgt spid="5"/>
                                        </p:tgtEl>
                                        <p:attrNameLst>
                                          <p:attrName>ppt_x</p:attrName>
                                          <p:attrName>ppt_y</p:attrName>
                                        </p:attrNameLst>
                                      </p:cBhvr>
                                      <p:rCtr x="352" y="-4560"/>
                                    </p:animMotion>
                                  </p:childTnLst>
                                </p:cTn>
                              </p:par>
                            </p:childTnLst>
                          </p:cTn>
                        </p:par>
                      </p:childTnLst>
                    </p:cTn>
                  </p:par>
                  <p:par>
                    <p:cTn id="323" fill="hold">
                      <p:stCondLst>
                        <p:cond delay="indefinite"/>
                      </p:stCondLst>
                      <p:childTnLst>
                        <p:par>
                          <p:cTn id="324" fill="hold">
                            <p:stCondLst>
                              <p:cond delay="0"/>
                            </p:stCondLst>
                            <p:childTnLst>
                              <p:par>
                                <p:cTn id="325" presetID="0" presetClass="path" presetSubtype="0" accel="50000" decel="50000" fill="hold" nodeType="clickEffect">
                                  <p:stCondLst>
                                    <p:cond delay="0"/>
                                  </p:stCondLst>
                                  <p:childTnLst>
                                    <p:animMotion origin="layout" path="M 0.33656 0.57108 L 0.33656 0.57108 C 0.33708 0.54913 0.33725 0.52719 0.33829 0.50524 C 0.33847 0.50219 0.34003 0.49969 0.34003 0.49663 C 0.34055 0.47774 0.34003 0.45858 0.34003 0.43969 L 0.34003 0.43969 " pathEditMode="fixed" ptsTypes="AAAAAA">
                                      <p:cBhvr>
                                        <p:cTn id="326" dur="2000" fill="hold"/>
                                        <p:tgtEl>
                                          <p:spTgt spid="5"/>
                                        </p:tgtEl>
                                        <p:attrNameLst>
                                          <p:attrName>ppt_x</p:attrName>
                                          <p:attrName>ppt_y</p:attrName>
                                        </p:attrNameLst>
                                      </p:cBhvr>
                                    </p:animMotion>
                                  </p:childTnLst>
                                </p:cTn>
                              </p:par>
                            </p:childTnLst>
                          </p:cTn>
                        </p:par>
                      </p:childTnLst>
                    </p:cTn>
                  </p:par>
                  <p:par>
                    <p:cTn id="327" fill="hold">
                      <p:stCondLst>
                        <p:cond delay="indefinite"/>
                      </p:stCondLst>
                      <p:childTnLst>
                        <p:par>
                          <p:cTn id="328" fill="hold">
                            <p:stCondLst>
                              <p:cond delay="0"/>
                            </p:stCondLst>
                            <p:childTnLst>
                              <p:par>
                                <p:cTn id="329" presetID="0" presetClass="path" presetSubtype="0" accel="50000" decel="50000" fill="hold" nodeType="clickEffect">
                                  <p:stCondLst>
                                    <p:cond delay="0"/>
                                  </p:stCondLst>
                                  <p:childTnLst>
                                    <p:animMotion origin="layout" path="M 0.29284 0.38101 L 0.29284 0.38125 C 0.29206 0.36713 0.29154 0.35162 0.2892 0.33796 C 0.28815 0.33217 0.28763 0.32592 0.28555 0.32083 L 0.28217 0.31226 C 0.27774 0.29143 0.28125 0.29953 0.27331 0.28657 L 0.27149 0.28379 L 0.27149 0.28402 " pathEditMode="relative" rAng="0" ptsTypes="AAAAAAAA">
                                      <p:cBhvr>
                                        <p:cTn id="330" dur="2000" fill="hold"/>
                                        <p:tgtEl>
                                          <p:spTgt spid="5"/>
                                        </p:tgtEl>
                                        <p:attrNameLst>
                                          <p:attrName>ppt_x</p:attrName>
                                          <p:attrName>ppt_y</p:attrName>
                                        </p:attrNameLst>
                                      </p:cBhvr>
                                      <p:rCtr x="-1068" y="-4861"/>
                                    </p:animMotion>
                                  </p:childTnLst>
                                </p:cTn>
                              </p:par>
                            </p:childTnLst>
                          </p:cTn>
                        </p:par>
                      </p:childTnLst>
                    </p:cTn>
                  </p:par>
                  <p:par>
                    <p:cTn id="331" fill="hold">
                      <p:stCondLst>
                        <p:cond delay="indefinite"/>
                      </p:stCondLst>
                      <p:childTnLst>
                        <p:par>
                          <p:cTn id="332" fill="hold">
                            <p:stCondLst>
                              <p:cond delay="0"/>
                            </p:stCondLst>
                            <p:childTnLst>
                              <p:par>
                                <p:cTn id="333" presetID="0" presetClass="path" presetSubtype="0" accel="50000" decel="50000" fill="hold" nodeType="clickEffect">
                                  <p:stCondLst>
                                    <p:cond delay="0"/>
                                  </p:stCondLst>
                                  <p:childTnLst>
                                    <p:animMotion origin="layout" path="M 0.32579 0.33108 L 0.32579 0.33108 C 0.3251 0.32108 0.32458 0.2983 0.32041 0.28802 C 0.3192 0.28524 0.31781 0.28247 0.31677 0.27941 C 0.31225 0.26469 0.3185 0.27636 0.31156 0.26524 C 0.31086 0.26247 0.31017 0.25941 0.30965 0.25663 C 0.30809 0.24719 0.30687 0.23802 0.30618 0.22802 C 0.306 0.22608 0.30618 0.22413 0.30618 0.22247 L 0.30618 0.22247 " pathEditMode="fixed" ptsTypes="AAAAAAAAA">
                                      <p:cBhvr>
                                        <p:cTn id="334" dur="2000" fill="hold"/>
                                        <p:tgtEl>
                                          <p:spTgt spid="5"/>
                                        </p:tgtEl>
                                        <p:attrNameLst>
                                          <p:attrName>ppt_x</p:attrName>
                                          <p:attrName>ppt_y</p:attrName>
                                        </p:attrNameLst>
                                      </p:cBhvr>
                                    </p:animMotion>
                                  </p:childTnLst>
                                </p:cTn>
                              </p:par>
                            </p:childTnLst>
                          </p:cTn>
                        </p:par>
                      </p:childTnLst>
                    </p:cTn>
                  </p:par>
                  <p:par>
                    <p:cTn id="335" fill="hold">
                      <p:stCondLst>
                        <p:cond delay="indefinite"/>
                      </p:stCondLst>
                      <p:childTnLst>
                        <p:par>
                          <p:cTn id="336" fill="hold">
                            <p:stCondLst>
                              <p:cond delay="0"/>
                            </p:stCondLst>
                            <p:childTnLst>
                              <p:par>
                                <p:cTn id="337" presetID="0" presetClass="path" presetSubtype="0" accel="50000" decel="50000" fill="hold" nodeType="clickEffect">
                                  <p:stCondLst>
                                    <p:cond delay="0"/>
                                  </p:stCondLst>
                                  <p:childTnLst>
                                    <p:animMotion origin="layout" path="M 0.30618 0.21108 L 0.30618 0.21108 C 0.30496 0.20247 0.30427 0.19358 0.30253 0.18524 C 0.30184 0.18191 0.29993 0.17969 0.29888 0.17663 C 0.29802 0.17386 0.29802 0.1708 0.29715 0.16802 C 0.29611 0.16497 0.29437 0.16274 0.2935 0.15941 C 0.2902 0.14774 0.28968 0.14024 0.28829 0.12802 C 0.28882 0.10997 0.28864 0.09191 0.29003 0.07386 C 0.29038 0.06774 0.29038 0.05997 0.2935 0.05663 L 0.29888 0.05108 L 0.29888 0.05108 " pathEditMode="fixed" ptsTypes="AAAAAAAAAAA">
                                      <p:cBhvr>
                                        <p:cTn id="338" dur="2000" fill="hold"/>
                                        <p:tgtEl>
                                          <p:spTgt spid="5"/>
                                        </p:tgtEl>
                                        <p:attrNameLst>
                                          <p:attrName>ppt_x</p:attrName>
                                          <p:attrName>ppt_y</p:attrName>
                                        </p:attrNameLst>
                                      </p:cBhvr>
                                    </p:animMotion>
                                  </p:childTnLst>
                                </p:cTn>
                              </p:par>
                            </p:childTnLst>
                          </p:cTn>
                        </p:par>
                      </p:childTnLst>
                    </p:cTn>
                  </p:par>
                  <p:par>
                    <p:cTn id="339" fill="hold">
                      <p:stCondLst>
                        <p:cond delay="indefinite"/>
                      </p:stCondLst>
                      <p:childTnLst>
                        <p:par>
                          <p:cTn id="340" fill="hold">
                            <p:stCondLst>
                              <p:cond delay="0"/>
                            </p:stCondLst>
                            <p:childTnLst>
                              <p:par>
                                <p:cTn id="341" presetID="0" presetClass="path" presetSubtype="0" accel="50000" decel="50000" fill="hold" nodeType="clickEffect">
                                  <p:stCondLst>
                                    <p:cond delay="0"/>
                                  </p:stCondLst>
                                  <p:childTnLst>
                                    <p:animMotion origin="layout" path="M 0.25534 0.00671 L 0.25534 0.00694 C 0.25886 3.7037E-6 0.26237 -0.00695 0.26602 -0.01343 C 0.26771 -0.01644 0.26927 -0.01968 0.27136 -0.02199 C 0.27292 -0.02361 0.275 -0.02385 0.2767 -0.02477 C 0.28295 -0.03473 0.27865 -0.02963 0.29102 -0.03611 L 0.29636 -0.03889 C 0.33021 -0.03311 0.30013 -0.03936 0.31967 -0.03334 C 0.32409 -0.03195 0.33112 -0.03149 0.33555 -0.02778 C 0.33646 -0.02686 0.33685 -0.02593 0.3375 -0.02477 L 0.3375 -0.02454 " pathEditMode="relative" rAng="0" ptsTypes="AAAAAAAAAAA">
                                      <p:cBhvr>
                                        <p:cTn id="342" dur="2000" fill="hold"/>
                                        <p:tgtEl>
                                          <p:spTgt spid="5"/>
                                        </p:tgtEl>
                                        <p:attrNameLst>
                                          <p:attrName>ppt_x</p:attrName>
                                          <p:attrName>ppt_y</p:attrName>
                                        </p:attrNameLst>
                                      </p:cBhvr>
                                      <p:rCtr x="4102" y="-2269"/>
                                    </p:animMotion>
                                  </p:childTnLst>
                                </p:cTn>
                              </p:par>
                            </p:childTnLst>
                          </p:cTn>
                        </p:par>
                      </p:childTnLst>
                    </p:cTn>
                  </p:par>
                  <p:par>
                    <p:cTn id="343" fill="hold">
                      <p:stCondLst>
                        <p:cond delay="indefinite"/>
                      </p:stCondLst>
                      <p:childTnLst>
                        <p:par>
                          <p:cTn id="344" fill="hold">
                            <p:stCondLst>
                              <p:cond delay="0"/>
                            </p:stCondLst>
                            <p:childTnLst>
                              <p:par>
                                <p:cTn id="345" presetID="0" presetClass="path" presetSubtype="0" accel="50000" decel="50000" fill="hold" nodeType="clickEffect">
                                  <p:stCondLst>
                                    <p:cond delay="0"/>
                                  </p:stCondLst>
                                  <p:childTnLst>
                                    <p:animMotion origin="layout" path="M 0.35 -0.03611 L 0.35 -0.03588 C 0.35521 -0.03449 0.36094 -0.0338 0.36602 -0.03056 C 0.36993 -0.02801 0.37357 -0.02385 0.3767 -0.01922 C 0.378 -0.01713 0.37878 -0.01482 0.38021 -0.01343 C 0.38373 -0.01088 0.39102 -0.00787 0.39102 -0.00764 C 0.40313 0.00532 0.39857 -0.00116 0.40521 0.00949 C 0.40977 0.03078 0.40365 0.00439 0.41055 0.02662 C 0.41146 0.02916 0.4125 0.03518 0.4125 0.03541 L 0.4125 0.03518 " pathEditMode="relative" rAng="0" ptsTypes="AAAAAAAAAA">
                                      <p:cBhvr>
                                        <p:cTn id="346" dur="2000" fill="hold"/>
                                        <p:tgtEl>
                                          <p:spTgt spid="5"/>
                                        </p:tgtEl>
                                        <p:attrNameLst>
                                          <p:attrName>ppt_x</p:attrName>
                                          <p:attrName>ppt_y</p:attrName>
                                        </p:attrNameLst>
                                      </p:cBhvr>
                                      <p:rCtr x="3125" y="3565"/>
                                    </p:animMotion>
                                  </p:childTnLst>
                                </p:cTn>
                              </p:par>
                            </p:childTnLst>
                          </p:cTn>
                        </p:par>
                      </p:childTnLst>
                    </p:cTn>
                  </p:par>
                  <p:par>
                    <p:cTn id="347" fill="hold">
                      <p:stCondLst>
                        <p:cond delay="indefinite"/>
                      </p:stCondLst>
                      <p:childTnLst>
                        <p:par>
                          <p:cTn id="348" fill="hold">
                            <p:stCondLst>
                              <p:cond delay="0"/>
                            </p:stCondLst>
                            <p:childTnLst>
                              <p:par>
                                <p:cTn id="349" presetID="0" presetClass="path" presetSubtype="0" accel="50000" decel="50000" fill="hold" nodeType="clickEffect">
                                  <p:stCondLst>
                                    <p:cond delay="0"/>
                                  </p:stCondLst>
                                  <p:childTnLst>
                                    <p:animMotion origin="layout" path="M 0.41446 0.0412 L 0.41446 0.04143 C 0.41498 0.04953 0.41511 0.05833 0.41615 0.06666 C 0.4168 0.07245 0.4198 0.08379 0.4198 0.08402 C 0.41784 0.15139 0.41784 0.12754 0.41784 0.15532 L 0.41784 0.15555 " pathEditMode="relative" rAng="0" ptsTypes="AAAAAA">
                                      <p:cBhvr>
                                        <p:cTn id="350" dur="2000" fill="hold"/>
                                        <p:tgtEl>
                                          <p:spTgt spid="5"/>
                                        </p:tgtEl>
                                        <p:attrNameLst>
                                          <p:attrName>ppt_x</p:attrName>
                                          <p:attrName>ppt_y</p:attrName>
                                        </p:attrNameLst>
                                      </p:cBhvr>
                                      <p:rCtr x="260" y="5718"/>
                                    </p:animMotion>
                                  </p:childTnLst>
                                </p:cTn>
                              </p:par>
                            </p:childTnLst>
                          </p:cTn>
                        </p:par>
                      </p:childTnLst>
                    </p:cTn>
                  </p:par>
                  <p:par>
                    <p:cTn id="351" fill="hold">
                      <p:stCondLst>
                        <p:cond delay="indefinite"/>
                      </p:stCondLst>
                      <p:childTnLst>
                        <p:par>
                          <p:cTn id="352" fill="hold">
                            <p:stCondLst>
                              <p:cond delay="0"/>
                            </p:stCondLst>
                            <p:childTnLst>
                              <p:par>
                                <p:cTn id="353" presetID="0" presetClass="path" presetSubtype="0" accel="50000" decel="50000" fill="hold" nodeType="clickEffect">
                                  <p:stCondLst>
                                    <p:cond delay="0"/>
                                  </p:stCondLst>
                                  <p:childTnLst>
                                    <p:animMotion origin="layout" path="M 0.42865 0.14953 L 0.42865 0.14976 L 0.41615 0.20949 L 0.4125 0.22662 C 0.41198 0.22939 0.41185 0.23287 0.41081 0.23518 L 0.40717 0.24351 C 0.40586 0.24953 0.40456 0.25509 0.40365 0.26088 L 0.40196 0.27245 L 0.40196 0.27268 " pathEditMode="relative" rAng="0" ptsTypes="AAAAAAAAA">
                                      <p:cBhvr>
                                        <p:cTn id="354" dur="2000" fill="hold"/>
                                        <p:tgtEl>
                                          <p:spTgt spid="5"/>
                                        </p:tgtEl>
                                        <p:attrNameLst>
                                          <p:attrName>ppt_x</p:attrName>
                                          <p:attrName>ppt_y</p:attrName>
                                        </p:attrNameLst>
                                      </p:cBhvr>
                                      <p:rCtr x="-1341" y="6157"/>
                                    </p:animMotion>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40196 0.26666 L 0.40196 0.26689 C 0.39948 0.27615 0.39675 0.28564 0.39467 0.29537 C 0.38138 0.35578 0.39115 0.32361 0.38217 0.35231 C 0.38034 0.36342 0.38008 0.36713 0.3767 0.37801 C 0.37644 0.37939 0.37552 0.38009 0.375 0.38101 L 0.375 0.38125 " pathEditMode="relative" rAng="0" ptsTypes="AAAAAAA">
                                      <p:cBhvr>
                                        <p:cTn id="358" dur="2000" fill="hold"/>
                                        <p:tgtEl>
                                          <p:spTgt spid="5"/>
                                        </p:tgtEl>
                                        <p:attrNameLst>
                                          <p:attrName>ppt_x</p:attrName>
                                          <p:attrName>ppt_y</p:attrName>
                                        </p:attrNameLst>
                                      </p:cBhvr>
                                      <p:rCtr x="-1354" y="5718"/>
                                    </p:animMotion>
                                  </p:childTnLst>
                                </p:cTn>
                              </p:par>
                            </p:childTnLst>
                          </p:cTn>
                        </p:par>
                      </p:childTnLst>
                    </p:cTn>
                  </p:par>
                  <p:par>
                    <p:cTn id="359" fill="hold">
                      <p:stCondLst>
                        <p:cond delay="indefinite"/>
                      </p:stCondLst>
                      <p:childTnLst>
                        <p:par>
                          <p:cTn id="360" fill="hold">
                            <p:stCondLst>
                              <p:cond delay="0"/>
                            </p:stCondLst>
                            <p:childTnLst>
                              <p:par>
                                <p:cTn id="361" presetID="0" presetClass="path" presetSubtype="0" accel="50000" decel="50000" fill="hold" nodeType="clickEffect">
                                  <p:stCondLst>
                                    <p:cond delay="0"/>
                                  </p:stCondLst>
                                  <p:childTnLst>
                                    <p:animMotion origin="layout" path="M 0.38021 0.37523 L 0.38021 0.37546 L 0.37709 0.43518 C 0.37657 0.44537 0.3767 0.45532 0.37552 0.46527 C 0.37383 0.47824 0.37396 0.47338 0.37396 0.48032 L 0.37396 0.48055 " pathEditMode="relative" rAng="0" ptsTypes="AAAAAA">
                                      <p:cBhvr>
                                        <p:cTn id="362" dur="2000" fill="hold"/>
                                        <p:tgtEl>
                                          <p:spTgt spid="5"/>
                                        </p:tgtEl>
                                        <p:attrNameLst>
                                          <p:attrName>ppt_x</p:attrName>
                                          <p:attrName>ppt_y</p:attrName>
                                        </p:attrNameLst>
                                      </p:cBhvr>
                                      <p:rCtr x="-326" y="5255"/>
                                    </p:animMotion>
                                  </p:childTnLst>
                                </p:cTn>
                              </p:par>
                            </p:childTnLst>
                          </p:cTn>
                        </p:par>
                      </p:childTnLst>
                    </p:cTn>
                  </p:par>
                  <p:par>
                    <p:cTn id="363" fill="hold">
                      <p:stCondLst>
                        <p:cond delay="indefinite"/>
                      </p:stCondLst>
                      <p:childTnLst>
                        <p:par>
                          <p:cTn id="364" fill="hold">
                            <p:stCondLst>
                              <p:cond delay="0"/>
                            </p:stCondLst>
                            <p:childTnLst>
                              <p:par>
                                <p:cTn id="365" presetID="0" presetClass="path" presetSubtype="0" accel="50000" decel="50000" fill="hold" nodeType="clickEffect">
                                  <p:stCondLst>
                                    <p:cond delay="0"/>
                                  </p:stCondLst>
                                  <p:childTnLst>
                                    <p:animMotion origin="layout" path="M 0.37539 0.47777 L 0.37539 0.47801 C 0.375 0.48773 0.37461 0.49768 0.37396 0.50787 C 0.37357 0.51018 0.37253 0.5125 0.37227 0.51504 C 0.37149 0.52176 0.37123 0.52824 0.37084 0.53495 C 0.37123 0.54328 0.37149 0.55185 0.37227 0.55995 C 0.37253 0.56273 0.37357 0.56504 0.37396 0.56782 C 0.37461 0.57338 0.37383 0.58009 0.37539 0.58495 C 0.37618 0.5875 0.37865 0.58634 0.38021 0.58773 C 0.38334 0.59051 0.38685 0.59328 0.38959 0.59768 C 0.39102 0.6 0.39219 0.60324 0.39414 0.60509 C 0.41042 0.61944 0.39883 0.60254 0.40677 0.61527 L 0.40677 0.61551 " pathEditMode="relative" rAng="0" ptsTypes="AAAAAAAAAAAAA">
                                      <p:cBhvr>
                                        <p:cTn id="366" dur="2000" fill="hold"/>
                                        <p:tgtEl>
                                          <p:spTgt spid="5"/>
                                        </p:tgtEl>
                                        <p:attrNameLst>
                                          <p:attrName>ppt_x</p:attrName>
                                          <p:attrName>ppt_y</p:attrName>
                                        </p:attrNameLst>
                                      </p:cBhvr>
                                      <p:rCtr x="1341" y="6875"/>
                                    </p:animMotion>
                                  </p:childTnLst>
                                </p:cTn>
                              </p:par>
                            </p:childTnLst>
                          </p:cTn>
                        </p:par>
                      </p:childTnLst>
                    </p:cTn>
                  </p:par>
                  <p:par>
                    <p:cTn id="367" fill="hold">
                      <p:stCondLst>
                        <p:cond delay="indefinite"/>
                      </p:stCondLst>
                      <p:childTnLst>
                        <p:par>
                          <p:cTn id="368" fill="hold">
                            <p:stCondLst>
                              <p:cond delay="0"/>
                            </p:stCondLst>
                            <p:childTnLst>
                              <p:par>
                                <p:cTn id="369" presetID="0" presetClass="path" presetSubtype="0" accel="50000" decel="50000" fill="hold" nodeType="clickEffect">
                                  <p:stCondLst>
                                    <p:cond delay="0"/>
                                  </p:stCondLst>
                                  <p:childTnLst>
                                    <p:animMotion origin="layout" path="M 0.40834 0.61782 L 0.40834 0.61805 C 0.40873 0.63101 0.40847 0.64444 0.40977 0.65787 C 0.41003 0.66064 0.41146 0.66296 0.41289 0.66504 C 0.41967 0.67453 0.42045 0.67407 0.42709 0.67777 C 0.43217 0.67639 0.44271 0.675 0.44727 0.6699 L 0.45209 0.66504 C 0.4573 0.65254 0.45222 0.66111 0.45977 0.65509 C 0.46146 0.65393 0.46289 0.65139 0.46459 0.65 C 0.47448 0.64305 0.47487 0.6449 0.48646 0.6449 L 0.48646 0.64514 " pathEditMode="relative" rAng="0" ptsTypes="AAAAAAAAAAA">
                                      <p:cBhvr>
                                        <p:cTn id="370" dur="2000" fill="hold"/>
                                        <p:tgtEl>
                                          <p:spTgt spid="5"/>
                                        </p:tgtEl>
                                        <p:attrNameLst>
                                          <p:attrName>ppt_x</p:attrName>
                                          <p:attrName>ppt_y</p:attrName>
                                        </p:attrNameLst>
                                      </p:cBhvr>
                                      <p:rCtr x="3906" y="2986"/>
                                    </p:animMotion>
                                  </p:childTnLst>
                                </p:cTn>
                              </p:par>
                            </p:childTnLst>
                          </p:cTn>
                        </p:par>
                      </p:childTnLst>
                    </p:cTn>
                  </p:par>
                  <p:par>
                    <p:cTn id="371" fill="hold">
                      <p:stCondLst>
                        <p:cond delay="indefinite"/>
                      </p:stCondLst>
                      <p:childTnLst>
                        <p:par>
                          <p:cTn id="372" fill="hold">
                            <p:stCondLst>
                              <p:cond delay="0"/>
                            </p:stCondLst>
                            <p:childTnLst>
                              <p:par>
                                <p:cTn id="373" presetID="0" presetClass="path" presetSubtype="0" accel="50000" decel="50000" fill="hold" nodeType="clickEffect">
                                  <p:stCondLst>
                                    <p:cond delay="0"/>
                                  </p:stCondLst>
                                  <p:childTnLst>
                                    <p:animMotion origin="layout" path="M 0.49115 0.63773 L 0.49115 0.63796 C 0.49688 0.63703 0.50274 0.63773 0.50834 0.63518 C 0.51355 0.63287 0.51836 0.62384 0.52227 0.61782 C 0.52618 0.59861 0.52201 0.62083 0.52539 0.58032 C 0.52565 0.57754 0.52592 0.57453 0.52709 0.57268 C 0.52969 0.56828 0.53334 0.5662 0.53646 0.56273 C 0.54154 0.55717 0.5392 0.55787 0.54271 0.55787 L 0.54271 0.5581 " pathEditMode="relative" rAng="0" ptsTypes="AAAAAAAAA">
                                      <p:cBhvr>
                                        <p:cTn id="374" dur="2000" fill="hold"/>
                                        <p:tgtEl>
                                          <p:spTgt spid="5"/>
                                        </p:tgtEl>
                                        <p:attrNameLst>
                                          <p:attrName>ppt_x</p:attrName>
                                          <p:attrName>ppt_y</p:attrName>
                                        </p:attrNameLst>
                                      </p:cBhvr>
                                      <p:rCtr x="2578" y="-4005"/>
                                    </p:animMotion>
                                  </p:childTnLst>
                                </p:cTn>
                              </p:par>
                            </p:childTnLst>
                          </p:cTn>
                        </p:par>
                      </p:childTnLst>
                    </p:cTn>
                  </p:par>
                  <p:par>
                    <p:cTn id="375" fill="hold">
                      <p:stCondLst>
                        <p:cond delay="indefinite"/>
                      </p:stCondLst>
                      <p:childTnLst>
                        <p:par>
                          <p:cTn id="376" fill="hold">
                            <p:stCondLst>
                              <p:cond delay="0"/>
                            </p:stCondLst>
                            <p:childTnLst>
                              <p:par>
                                <p:cTn id="377" presetID="0" presetClass="path" presetSubtype="0" accel="50000" decel="50000" fill="hold" nodeType="clickEffect">
                                  <p:stCondLst>
                                    <p:cond delay="0"/>
                                  </p:stCondLst>
                                  <p:childTnLst>
                                    <p:animMotion origin="layout" path="M 0.54414 0.55532 L 0.54414 0.55555 C 0.54792 0.55 0.55196 0.54583 0.55521 0.54004 C 0.55769 0.53588 0.56146 0.525 0.56146 0.52523 C 0.56081 0.51828 0.56133 0.51134 0.55977 0.50509 C 0.55899 0.50231 0.55677 0.50139 0.55521 0.5 C 0.55157 0.49722 0.54623 0.49676 0.54271 0.4949 C 0.54102 0.49444 0.53959 0.49328 0.53789 0.49282 C 0.53373 0.48796 0.5323 0.48796 0.53021 0.48009 C 0.52878 0.47523 0.52709 0.46504 0.52709 0.46527 C 0.52748 0.46111 0.52774 0.45671 0.52852 0.45277 C 0.5293 0.44745 0.53164 0.43773 0.53164 0.43796 L 0.53164 0.43773 " pathEditMode="relative" rAng="0" ptsTypes="AAAAAAAAAAAAA">
                                      <p:cBhvr>
                                        <p:cTn id="378" dur="2000" fill="hold"/>
                                        <p:tgtEl>
                                          <p:spTgt spid="5"/>
                                        </p:tgtEl>
                                        <p:attrNameLst>
                                          <p:attrName>ppt_x</p:attrName>
                                          <p:attrName>ppt_y</p:attrName>
                                        </p:attrNameLst>
                                      </p:cBhvr>
                                      <p:rCtr x="13" y="-5880"/>
                                    </p:animMotion>
                                  </p:childTnLst>
                                </p:cTn>
                              </p:par>
                            </p:childTnLst>
                          </p:cTn>
                        </p:par>
                      </p:childTnLst>
                    </p:cTn>
                  </p:par>
                  <p:par>
                    <p:cTn id="379" fill="hold">
                      <p:stCondLst>
                        <p:cond delay="indefinite"/>
                      </p:stCondLst>
                      <p:childTnLst>
                        <p:par>
                          <p:cTn id="380" fill="hold">
                            <p:stCondLst>
                              <p:cond delay="0"/>
                            </p:stCondLst>
                            <p:childTnLst>
                              <p:par>
                                <p:cTn id="381" presetID="0" presetClass="path" presetSubtype="0" accel="50000" decel="50000" fill="hold" nodeType="clickEffect">
                                  <p:stCondLst>
                                    <p:cond delay="0"/>
                                  </p:stCondLst>
                                  <p:childTnLst>
                                    <p:animMotion origin="layout" path="M 0.53177 0.44282 L 0.53177 0.44305 C 0.53438 0.43657 0.53685 0.43078 0.53959 0.425 C 0.54102 0.42245 0.5431 0.4206 0.54427 0.41782 C 0.54519 0.41551 0.54493 0.4125 0.54584 0.40995 C 0.54649 0.4074 0.54792 0.40509 0.54896 0.40277 C 0.54948 0.4 0.55052 0.39768 0.55052 0.3949 C 0.55052 0.39004 0.55039 0.38472 0.54896 0.38009 C 0.54805 0.37754 0.54597 0.37615 0.54427 0.375 C 0.54063 0.37338 0.53698 0.37361 0.53334 0.37268 C 0.52565 0.3706 0.52696 0.37083 0.52084 0.36782 C 0.50743 0.35324 0.52305 0.37245 0.51459 0.35509 C 0.51342 0.35277 0.51146 0.35162 0.5099 0.35 C 0.50873 0.34421 0.50743 0.33889 0.50677 0.33287 C 0.50664 0.33101 0.50677 0.32939 0.50677 0.32777 L 0.50677 0.32801 " pathEditMode="relative" rAng="0" ptsTypes="AAAAAAAAAAAAAAAA">
                                      <p:cBhvr>
                                        <p:cTn id="382" dur="2000" fill="hold"/>
                                        <p:tgtEl>
                                          <p:spTgt spid="5"/>
                                        </p:tgtEl>
                                        <p:attrNameLst>
                                          <p:attrName>ppt_x</p:attrName>
                                          <p:attrName>ppt_y</p:attrName>
                                        </p:attrNameLst>
                                      </p:cBhvr>
                                      <p:rCtr x="-326" y="-5741"/>
                                    </p:animMotion>
                                  </p:childTnLst>
                                </p:cTn>
                              </p:par>
                            </p:childTnLst>
                          </p:cTn>
                        </p:par>
                      </p:childTnLst>
                    </p:cTn>
                  </p:par>
                  <p:par>
                    <p:cTn id="383" fill="hold">
                      <p:stCondLst>
                        <p:cond delay="indefinite"/>
                      </p:stCondLst>
                      <p:childTnLst>
                        <p:par>
                          <p:cTn id="384" fill="hold">
                            <p:stCondLst>
                              <p:cond delay="0"/>
                            </p:stCondLst>
                            <p:childTnLst>
                              <p:par>
                                <p:cTn id="385" presetID="0" presetClass="path" presetSubtype="0" accel="50000" decel="50000" fill="hold" nodeType="clickEffect">
                                  <p:stCondLst>
                                    <p:cond delay="0"/>
                                  </p:stCondLst>
                                  <p:childTnLst>
                                    <p:animMotion origin="layout" path="M 0.50664 0.31527 L 0.50664 0.31551 C 0.50352 0.30949 0.50092 0.30277 0.49727 0.29768 C 0.49597 0.29583 0.49414 0.29629 0.49271 0.2949 C 0.48946 0.29213 0.48646 0.28842 0.48334 0.28495 L 0.47852 0.28009 L 0.47396 0.275 C 0.47292 0.27268 0.47149 0.27037 0.47084 0.26782 C 0.4694 0.26273 0.46771 0.25277 0.46771 0.25301 C 0.475 0.23518 0.47084 0.2412 0.47852 0.23287 C 0.48164 0.21805 0.47774 0.23148 0.48477 0.2199 C 0.48607 0.21805 0.48646 0.21481 0.48789 0.21273 C 0.49076 0.20856 0.49414 0.20601 0.49727 0.20277 C 0.49896 0.20115 0.50013 0.19861 0.50209 0.19768 L 0.51146 0.19282 L 0.51146 0.19305 " pathEditMode="relative" rAng="0" ptsTypes="AAAAAAAAAAAAAAAA">
                                      <p:cBhvr>
                                        <p:cTn id="386" dur="2000" fill="hold"/>
                                        <p:tgtEl>
                                          <p:spTgt spid="5"/>
                                        </p:tgtEl>
                                        <p:attrNameLst>
                                          <p:attrName>ppt_x</p:attrName>
                                          <p:attrName>ppt_y</p:attrName>
                                        </p:attrNameLst>
                                      </p:cBhvr>
                                      <p:rCtr x="-1706" y="-6111"/>
                                    </p:animMotion>
                                  </p:childTnLst>
                                </p:cTn>
                              </p:par>
                            </p:childTnLst>
                          </p:cTn>
                        </p:par>
                      </p:childTnLst>
                    </p:cTn>
                  </p:par>
                  <p:par>
                    <p:cTn id="387" fill="hold">
                      <p:stCondLst>
                        <p:cond delay="indefinite"/>
                      </p:stCondLst>
                      <p:childTnLst>
                        <p:par>
                          <p:cTn id="388" fill="hold">
                            <p:stCondLst>
                              <p:cond delay="0"/>
                            </p:stCondLst>
                            <p:childTnLst>
                              <p:par>
                                <p:cTn id="389" presetID="0" presetClass="path" presetSubtype="0" accel="50000" decel="50000" fill="hold" nodeType="clickEffect">
                                  <p:stCondLst>
                                    <p:cond delay="0"/>
                                  </p:stCondLst>
                                  <p:childTnLst>
                                    <p:animMotion origin="layout" path="M 0.51146 0.19282 L 0.51146 0.19305 C 0.51394 0.18657 0.51628 0.18078 0.51914 0.175 C 0.52045 0.17245 0.52253 0.1706 0.52383 0.16782 C 0.52487 0.16551 0.52461 0.1625 0.52539 0.15995 C 0.53138 0.14074 0.52618 0.16389 0.53008 0.1449 C 0.53177 0.07037 0.53164 0.09699 0.53164 0.06527 L 0.53164 0.06551 " pathEditMode="relative" rAng="0" ptsTypes="AAAAAAAA">
                                      <p:cBhvr>
                                        <p:cTn id="390" dur="2000" fill="hold"/>
                                        <p:tgtEl>
                                          <p:spTgt spid="5"/>
                                        </p:tgtEl>
                                        <p:attrNameLst>
                                          <p:attrName>ppt_x</p:attrName>
                                          <p:attrName>ppt_y</p:attrName>
                                        </p:attrNameLst>
                                      </p:cBhvr>
                                      <p:rCtr x="1003" y="-6366"/>
                                    </p:animMotion>
                                  </p:childTnLst>
                                </p:cTn>
                              </p:par>
                            </p:childTnLst>
                          </p:cTn>
                        </p:par>
                      </p:childTnLst>
                    </p:cTn>
                  </p:par>
                  <p:par>
                    <p:cTn id="391" fill="hold">
                      <p:stCondLst>
                        <p:cond delay="indefinite"/>
                      </p:stCondLst>
                      <p:childTnLst>
                        <p:par>
                          <p:cTn id="392" fill="hold">
                            <p:stCondLst>
                              <p:cond delay="0"/>
                            </p:stCondLst>
                            <p:childTnLst>
                              <p:par>
                                <p:cTn id="393" presetID="0" presetClass="path" presetSubtype="0" accel="50000" decel="50000" fill="hold" nodeType="clickEffect">
                                  <p:stCondLst>
                                    <p:cond delay="0"/>
                                  </p:stCondLst>
                                  <p:childTnLst>
                                    <p:animMotion origin="layout" path="M 0.53646 0.04768 L 0.53646 0.04791 L 0.55209 0.03009 C 0.55352 0.02824 0.55482 0.02615 0.55664 0.025 L 0.56146 0.02245 C 0.57331 0.00995 0.56967 0.01157 0.59584 0.0199 C 0.59948 0.02129 0.60248 0.02592 0.60521 0.03009 C 0.61029 0.03842 0.60769 0.0375 0.61146 0.0375 L 0.61146 0.03773 " pathEditMode="relative" rAng="0" ptsTypes="AAAAAAAAA">
                                      <p:cBhvr>
                                        <p:cTn id="394" dur="2000" fill="hold"/>
                                        <p:tgtEl>
                                          <p:spTgt spid="5"/>
                                        </p:tgtEl>
                                        <p:attrNameLst>
                                          <p:attrName>ppt_x</p:attrName>
                                          <p:attrName>ppt_y</p:attrName>
                                        </p:attrNameLst>
                                      </p:cBhvr>
                                      <p:rCtr x="3750" y="-1713"/>
                                    </p:animMotion>
                                  </p:childTnLst>
                                </p:cTn>
                              </p:par>
                            </p:childTnLst>
                          </p:cTn>
                        </p:par>
                      </p:childTnLst>
                    </p:cTn>
                  </p:par>
                  <p:par>
                    <p:cTn id="395" fill="hold">
                      <p:stCondLst>
                        <p:cond delay="indefinite"/>
                      </p:stCondLst>
                      <p:childTnLst>
                        <p:par>
                          <p:cTn id="396" fill="hold">
                            <p:stCondLst>
                              <p:cond delay="0"/>
                            </p:stCondLst>
                            <p:childTnLst>
                              <p:par>
                                <p:cTn id="397" presetID="0" presetClass="path" presetSubtype="0" accel="50000" decel="50000" fill="hold" nodeType="clickEffect">
                                  <p:stCondLst>
                                    <p:cond delay="0"/>
                                  </p:stCondLst>
                                  <p:childTnLst>
                                    <p:animMotion origin="layout" path="M 0.61615 0.03032 L 0.61615 0.03055 L 0.62852 0.03773 C 0.63008 0.03865 0.63164 0.03981 0.63334 0.04027 C 0.63685 0.04143 0.64063 0.04189 0.64414 0.04282 C 0.64584 0.04351 0.6474 0.04398 0.64896 0.04537 C 0.65209 0.04814 0.65834 0.05532 0.65834 0.05555 L 0.66289 0.07777 L 0.66459 0.08518 C 0.66394 0.09606 0.66407 0.10694 0.66289 0.11782 C 0.6625 0.12268 0.66081 0.12777 0.65977 0.13287 C 0.65847 0.13865 0.6573 0.14398 0.65664 0.15023 C 0.65664 0.15162 0.65664 0.1537 0.65664 0.15532 L 0.65664 0.15555 " pathEditMode="relative" rAng="0" ptsTypes="AAAAAAAAAAAAAA">
                                      <p:cBhvr>
                                        <p:cTn id="398" dur="2000" fill="hold"/>
                                        <p:tgtEl>
                                          <p:spTgt spid="5"/>
                                        </p:tgtEl>
                                        <p:attrNameLst>
                                          <p:attrName>ppt_x</p:attrName>
                                          <p:attrName>ppt_y</p:attrName>
                                        </p:attrNameLst>
                                      </p:cBhvr>
                                      <p:rCtr x="2422" y="6250"/>
                                    </p:animMotion>
                                  </p:childTnLst>
                                </p:cTn>
                              </p:par>
                            </p:childTnLst>
                          </p:cTn>
                        </p:par>
                      </p:childTnLst>
                    </p:cTn>
                  </p:par>
                  <p:par>
                    <p:cTn id="399" fill="hold">
                      <p:stCondLst>
                        <p:cond delay="indefinite"/>
                      </p:stCondLst>
                      <p:childTnLst>
                        <p:par>
                          <p:cTn id="400" fill="hold">
                            <p:stCondLst>
                              <p:cond delay="0"/>
                            </p:stCondLst>
                            <p:childTnLst>
                              <p:par>
                                <p:cTn id="401" presetID="0" presetClass="path" presetSubtype="0" accel="50000" decel="50000" fill="hold" nodeType="clickEffect">
                                  <p:stCondLst>
                                    <p:cond delay="0"/>
                                  </p:stCondLst>
                                  <p:childTnLst>
                                    <p:animMotion origin="layout" path="M 0.66133 0.15277 L 0.66133 0.15301 C 0.65925 0.16111 0.6573 0.16944 0.65508 0.17777 C 0.65417 0.18101 0.65209 0.18379 0.65196 0.18773 C 0.65157 0.19351 0.65209 0.19976 0.65352 0.20532 C 0.65612 0.21527 0.66289 0.22106 0.66758 0.22777 C 0.6698 0.23078 0.67175 0.23449 0.67383 0.23773 C 0.67435 0.24027 0.67487 0.24282 0.67539 0.24537 C 0.67644 0.24953 0.67852 0.25324 0.67852 0.25787 C 0.67852 0.26527 0.67448 0.27268 0.67539 0.28032 C 0.67592 0.28449 0.68021 0.27037 0.68021 0.2706 L 0.68021 0.27037 " pathEditMode="relative" rAng="0" ptsTypes="AAAAAAAAAAAA">
                                      <p:cBhvr>
                                        <p:cTn id="402" dur="2000" fill="hold"/>
                                        <p:tgtEl>
                                          <p:spTgt spid="5"/>
                                        </p:tgtEl>
                                        <p:attrNameLst>
                                          <p:attrName>ppt_x</p:attrName>
                                          <p:attrName>ppt_y</p:attrName>
                                        </p:attrNameLst>
                                      </p:cBhvr>
                                      <p:rCtr x="469" y="6412"/>
                                    </p:animMotion>
                                  </p:childTnLst>
                                </p:cTn>
                              </p:par>
                            </p:childTnLst>
                          </p:cTn>
                        </p:par>
                      </p:childTnLst>
                    </p:cTn>
                  </p:par>
                  <p:par>
                    <p:cTn id="403" fill="hold">
                      <p:stCondLst>
                        <p:cond delay="indefinite"/>
                      </p:stCondLst>
                      <p:childTnLst>
                        <p:par>
                          <p:cTn id="404" fill="hold">
                            <p:stCondLst>
                              <p:cond delay="0"/>
                            </p:stCondLst>
                            <p:childTnLst>
                              <p:par>
                                <p:cTn id="405" presetID="0" presetClass="path" presetSubtype="0" accel="50000" decel="50000" fill="hold" nodeType="clickEffect">
                                  <p:stCondLst>
                                    <p:cond delay="0"/>
                                  </p:stCondLst>
                                  <p:childTnLst>
                                    <p:animMotion origin="layout" path="M 0.6849 0.27523 L 0.6849 0.27546 C 0.66029 0.32245 0.67149 0.30949 0.65677 0.32523 C 0.66107 0.33055 0.66524 0.33379 0.66771 0.34282 C 0.66875 0.34629 0.66875 0.35115 0.66927 0.35532 C 0.65782 0.37338 0.65834 0.36435 0.65834 0.37523 L 0.65834 0.37546 " pathEditMode="relative" rAng="0" ptsTypes="AAAAAAA">
                                      <p:cBhvr>
                                        <p:cTn id="406" dur="2000" fill="hold"/>
                                        <p:tgtEl>
                                          <p:spTgt spid="5"/>
                                        </p:tgtEl>
                                        <p:attrNameLst>
                                          <p:attrName>ppt_x</p:attrName>
                                          <p:attrName>ppt_y</p:attrName>
                                        </p:attrNameLst>
                                      </p:cBhvr>
                                      <p:rCtr x="-1406" y="5000"/>
                                    </p:animMotion>
                                  </p:childTnLst>
                                </p:cTn>
                              </p:par>
                            </p:childTnLst>
                          </p:cTn>
                        </p:par>
                      </p:childTnLst>
                    </p:cTn>
                  </p:par>
                  <p:par>
                    <p:cTn id="407" fill="hold">
                      <p:stCondLst>
                        <p:cond delay="indefinite"/>
                      </p:stCondLst>
                      <p:childTnLst>
                        <p:par>
                          <p:cTn id="408" fill="hold">
                            <p:stCondLst>
                              <p:cond delay="0"/>
                            </p:stCondLst>
                            <p:childTnLst>
                              <p:par>
                                <p:cTn id="409" presetID="0" presetClass="path" presetSubtype="0" accel="50000" decel="50000" fill="hold" nodeType="clickEffect">
                                  <p:stCondLst>
                                    <p:cond delay="0"/>
                                  </p:stCondLst>
                                  <p:childTnLst>
                                    <p:animMotion origin="layout" path="M 0.65834 0.37523 L 0.65834 0.37546 C 0.65456 0.38032 0.65065 0.38472 0.64727 0.39027 C 0.63685 0.40694 0.65209 0.38935 0.63959 0.40277 C 0.6323 0.42037 0.63646 0.41435 0.62852 0.42268 C 0.62279 0.43634 0.62852 0.42476 0.62084 0.43518 C 0.61628 0.4412 0.61602 0.44282 0.61302 0.45023 C 0.61355 0.45949 0.61342 0.46851 0.61459 0.47777 C 0.61498 0.48055 0.61628 0.4831 0.61771 0.48518 C 0.62201 0.49259 0.62696 0.49189 0.63334 0.49282 C 0.63633 0.49305 0.63959 0.49282 0.64271 0.49282 L 0.64271 0.49305 " pathEditMode="relative" rAng="0" ptsTypes="AAAAAAAAAAAA">
                                      <p:cBhvr>
                                        <p:cTn id="410" dur="2000" fill="hold"/>
                                        <p:tgtEl>
                                          <p:spTgt spid="5"/>
                                        </p:tgtEl>
                                        <p:attrNameLst>
                                          <p:attrName>ppt_x</p:attrName>
                                          <p:attrName>ppt_y</p:attrName>
                                        </p:attrNameLst>
                                      </p:cBhvr>
                                      <p:rCtr x="-2266" y="5880"/>
                                    </p:animMotion>
                                  </p:childTnLst>
                                </p:cTn>
                              </p:par>
                            </p:childTnLst>
                          </p:cTn>
                        </p:par>
                      </p:childTnLst>
                    </p:cTn>
                  </p:par>
                  <p:par>
                    <p:cTn id="411" fill="hold">
                      <p:stCondLst>
                        <p:cond delay="indefinite"/>
                      </p:stCondLst>
                      <p:childTnLst>
                        <p:par>
                          <p:cTn id="412" fill="hold">
                            <p:stCondLst>
                              <p:cond delay="0"/>
                            </p:stCondLst>
                            <p:childTnLst>
                              <p:par>
                                <p:cTn id="413" presetID="0" presetClass="path" presetSubtype="0" accel="50000" decel="50000" fill="hold" nodeType="clickEffect">
                                  <p:stCondLst>
                                    <p:cond delay="0"/>
                                  </p:stCondLst>
                                  <p:childTnLst>
                                    <p:animMotion origin="layout" path="M 0.64584 0.48773 L 0.64584 0.48796 C 0.6474 0.49444 0.64896 0.50092 0.65052 0.50787 C 0.65157 0.5125 0.65365 0.52268 0.65365 0.52291 C 0.65313 0.52662 0.65313 0.53148 0.65209 0.53495 C 0.65052 0.54004 0.64532 0.54467 0.64271 0.54768 C 0.63425 0.56782 0.64532 0.54328 0.6349 0.55995 C 0.63347 0.56226 0.63282 0.56504 0.63177 0.56782 C 0.63125 0.5699 0.63086 0.57268 0.63021 0.575 C 0.62409 0.59444 0.6293 0.57129 0.62552 0.59004 C 0.62605 0.59768 0.62644 0.61898 0.63334 0.62268 L 0.63802 0.62523 L 0.65052 0.62268 L 0.65052 0.62291 " pathEditMode="relative" rAng="0" ptsTypes="AAAAAAAAAAAAAA">
                                      <p:cBhvr>
                                        <p:cTn id="414" dur="2000" fill="hold"/>
                                        <p:tgtEl>
                                          <p:spTgt spid="5"/>
                                        </p:tgtEl>
                                        <p:attrNameLst>
                                          <p:attrName>ppt_x</p:attrName>
                                          <p:attrName>ppt_y</p:attrName>
                                        </p:attrNameLst>
                                      </p:cBhvr>
                                      <p:rCtr x="-625" y="6875"/>
                                    </p:animMotion>
                                  </p:childTnLst>
                                </p:cTn>
                              </p:par>
                            </p:childTnLst>
                          </p:cTn>
                        </p:par>
                      </p:childTnLst>
                    </p:cTn>
                  </p:par>
                  <p:par>
                    <p:cTn id="415" fill="hold">
                      <p:stCondLst>
                        <p:cond delay="indefinite"/>
                      </p:stCondLst>
                      <p:childTnLst>
                        <p:par>
                          <p:cTn id="416" fill="hold">
                            <p:stCondLst>
                              <p:cond delay="0"/>
                            </p:stCondLst>
                            <p:childTnLst>
                              <p:par>
                                <p:cTn id="417" presetID="0" presetClass="path" presetSubtype="0" accel="50000" decel="50000" fill="hold" nodeType="clickEffect">
                                  <p:stCondLst>
                                    <p:cond delay="0"/>
                                  </p:stCondLst>
                                  <p:childTnLst>
                                    <p:animMotion origin="layout" path="M 0.65365 0.61527 L 0.65365 0.61551 C 0.65456 0.62222 0.65508 0.63842 0.6599 0.6449 C 0.66263 0.64907 0.66927 0.65509 0.66927 0.65532 C 0.67657 0.67268 0.6724 0.66666 0.68021 0.675 C 0.68321 0.68981 0.6793 0.67639 0.68646 0.68773 C 0.69336 0.69884 0.68503 0.69282 0.69427 0.69768 C 0.69948 0.69676 0.71094 0.6956 0.71615 0.69004 L 0.72084 0.68495 C 0.72461 0.66643 0.7194 0.68935 0.72552 0.6699 C 0.7319 0.64953 0.72123 0.67662 0.73021 0.65509 C 0.73386 0.63726 0.7293 0.65972 0.73334 0.63773 C 0.73373 0.63495 0.7349 0.63009 0.7349 0.63032 L 0.7349 0.63009 " pathEditMode="relative" rAng="0" ptsTypes="AAAAAAAAAAAAAA">
                                      <p:cBhvr>
                                        <p:cTn id="418" dur="2000" fill="hold"/>
                                        <p:tgtEl>
                                          <p:spTgt spid="5"/>
                                        </p:tgtEl>
                                        <p:attrNameLst>
                                          <p:attrName>ppt_x</p:attrName>
                                          <p:attrName>ppt_y</p:attrName>
                                        </p:attrNameLst>
                                      </p:cBhvr>
                                      <p:rCtr x="4062" y="4120"/>
                                    </p:animMotion>
                                  </p:childTnLst>
                                </p:cTn>
                              </p:par>
                            </p:childTnLst>
                          </p:cTn>
                        </p:par>
                      </p:childTnLst>
                    </p:cTn>
                  </p:par>
                  <p:par>
                    <p:cTn id="419" fill="hold">
                      <p:stCondLst>
                        <p:cond delay="indefinite"/>
                      </p:stCondLst>
                      <p:childTnLst>
                        <p:par>
                          <p:cTn id="420" fill="hold">
                            <p:stCondLst>
                              <p:cond delay="0"/>
                            </p:stCondLst>
                            <p:childTnLst>
                              <p:par>
                                <p:cTn id="421" presetID="0" presetClass="path" presetSubtype="0" accel="50000" decel="50000" fill="hold" nodeType="clickEffect">
                                  <p:stCondLst>
                                    <p:cond delay="0"/>
                                  </p:stCondLst>
                                  <p:childTnLst>
                                    <p:animMotion origin="layout" path="M 0.73646 0.63032 L 0.73646 0.63055 C 0.73685 0.61921 0.73659 0.60833 0.73789 0.59745 C 0.73815 0.59467 0.73998 0.59259 0.74102 0.59004 C 0.74258 0.5875 0.74375 0.58449 0.74571 0.5824 C 0.75378 0.57523 0.76563 0.57615 0.77383 0.575 C 0.77487 0.57245 0.77618 0.57037 0.77696 0.56759 C 0.77826 0.56273 0.78008 0.55254 0.78008 0.55277 C 0.7806 0.51157 0.78021 0.47083 0.78164 0.43009 C 0.78217 0.41551 0.7849 0.41759 0.78789 0.4074 C 0.7892 0.4037 0.7905 0.39398 0.79102 0.39004 C 0.79154 0.3875 0.79219 0.38495 0.79258 0.3824 C 0.79323 0.37916 0.79362 0.37592 0.79414 0.37245 C 0.79519 0.36759 0.79623 0.3625 0.79727 0.3574 C 0.79779 0.35509 0.79961 0.34768 0.79883 0.35 L 0.79571 0.35995 L 0.79571 0.36018 " pathEditMode="relative" rAng="0" ptsTypes="AAAAAAAAAAAAAAAAA">
                                      <p:cBhvr>
                                        <p:cTn id="422" dur="2000" fill="hold"/>
                                        <p:tgtEl>
                                          <p:spTgt spid="5"/>
                                        </p:tgtEl>
                                        <p:attrNameLst>
                                          <p:attrName>ppt_x</p:attrName>
                                          <p:attrName>ppt_y</p:attrName>
                                        </p:attrNameLst>
                                      </p:cBhvr>
                                      <p:rCtr x="3125" y="-14028"/>
                                    </p:animMotion>
                                  </p:childTnLst>
                                </p:cTn>
                              </p:par>
                            </p:childTnLst>
                          </p:cTn>
                        </p:par>
                      </p:childTnLst>
                    </p:cTn>
                  </p:par>
                </p:childTnLst>
              </p:cTn>
              <p:nextCondLst>
                <p:cond evt="onClick" delay="0">
                  <p:tgtEl>
                    <p:spTgt spid="12"/>
                  </p:tgtEl>
                </p:cond>
              </p:nextCondLst>
            </p:seq>
            <p:seq concurrent="1" nextAc="seek">
              <p:cTn id="423" restart="whenNotActive" fill="hold" evtFilter="cancelBubble" nodeType="interactiveSeq">
                <p:stCondLst>
                  <p:cond evt="onClick" delay="0">
                    <p:tgtEl>
                      <p:spTgt spid="2"/>
                    </p:tgtEl>
                  </p:cond>
                </p:stCondLst>
                <p:endSync evt="end" delay="0">
                  <p:rtn val="all"/>
                </p:endSync>
                <p:childTnLst>
                  <p:par>
                    <p:cTn id="424" fill="hold">
                      <p:stCondLst>
                        <p:cond delay="0"/>
                      </p:stCondLst>
                      <p:childTnLst>
                        <p:par>
                          <p:cTn id="425" fill="hold">
                            <p:stCondLst>
                              <p:cond delay="0"/>
                            </p:stCondLst>
                            <p:childTnLst>
                              <p:par>
                                <p:cTn id="426" presetID="42" presetClass="exit" presetSubtype="0" fill="hold" grpId="0" nodeType="clickEffect">
                                  <p:stCondLst>
                                    <p:cond delay="0"/>
                                  </p:stCondLst>
                                  <p:childTnLst>
                                    <p:animEffect transition="out" filter="fade">
                                      <p:cBhvr>
                                        <p:cTn id="427" dur="1000"/>
                                        <p:tgtEl>
                                          <p:spTgt spid="2"/>
                                        </p:tgtEl>
                                      </p:cBhvr>
                                    </p:animEffect>
                                    <p:anim calcmode="lin" valueType="num">
                                      <p:cBhvr>
                                        <p:cTn id="428" dur="1000"/>
                                        <p:tgtEl>
                                          <p:spTgt spid="2"/>
                                        </p:tgtEl>
                                        <p:attrNameLst>
                                          <p:attrName>ppt_x</p:attrName>
                                        </p:attrNameLst>
                                      </p:cBhvr>
                                      <p:tavLst>
                                        <p:tav tm="0">
                                          <p:val>
                                            <p:strVal val="ppt_x"/>
                                          </p:val>
                                        </p:tav>
                                        <p:tav tm="100000">
                                          <p:val>
                                            <p:strVal val="ppt_x"/>
                                          </p:val>
                                        </p:tav>
                                      </p:tavLst>
                                    </p:anim>
                                    <p:anim calcmode="lin" valueType="num">
                                      <p:cBhvr>
                                        <p:cTn id="429" dur="1000"/>
                                        <p:tgtEl>
                                          <p:spTgt spid="2"/>
                                        </p:tgtEl>
                                        <p:attrNameLst>
                                          <p:attrName>ppt_y</p:attrName>
                                        </p:attrNameLst>
                                      </p:cBhvr>
                                      <p:tavLst>
                                        <p:tav tm="0">
                                          <p:val>
                                            <p:strVal val="ppt_y"/>
                                          </p:val>
                                        </p:tav>
                                        <p:tav tm="100000">
                                          <p:val>
                                            <p:strVal val="ppt_y+.1"/>
                                          </p:val>
                                        </p:tav>
                                      </p:tavLst>
                                    </p:anim>
                                    <p:set>
                                      <p:cBhvr>
                                        <p:cTn id="430"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31" restart="whenNotActive" fill="hold" evtFilter="cancelBubble" nodeType="interactiveSeq">
                <p:stCondLst>
                  <p:cond evt="onClick" delay="0">
                    <p:tgtEl>
                      <p:spTgt spid="75"/>
                    </p:tgtEl>
                  </p:cond>
                </p:stCondLst>
                <p:endSync evt="end" delay="0">
                  <p:rtn val="all"/>
                </p:endSync>
                <p:childTnLst>
                  <p:par>
                    <p:cTn id="432" fill="hold">
                      <p:stCondLst>
                        <p:cond delay="0"/>
                      </p:stCondLst>
                      <p:childTnLst>
                        <p:par>
                          <p:cTn id="433" fill="hold">
                            <p:stCondLst>
                              <p:cond delay="0"/>
                            </p:stCondLst>
                            <p:childTnLst>
                              <p:par>
                                <p:cTn id="434" presetID="42" presetClass="exit" presetSubtype="0" fill="hold" grpId="0" nodeType="clickEffect">
                                  <p:stCondLst>
                                    <p:cond delay="0"/>
                                  </p:stCondLst>
                                  <p:childTnLst>
                                    <p:animEffect transition="out" filter="fade">
                                      <p:cBhvr>
                                        <p:cTn id="435" dur="1000"/>
                                        <p:tgtEl>
                                          <p:spTgt spid="75"/>
                                        </p:tgtEl>
                                      </p:cBhvr>
                                    </p:animEffect>
                                    <p:anim calcmode="lin" valueType="num">
                                      <p:cBhvr>
                                        <p:cTn id="436" dur="1000"/>
                                        <p:tgtEl>
                                          <p:spTgt spid="75"/>
                                        </p:tgtEl>
                                        <p:attrNameLst>
                                          <p:attrName>ppt_x</p:attrName>
                                        </p:attrNameLst>
                                      </p:cBhvr>
                                      <p:tavLst>
                                        <p:tav tm="0">
                                          <p:val>
                                            <p:strVal val="ppt_x"/>
                                          </p:val>
                                        </p:tav>
                                        <p:tav tm="100000">
                                          <p:val>
                                            <p:strVal val="ppt_x"/>
                                          </p:val>
                                        </p:tav>
                                      </p:tavLst>
                                    </p:anim>
                                    <p:anim calcmode="lin" valueType="num">
                                      <p:cBhvr>
                                        <p:cTn id="437" dur="1000"/>
                                        <p:tgtEl>
                                          <p:spTgt spid="75"/>
                                        </p:tgtEl>
                                        <p:attrNameLst>
                                          <p:attrName>ppt_y</p:attrName>
                                        </p:attrNameLst>
                                      </p:cBhvr>
                                      <p:tavLst>
                                        <p:tav tm="0">
                                          <p:val>
                                            <p:strVal val="ppt_y"/>
                                          </p:val>
                                        </p:tav>
                                        <p:tav tm="100000">
                                          <p:val>
                                            <p:strVal val="ppt_y+.1"/>
                                          </p:val>
                                        </p:tav>
                                      </p:tavLst>
                                    </p:anim>
                                    <p:set>
                                      <p:cBhvr>
                                        <p:cTn id="438"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39" restart="whenNotActive" fill="hold" evtFilter="cancelBubble" nodeType="interactiveSeq">
                <p:stCondLst>
                  <p:cond evt="onClick" delay="0">
                    <p:tgtEl>
                      <p:spTgt spid="77"/>
                    </p:tgtEl>
                  </p:cond>
                </p:stCondLst>
                <p:endSync evt="end" delay="0">
                  <p:rtn val="all"/>
                </p:endSync>
                <p:childTnLst>
                  <p:par>
                    <p:cTn id="440" fill="hold">
                      <p:stCondLst>
                        <p:cond delay="0"/>
                      </p:stCondLst>
                      <p:childTnLst>
                        <p:par>
                          <p:cTn id="441" fill="hold">
                            <p:stCondLst>
                              <p:cond delay="0"/>
                            </p:stCondLst>
                            <p:childTnLst>
                              <p:par>
                                <p:cTn id="442" presetID="42" presetClass="exit" presetSubtype="0" fill="hold" grpId="0" nodeType="clickEffect">
                                  <p:stCondLst>
                                    <p:cond delay="0"/>
                                  </p:stCondLst>
                                  <p:childTnLst>
                                    <p:animEffect transition="out" filter="fade">
                                      <p:cBhvr>
                                        <p:cTn id="443" dur="1000"/>
                                        <p:tgtEl>
                                          <p:spTgt spid="77"/>
                                        </p:tgtEl>
                                      </p:cBhvr>
                                    </p:animEffect>
                                    <p:anim calcmode="lin" valueType="num">
                                      <p:cBhvr>
                                        <p:cTn id="444" dur="1000"/>
                                        <p:tgtEl>
                                          <p:spTgt spid="77"/>
                                        </p:tgtEl>
                                        <p:attrNameLst>
                                          <p:attrName>ppt_x</p:attrName>
                                        </p:attrNameLst>
                                      </p:cBhvr>
                                      <p:tavLst>
                                        <p:tav tm="0">
                                          <p:val>
                                            <p:strVal val="ppt_x"/>
                                          </p:val>
                                        </p:tav>
                                        <p:tav tm="100000">
                                          <p:val>
                                            <p:strVal val="ppt_x"/>
                                          </p:val>
                                        </p:tav>
                                      </p:tavLst>
                                    </p:anim>
                                    <p:anim calcmode="lin" valueType="num">
                                      <p:cBhvr>
                                        <p:cTn id="445" dur="1000"/>
                                        <p:tgtEl>
                                          <p:spTgt spid="77"/>
                                        </p:tgtEl>
                                        <p:attrNameLst>
                                          <p:attrName>ppt_y</p:attrName>
                                        </p:attrNameLst>
                                      </p:cBhvr>
                                      <p:tavLst>
                                        <p:tav tm="0">
                                          <p:val>
                                            <p:strVal val="ppt_y"/>
                                          </p:val>
                                        </p:tav>
                                        <p:tav tm="100000">
                                          <p:val>
                                            <p:strVal val="ppt_y+.1"/>
                                          </p:val>
                                        </p:tav>
                                      </p:tavLst>
                                    </p:anim>
                                    <p:set>
                                      <p:cBhvr>
                                        <p:cTn id="4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47" restart="whenNotActive" fill="hold" evtFilter="cancelBubble" nodeType="interactiveSeq">
                <p:stCondLst>
                  <p:cond evt="onClick" delay="0">
                    <p:tgtEl>
                      <p:spTgt spid="78"/>
                    </p:tgtEl>
                  </p:cond>
                </p:stCondLst>
                <p:endSync evt="end" delay="0">
                  <p:rtn val="all"/>
                </p:endSync>
                <p:childTnLst>
                  <p:par>
                    <p:cTn id="448" fill="hold">
                      <p:stCondLst>
                        <p:cond delay="0"/>
                      </p:stCondLst>
                      <p:childTnLst>
                        <p:par>
                          <p:cTn id="449" fill="hold">
                            <p:stCondLst>
                              <p:cond delay="0"/>
                            </p:stCondLst>
                            <p:childTnLst>
                              <p:par>
                                <p:cTn id="450" presetID="42" presetClass="exit" presetSubtype="0" fill="hold" grpId="0" nodeType="clickEffect">
                                  <p:stCondLst>
                                    <p:cond delay="0"/>
                                  </p:stCondLst>
                                  <p:childTnLst>
                                    <p:animEffect transition="out" filter="fade">
                                      <p:cBhvr>
                                        <p:cTn id="451" dur="1000"/>
                                        <p:tgtEl>
                                          <p:spTgt spid="78"/>
                                        </p:tgtEl>
                                      </p:cBhvr>
                                    </p:animEffect>
                                    <p:anim calcmode="lin" valueType="num">
                                      <p:cBhvr>
                                        <p:cTn id="452" dur="1000"/>
                                        <p:tgtEl>
                                          <p:spTgt spid="78"/>
                                        </p:tgtEl>
                                        <p:attrNameLst>
                                          <p:attrName>ppt_x</p:attrName>
                                        </p:attrNameLst>
                                      </p:cBhvr>
                                      <p:tavLst>
                                        <p:tav tm="0">
                                          <p:val>
                                            <p:strVal val="ppt_x"/>
                                          </p:val>
                                        </p:tav>
                                        <p:tav tm="100000">
                                          <p:val>
                                            <p:strVal val="ppt_x"/>
                                          </p:val>
                                        </p:tav>
                                      </p:tavLst>
                                    </p:anim>
                                    <p:anim calcmode="lin" valueType="num">
                                      <p:cBhvr>
                                        <p:cTn id="453" dur="1000"/>
                                        <p:tgtEl>
                                          <p:spTgt spid="78"/>
                                        </p:tgtEl>
                                        <p:attrNameLst>
                                          <p:attrName>ppt_y</p:attrName>
                                        </p:attrNameLst>
                                      </p:cBhvr>
                                      <p:tavLst>
                                        <p:tav tm="0">
                                          <p:val>
                                            <p:strVal val="ppt_y"/>
                                          </p:val>
                                        </p:tav>
                                        <p:tav tm="100000">
                                          <p:val>
                                            <p:strVal val="ppt_y+.1"/>
                                          </p:val>
                                        </p:tav>
                                      </p:tavLst>
                                    </p:anim>
                                    <p:set>
                                      <p:cBhvr>
                                        <p:cTn id="454"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55" restart="whenNotActive" fill="hold" evtFilter="cancelBubble" nodeType="interactiveSeq">
                <p:stCondLst>
                  <p:cond evt="onClick" delay="0">
                    <p:tgtEl>
                      <p:spTgt spid="76"/>
                    </p:tgtEl>
                  </p:cond>
                </p:stCondLst>
                <p:endSync evt="end" delay="0">
                  <p:rtn val="all"/>
                </p:endSync>
                <p:childTnLst>
                  <p:par>
                    <p:cTn id="456" fill="hold">
                      <p:stCondLst>
                        <p:cond delay="0"/>
                      </p:stCondLst>
                      <p:childTnLst>
                        <p:par>
                          <p:cTn id="457" fill="hold">
                            <p:stCondLst>
                              <p:cond delay="0"/>
                            </p:stCondLst>
                            <p:childTnLst>
                              <p:par>
                                <p:cTn id="458" presetID="42" presetClass="exit" presetSubtype="0" fill="hold" grpId="0" nodeType="clickEffect">
                                  <p:stCondLst>
                                    <p:cond delay="0"/>
                                  </p:stCondLst>
                                  <p:childTnLst>
                                    <p:animEffect transition="out" filter="fade">
                                      <p:cBhvr>
                                        <p:cTn id="459" dur="1000"/>
                                        <p:tgtEl>
                                          <p:spTgt spid="76"/>
                                        </p:tgtEl>
                                      </p:cBhvr>
                                    </p:animEffect>
                                    <p:anim calcmode="lin" valueType="num">
                                      <p:cBhvr>
                                        <p:cTn id="460" dur="1000"/>
                                        <p:tgtEl>
                                          <p:spTgt spid="76"/>
                                        </p:tgtEl>
                                        <p:attrNameLst>
                                          <p:attrName>ppt_x</p:attrName>
                                        </p:attrNameLst>
                                      </p:cBhvr>
                                      <p:tavLst>
                                        <p:tav tm="0">
                                          <p:val>
                                            <p:strVal val="ppt_x"/>
                                          </p:val>
                                        </p:tav>
                                        <p:tav tm="100000">
                                          <p:val>
                                            <p:strVal val="ppt_x"/>
                                          </p:val>
                                        </p:tav>
                                      </p:tavLst>
                                    </p:anim>
                                    <p:anim calcmode="lin" valueType="num">
                                      <p:cBhvr>
                                        <p:cTn id="461" dur="1000"/>
                                        <p:tgtEl>
                                          <p:spTgt spid="76"/>
                                        </p:tgtEl>
                                        <p:attrNameLst>
                                          <p:attrName>ppt_y</p:attrName>
                                        </p:attrNameLst>
                                      </p:cBhvr>
                                      <p:tavLst>
                                        <p:tav tm="0">
                                          <p:val>
                                            <p:strVal val="ppt_y"/>
                                          </p:val>
                                        </p:tav>
                                        <p:tav tm="100000">
                                          <p:val>
                                            <p:strVal val="ppt_y+.1"/>
                                          </p:val>
                                        </p:tav>
                                      </p:tavLst>
                                    </p:anim>
                                    <p:set>
                                      <p:cBhvr>
                                        <p:cTn id="462"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63" restart="whenNotActive" fill="hold" evtFilter="cancelBubble" nodeType="interactiveSeq">
                <p:stCondLst>
                  <p:cond evt="onClick" delay="0">
                    <p:tgtEl>
                      <p:spTgt spid="79"/>
                    </p:tgtEl>
                  </p:cond>
                </p:stCondLst>
                <p:endSync evt="end" delay="0">
                  <p:rtn val="all"/>
                </p:endSync>
                <p:childTnLst>
                  <p:par>
                    <p:cTn id="464" fill="hold">
                      <p:stCondLst>
                        <p:cond delay="0"/>
                      </p:stCondLst>
                      <p:childTnLst>
                        <p:par>
                          <p:cTn id="465" fill="hold">
                            <p:stCondLst>
                              <p:cond delay="0"/>
                            </p:stCondLst>
                            <p:childTnLst>
                              <p:par>
                                <p:cTn id="466" presetID="42" presetClass="exit" presetSubtype="0" fill="hold" grpId="0" nodeType="clickEffect">
                                  <p:stCondLst>
                                    <p:cond delay="0"/>
                                  </p:stCondLst>
                                  <p:childTnLst>
                                    <p:animEffect transition="out" filter="fade">
                                      <p:cBhvr>
                                        <p:cTn id="467" dur="1000"/>
                                        <p:tgtEl>
                                          <p:spTgt spid="79"/>
                                        </p:tgtEl>
                                      </p:cBhvr>
                                    </p:animEffect>
                                    <p:anim calcmode="lin" valueType="num">
                                      <p:cBhvr>
                                        <p:cTn id="468" dur="1000"/>
                                        <p:tgtEl>
                                          <p:spTgt spid="79"/>
                                        </p:tgtEl>
                                        <p:attrNameLst>
                                          <p:attrName>ppt_x</p:attrName>
                                        </p:attrNameLst>
                                      </p:cBhvr>
                                      <p:tavLst>
                                        <p:tav tm="0">
                                          <p:val>
                                            <p:strVal val="ppt_x"/>
                                          </p:val>
                                        </p:tav>
                                        <p:tav tm="100000">
                                          <p:val>
                                            <p:strVal val="ppt_x"/>
                                          </p:val>
                                        </p:tav>
                                      </p:tavLst>
                                    </p:anim>
                                    <p:anim calcmode="lin" valueType="num">
                                      <p:cBhvr>
                                        <p:cTn id="469" dur="1000"/>
                                        <p:tgtEl>
                                          <p:spTgt spid="79"/>
                                        </p:tgtEl>
                                        <p:attrNameLst>
                                          <p:attrName>ppt_y</p:attrName>
                                        </p:attrNameLst>
                                      </p:cBhvr>
                                      <p:tavLst>
                                        <p:tav tm="0">
                                          <p:val>
                                            <p:strVal val="ppt_y"/>
                                          </p:val>
                                        </p:tav>
                                        <p:tav tm="100000">
                                          <p:val>
                                            <p:strVal val="ppt_y+.1"/>
                                          </p:val>
                                        </p:tav>
                                      </p:tavLst>
                                    </p:anim>
                                    <p:set>
                                      <p:cBhvr>
                                        <p:cTn id="47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71" restart="whenNotActive" fill="hold" evtFilter="cancelBubble" nodeType="interactiveSeq">
                <p:stCondLst>
                  <p:cond evt="onClick" delay="0">
                    <p:tgtEl>
                      <p:spTgt spid="80"/>
                    </p:tgtEl>
                  </p:cond>
                </p:stCondLst>
                <p:endSync evt="end" delay="0">
                  <p:rtn val="all"/>
                </p:endSync>
                <p:childTnLst>
                  <p:par>
                    <p:cTn id="472" fill="hold">
                      <p:stCondLst>
                        <p:cond delay="0"/>
                      </p:stCondLst>
                      <p:childTnLst>
                        <p:par>
                          <p:cTn id="473" fill="hold">
                            <p:stCondLst>
                              <p:cond delay="0"/>
                            </p:stCondLst>
                            <p:childTnLst>
                              <p:par>
                                <p:cTn id="474" presetID="42" presetClass="exit" presetSubtype="0" fill="hold" grpId="0" nodeType="clickEffect">
                                  <p:stCondLst>
                                    <p:cond delay="0"/>
                                  </p:stCondLst>
                                  <p:childTnLst>
                                    <p:animEffect transition="out" filter="fade">
                                      <p:cBhvr>
                                        <p:cTn id="475" dur="1000"/>
                                        <p:tgtEl>
                                          <p:spTgt spid="80"/>
                                        </p:tgtEl>
                                      </p:cBhvr>
                                    </p:animEffect>
                                    <p:anim calcmode="lin" valueType="num">
                                      <p:cBhvr>
                                        <p:cTn id="476" dur="1000"/>
                                        <p:tgtEl>
                                          <p:spTgt spid="80"/>
                                        </p:tgtEl>
                                        <p:attrNameLst>
                                          <p:attrName>ppt_x</p:attrName>
                                        </p:attrNameLst>
                                      </p:cBhvr>
                                      <p:tavLst>
                                        <p:tav tm="0">
                                          <p:val>
                                            <p:strVal val="ppt_x"/>
                                          </p:val>
                                        </p:tav>
                                        <p:tav tm="100000">
                                          <p:val>
                                            <p:strVal val="ppt_x"/>
                                          </p:val>
                                        </p:tav>
                                      </p:tavLst>
                                    </p:anim>
                                    <p:anim calcmode="lin" valueType="num">
                                      <p:cBhvr>
                                        <p:cTn id="477" dur="1000"/>
                                        <p:tgtEl>
                                          <p:spTgt spid="80"/>
                                        </p:tgtEl>
                                        <p:attrNameLst>
                                          <p:attrName>ppt_y</p:attrName>
                                        </p:attrNameLst>
                                      </p:cBhvr>
                                      <p:tavLst>
                                        <p:tav tm="0">
                                          <p:val>
                                            <p:strVal val="ppt_y"/>
                                          </p:val>
                                        </p:tav>
                                        <p:tav tm="100000">
                                          <p:val>
                                            <p:strVal val="ppt_y+.1"/>
                                          </p:val>
                                        </p:tav>
                                      </p:tavLst>
                                    </p:anim>
                                    <p:set>
                                      <p:cBhvr>
                                        <p:cTn id="478"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79" restart="whenNotActive" fill="hold" evtFilter="cancelBubble" nodeType="interactiveSeq">
                <p:stCondLst>
                  <p:cond evt="onClick" delay="0">
                    <p:tgtEl>
                      <p:spTgt spid="81"/>
                    </p:tgtEl>
                  </p:cond>
                </p:stCondLst>
                <p:endSync evt="end" delay="0">
                  <p:rtn val="all"/>
                </p:endSync>
                <p:childTnLst>
                  <p:par>
                    <p:cTn id="480" fill="hold">
                      <p:stCondLst>
                        <p:cond delay="0"/>
                      </p:stCondLst>
                      <p:childTnLst>
                        <p:par>
                          <p:cTn id="481" fill="hold">
                            <p:stCondLst>
                              <p:cond delay="0"/>
                            </p:stCondLst>
                            <p:childTnLst>
                              <p:par>
                                <p:cTn id="482" presetID="42" presetClass="exit" presetSubtype="0" fill="hold" grpId="0" nodeType="clickEffect">
                                  <p:stCondLst>
                                    <p:cond delay="0"/>
                                  </p:stCondLst>
                                  <p:childTnLst>
                                    <p:animEffect transition="out" filter="fade">
                                      <p:cBhvr>
                                        <p:cTn id="483" dur="1000"/>
                                        <p:tgtEl>
                                          <p:spTgt spid="81"/>
                                        </p:tgtEl>
                                      </p:cBhvr>
                                    </p:animEffect>
                                    <p:anim calcmode="lin" valueType="num">
                                      <p:cBhvr>
                                        <p:cTn id="484" dur="1000"/>
                                        <p:tgtEl>
                                          <p:spTgt spid="81"/>
                                        </p:tgtEl>
                                        <p:attrNameLst>
                                          <p:attrName>ppt_x</p:attrName>
                                        </p:attrNameLst>
                                      </p:cBhvr>
                                      <p:tavLst>
                                        <p:tav tm="0">
                                          <p:val>
                                            <p:strVal val="ppt_x"/>
                                          </p:val>
                                        </p:tav>
                                        <p:tav tm="100000">
                                          <p:val>
                                            <p:strVal val="ppt_x"/>
                                          </p:val>
                                        </p:tav>
                                      </p:tavLst>
                                    </p:anim>
                                    <p:anim calcmode="lin" valueType="num">
                                      <p:cBhvr>
                                        <p:cTn id="485" dur="1000"/>
                                        <p:tgtEl>
                                          <p:spTgt spid="81"/>
                                        </p:tgtEl>
                                        <p:attrNameLst>
                                          <p:attrName>ppt_y</p:attrName>
                                        </p:attrNameLst>
                                      </p:cBhvr>
                                      <p:tavLst>
                                        <p:tav tm="0">
                                          <p:val>
                                            <p:strVal val="ppt_y"/>
                                          </p:val>
                                        </p:tav>
                                        <p:tav tm="100000">
                                          <p:val>
                                            <p:strVal val="ppt_y+.1"/>
                                          </p:val>
                                        </p:tav>
                                      </p:tavLst>
                                    </p:anim>
                                    <p:set>
                                      <p:cBhvr>
                                        <p:cTn id="486"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2" grpId="0"/>
      <p:bldP spid="75" grpId="0"/>
      <p:bldP spid="76" grpId="0"/>
      <p:bldP spid="77" grpId="0"/>
      <p:bldP spid="78" grpId="0"/>
      <p:bldP spid="79" grpId="0"/>
      <p:bldP spid="80"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41" y="571230"/>
            <a:ext cx="2789959" cy="21529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p:cNvSpPr/>
          <p:nvPr/>
        </p:nvSpPr>
        <p:spPr>
          <a:xfrm>
            <a:off x="3190009" y="505217"/>
            <a:ext cx="4114800" cy="830997"/>
          </a:xfrm>
          <a:prstGeom prst="rect">
            <a:avLst/>
          </a:prstGeom>
        </p:spPr>
        <p:txBody>
          <a:bodyPr wrap="square" lIns="91438" tIns="45719" rIns="91438" bIns="45719">
            <a:spAutoFit/>
          </a:bodyPr>
          <a:lstStyle/>
          <a:p>
            <a:pPr algn="ctr"/>
            <a:r>
              <a:rPr lang="en-US" sz="2400" dirty="0">
                <a:latin typeface="Comic Sans MS" panose="030F0702030302020204" pitchFamily="66" charset="0"/>
              </a:rPr>
              <a:t>1. She / </a:t>
            </a:r>
            <a:r>
              <a:rPr lang="el-GR" sz="2400" dirty="0">
                <a:latin typeface="Comic Sans MS" panose="030F0702030302020204" pitchFamily="66" charset="0"/>
              </a:rPr>
              <a:t>α</a:t>
            </a:r>
            <a:r>
              <a:rPr lang="en-US" sz="2400" dirty="0">
                <a:latin typeface="Comic Sans MS" panose="030F0702030302020204" pitchFamily="66" charset="0"/>
              </a:rPr>
              <a:t>t the museum/ yesterd</a:t>
            </a:r>
            <a:r>
              <a:rPr lang="el-GR" sz="2400" dirty="0">
                <a:latin typeface="Comic Sans MS" panose="030F0702030302020204" pitchFamily="66" charset="0"/>
              </a:rPr>
              <a:t>α</a:t>
            </a:r>
            <a:r>
              <a:rPr lang="en-US" sz="2400" dirty="0">
                <a:latin typeface="Comic Sans MS" panose="030F0702030302020204" pitchFamily="66" charset="0"/>
              </a:rPr>
              <a:t>y</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p>
        </p:txBody>
      </p:sp>
      <p:sp>
        <p:nvSpPr>
          <p:cNvPr id="7" name="Rectangle 6"/>
          <p:cNvSpPr/>
          <p:nvPr/>
        </p:nvSpPr>
        <p:spPr>
          <a:xfrm>
            <a:off x="3487881" y="1336949"/>
            <a:ext cx="3591792" cy="83099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lvl="0" algn="ctr"/>
            <a:r>
              <a:rPr lang="en-US" sz="2400" dirty="0">
                <a:solidFill>
                  <a:srgbClr val="002060"/>
                </a:solidFill>
                <a:latin typeface="Comic Sans MS" panose="030F0702030302020204" pitchFamily="66" charset="0"/>
              </a:rPr>
              <a:t>She was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museum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pic>
        <p:nvPicPr>
          <p:cNvPr id="1026" name="Picture 2" descr="https://i.pinimg.com/564x/b1/ce/49/b1ce49d9150f350d9d2ab2d7d969b18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119819" y="1656349"/>
            <a:ext cx="2228692" cy="2893013"/>
          </a:xfrm>
          <a:prstGeom prst="rect">
            <a:avLst/>
          </a:prstGeom>
          <a:noFill/>
          <a:extLst>
            <a:ext uri="{909E8E84-426E-40DD-AFC4-6F175D3DCCD1}">
              <a14:hiddenFill xmlns:a14="http://schemas.microsoft.com/office/drawing/2010/main">
                <a:solidFill>
                  <a:srgbClr val="FFFFFF"/>
                </a:solidFill>
              </a14:hiddenFill>
            </a:ext>
          </a:extLst>
        </p:spPr>
      </p:pic>
      <p:sp>
        <p:nvSpPr>
          <p:cNvPr id="12"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7344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4" name="Rectangle 3"/>
          <p:cNvSpPr/>
          <p:nvPr/>
        </p:nvSpPr>
        <p:spPr>
          <a:xfrm>
            <a:off x="2846904" y="527519"/>
            <a:ext cx="4376870" cy="830995"/>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2. We /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superm</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rket</a:t>
            </a:r>
          </a:p>
          <a:p>
            <a:pPr algn="ctr"/>
            <a:r>
              <a:rPr lang="en-US" sz="2400" dirty="0">
                <a:solidFill>
                  <a:srgbClr val="FFFFFF"/>
                </a:solidFill>
                <a:latin typeface="Comic Sans MS" panose="030F0702030302020204" pitchFamily="66" charset="0"/>
              </a:rPr>
              <a:t>/ l</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st week</a:t>
            </a:r>
          </a:p>
        </p:txBody>
      </p:sp>
      <p:sp>
        <p:nvSpPr>
          <p:cNvPr id="7" name="Rectangle 6"/>
          <p:cNvSpPr/>
          <p:nvPr/>
        </p:nvSpPr>
        <p:spPr>
          <a:xfrm>
            <a:off x="3338945" y="1354528"/>
            <a:ext cx="3595255" cy="830995"/>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We were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superm</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rket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pic>
        <p:nvPicPr>
          <p:cNvPr id="1026" name="Picture 2" descr="https://i.pinimg.com/564x/b1/ce/49/b1ce49d9150f350d9d2ab2d7d969b18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180157" y="2206761"/>
            <a:ext cx="1974546" cy="2563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22" y="651313"/>
            <a:ext cx="2692977" cy="212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596722"/>
            <a:ext cx="2819400" cy="2217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3119365" y="594341"/>
            <a:ext cx="4114800" cy="830997"/>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3. She /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irport /</a:t>
            </a:r>
          </a:p>
          <a:p>
            <a:pPr algn="ctr"/>
            <a:r>
              <a:rPr lang="en-US" sz="2400" dirty="0">
                <a:solidFill>
                  <a:srgbClr val="FFFFFF"/>
                </a:solidFill>
                <a:latin typeface="Comic Sans MS" panose="030F0702030302020204" pitchFamily="66" charset="0"/>
              </a:rPr>
              <a:t>l</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st month</a:t>
            </a:r>
          </a:p>
        </p:txBody>
      </p:sp>
      <p:sp>
        <p:nvSpPr>
          <p:cNvPr id="5" name="Right Arrow 4"/>
          <p:cNvSpPr/>
          <p:nvPr/>
        </p:nvSpPr>
        <p:spPr>
          <a:xfrm>
            <a:off x="3125930" y="1978165"/>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sp>
        <p:nvSpPr>
          <p:cNvPr id="7" name="Rectangle 6"/>
          <p:cNvSpPr/>
          <p:nvPr/>
        </p:nvSpPr>
        <p:spPr>
          <a:xfrm>
            <a:off x="3420339" y="1804983"/>
            <a:ext cx="3591792" cy="83099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She was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irport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a:t>
            </a:r>
          </a:p>
        </p:txBody>
      </p:sp>
      <p:pic>
        <p:nvPicPr>
          <p:cNvPr id="1026" name="Picture 2" descr="https://i.pinimg.com/564x/b1/ce/49/b1ce49d9150f350d9d2ab2d7d969b18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400800" y="2247977"/>
            <a:ext cx="1974546" cy="2563112"/>
          </a:xfrm>
          <a:prstGeom prst="rect">
            <a:avLst/>
          </a:prstGeom>
          <a:noFill/>
          <a:extLst>
            <a:ext uri="{909E8E84-426E-40DD-AFC4-6F175D3DCCD1}">
              <a14:hiddenFill xmlns:a14="http://schemas.microsoft.com/office/drawing/2010/main">
                <a:solidFill>
                  <a:srgbClr val="FFFFFF"/>
                </a:solidFill>
              </a14:hiddenFill>
            </a:ext>
          </a:extLst>
        </p:spPr>
      </p:pic>
      <p:sp>
        <p:nvSpPr>
          <p:cNvPr id="10"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4" name="Rectangle 3"/>
          <p:cNvSpPr/>
          <p:nvPr/>
        </p:nvSpPr>
        <p:spPr>
          <a:xfrm>
            <a:off x="3048000" y="540535"/>
            <a:ext cx="4114800" cy="830995"/>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4. My friend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nd I /</a:t>
            </a:r>
          </a:p>
          <a:p>
            <a:pPr algn="ct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bus stop / yesterd</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y</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sp>
        <p:nvSpPr>
          <p:cNvPr id="7" name="Rectangle 6"/>
          <p:cNvSpPr/>
          <p:nvPr/>
        </p:nvSpPr>
        <p:spPr>
          <a:xfrm>
            <a:off x="3363190" y="1523823"/>
            <a:ext cx="3545379" cy="120032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My friend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I were</a:t>
            </a:r>
          </a:p>
          <a:p>
            <a:pPr algn="ct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bus stop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pic>
        <p:nvPicPr>
          <p:cNvPr id="1026" name="Picture 2" descr="https://i.pinimg.com/564x/b1/ce/49/b1ce49d9150f350d9d2ab2d7d969b18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246892" y="2206761"/>
            <a:ext cx="1974546" cy="2563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643012"/>
            <a:ext cx="2743200" cy="2081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591512421"/>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pinimg.com/564x/ec/b3/db/ecb3db6f8e94996680f2c3ad2aeee6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33400" y="1591817"/>
            <a:ext cx="4419600" cy="854338"/>
            <a:chOff x="533400" y="1160139"/>
            <a:chExt cx="4114800" cy="750373"/>
          </a:xfrm>
        </p:grpSpPr>
        <p:sp>
          <p:nvSpPr>
            <p:cNvPr id="8" name="Rounded Rectangular Callout 7"/>
            <p:cNvSpPr/>
            <p:nvPr/>
          </p:nvSpPr>
          <p:spPr>
            <a:xfrm>
              <a:off x="533400" y="1160139"/>
              <a:ext cx="4114800" cy="750373"/>
            </a:xfrm>
            <a:prstGeom prst="wedgeRoundRectCallout">
              <a:avLst>
                <a:gd name="adj1" fmla="val -3661"/>
                <a:gd name="adj2" fmla="val 86742"/>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2" name="Rectangle 1"/>
            <p:cNvSpPr/>
            <p:nvPr/>
          </p:nvSpPr>
          <p:spPr>
            <a:xfrm>
              <a:off x="533400" y="1160139"/>
              <a:ext cx="3886200" cy="729872"/>
            </a:xfrm>
            <a:prstGeom prst="rect">
              <a:avLst/>
            </a:prstGeom>
          </p:spPr>
          <p:txBody>
            <a:bodyPr wrap="square">
              <a:spAutoFit/>
            </a:bodyPr>
            <a:lstStyle/>
            <a:p>
              <a:pPr algn="ctr"/>
              <a:r>
                <a:rPr lang="en-US" sz="2400" dirty="0">
                  <a:solidFill>
                    <a:srgbClr val="7030A0"/>
                  </a:solidFill>
                  <a:latin typeface="Comic Sans MS" panose="030F0702030302020204" pitchFamily="66" charset="0"/>
                </a:rPr>
                <a:t>I w</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s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t the post office</a:t>
              </a:r>
            </a:p>
            <a:p>
              <a:pPr algn="ctr"/>
              <a:r>
                <a:rPr lang="en-US" sz="2400" dirty="0">
                  <a:solidFill>
                    <a:srgbClr val="7030A0"/>
                  </a:solidFill>
                  <a:latin typeface="Comic Sans MS" panose="030F0702030302020204" pitchFamily="66" charset="0"/>
                </a:rPr>
                <a:t>yesterd</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y. How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bout you?</a:t>
              </a:r>
            </a:p>
          </p:txBody>
        </p:sp>
      </p:grpSp>
      <p:grpSp>
        <p:nvGrpSpPr>
          <p:cNvPr id="11" name="Group 10"/>
          <p:cNvGrpSpPr/>
          <p:nvPr/>
        </p:nvGrpSpPr>
        <p:grpSpPr>
          <a:xfrm>
            <a:off x="5333293" y="1437418"/>
            <a:ext cx="3353507" cy="1202338"/>
            <a:chOff x="5695721" y="1267439"/>
            <a:chExt cx="3508104" cy="935625"/>
          </a:xfrm>
        </p:grpSpPr>
        <p:sp>
          <p:nvSpPr>
            <p:cNvPr id="9" name="Rounded Rectangular Callout 8"/>
            <p:cNvSpPr/>
            <p:nvPr/>
          </p:nvSpPr>
          <p:spPr>
            <a:xfrm>
              <a:off x="6001229" y="1267439"/>
              <a:ext cx="3020297" cy="919765"/>
            </a:xfrm>
            <a:prstGeom prst="wedgeRoundRectCallout">
              <a:avLst>
                <a:gd name="adj1" fmla="val -41423"/>
                <a:gd name="adj2" fmla="val 89512"/>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4" name="Rectangle 3"/>
            <p:cNvSpPr/>
            <p:nvPr/>
          </p:nvSpPr>
          <p:spPr>
            <a:xfrm>
              <a:off x="5695721" y="1269002"/>
              <a:ext cx="3508104" cy="934062"/>
            </a:xfrm>
            <a:prstGeom prst="rect">
              <a:avLst/>
            </a:prstGeom>
          </p:spPr>
          <p:txBody>
            <a:bodyPr wrap="square">
              <a:spAutoFit/>
            </a:bodyPr>
            <a:lstStyle/>
            <a:p>
              <a:pPr algn="ctr"/>
              <a:r>
                <a:rPr lang="en-US" sz="2400" dirty="0">
                  <a:solidFill>
                    <a:srgbClr val="7030A0"/>
                  </a:solidFill>
                  <a:latin typeface="Comic Sans MS" panose="030F0702030302020204" pitchFamily="66" charset="0"/>
                </a:rPr>
                <a:t>I w</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s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t the p</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rk</a:t>
              </a:r>
            </a:p>
            <a:p>
              <a:pPr algn="ctr"/>
              <a:r>
                <a:rPr lang="en-US" sz="2400" dirty="0">
                  <a:solidFill>
                    <a:srgbClr val="7030A0"/>
                  </a:solidFill>
                  <a:latin typeface="Comic Sans MS" panose="030F0702030302020204" pitchFamily="66" charset="0"/>
                </a:rPr>
                <a:t>with my f</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mily</a:t>
              </a:r>
            </a:p>
            <a:p>
              <a:pPr algn="ctr"/>
              <a:r>
                <a:rPr lang="en-US" sz="2400" dirty="0">
                  <a:solidFill>
                    <a:srgbClr val="7030A0"/>
                  </a:solidFill>
                  <a:latin typeface="Comic Sans MS" panose="030F0702030302020204" pitchFamily="66" charset="0"/>
                </a:rPr>
                <a:t>yesterd</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y.</a:t>
              </a:r>
            </a:p>
          </p:txBody>
        </p:sp>
      </p:grpSp>
      <p:sp>
        <p:nvSpPr>
          <p:cNvPr id="5" name="Rectangle 4"/>
          <p:cNvSpPr/>
          <p:nvPr/>
        </p:nvSpPr>
        <p:spPr>
          <a:xfrm>
            <a:off x="464127" y="606422"/>
            <a:ext cx="8628858" cy="830995"/>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T</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lk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bout where you were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ye</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a:t>
            </a:r>
          </a:p>
        </p:txBody>
      </p:sp>
      <p:sp>
        <p:nvSpPr>
          <p:cNvPr id="6" name="Flowchart: Alternate Process 5"/>
          <p:cNvSpPr/>
          <p:nvPr/>
        </p:nvSpPr>
        <p:spPr>
          <a:xfrm>
            <a:off x="533400" y="89916"/>
            <a:ext cx="20574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6. Let’s play.</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3085" y1="27482" x2="48404" y2="42199"/>
                        <a14:foregroundMark x1="60816" y1="28369" x2="55674" y2="35638"/>
                        <a14:foregroundMark x1="45745" y1="27660" x2="47340" y2="34752"/>
                        <a14:foregroundMark x1="66135" y1="49468" x2="64007" y2="54433"/>
                        <a14:foregroundMark x1="56915" y1="83333" x2="56915" y2="83333"/>
                        <a14:foregroundMark x1="65780" y1="80496" x2="65780" y2="80496"/>
                        <a14:foregroundMark x1="68794" y1="80496" x2="68794" y2="80496"/>
                        <a14:foregroundMark x1="67199" y1="32624" x2="67376" y2="42553"/>
                      </a14:backgroundRemoval>
                    </a14:imgEffect>
                  </a14:imgLayer>
                </a14:imgProps>
              </a:ext>
              <a:ext uri="{28A0092B-C50C-407E-A947-70E740481C1C}">
                <a14:useLocalDpi xmlns:a14="http://schemas.microsoft.com/office/drawing/2010/main" val="0"/>
              </a:ext>
            </a:extLst>
          </a:blip>
          <a:srcRect l="14460" t="6774" r="19554" b="8482"/>
          <a:stretch/>
        </p:blipFill>
        <p:spPr bwMode="auto">
          <a:xfrm>
            <a:off x="1887682" y="2962863"/>
            <a:ext cx="1772129" cy="227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29" b="93794" l="9929" r="89894">
                        <a14:foregroundMark x1="38652" y1="34929" x2="59574" y2="36879"/>
                        <a14:foregroundMark x1="53014" y1="36525" x2="45035" y2="46454"/>
                        <a14:foregroundMark x1="56738" y1="32270" x2="51596" y2="39362"/>
                        <a14:foregroundMark x1="39894" y1="50887" x2="38830" y2="57447"/>
                        <a14:foregroundMark x1="44858" y1="84752" x2="44858" y2="84752"/>
                        <a14:foregroundMark x1="36879" y1="82092" x2="36879" y2="82092"/>
                      </a14:backgroundRemoval>
                    </a14:imgEffect>
                  </a14:imgLayer>
                </a14:imgProps>
              </a:ext>
              <a:ext uri="{28A0092B-C50C-407E-A947-70E740481C1C}">
                <a14:useLocalDpi xmlns:a14="http://schemas.microsoft.com/office/drawing/2010/main" val="0"/>
              </a:ext>
            </a:extLst>
          </a:blip>
          <a:srcRect l="23051" t="9175" r="17877" b="7420"/>
          <a:stretch/>
        </p:blipFill>
        <p:spPr bwMode="auto">
          <a:xfrm>
            <a:off x="4585855" y="2957944"/>
            <a:ext cx="1615421" cy="228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762000" y="2770928"/>
            <a:ext cx="1409700" cy="750373"/>
            <a:chOff x="6001229" y="1267439"/>
            <a:chExt cx="2019300" cy="750373"/>
          </a:xfrm>
        </p:grpSpPr>
        <p:sp>
          <p:nvSpPr>
            <p:cNvPr id="16" name="Rounded Rectangular Callout 15"/>
            <p:cNvSpPr/>
            <p:nvPr/>
          </p:nvSpPr>
          <p:spPr>
            <a:xfrm>
              <a:off x="6001229" y="1267439"/>
              <a:ext cx="1981200" cy="750373"/>
            </a:xfrm>
            <a:prstGeom prst="wedgeRoundRectCallout">
              <a:avLst>
                <a:gd name="adj1" fmla="val 43018"/>
                <a:gd name="adj2" fmla="val 83973"/>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17" name="Rectangle 16"/>
            <p:cNvSpPr/>
            <p:nvPr/>
          </p:nvSpPr>
          <p:spPr>
            <a:xfrm>
              <a:off x="6039329" y="1411794"/>
              <a:ext cx="1981200" cy="461665"/>
            </a:xfrm>
            <a:prstGeom prst="rect">
              <a:avLst/>
            </a:prstGeom>
          </p:spPr>
          <p:txBody>
            <a:bodyPr wrap="square">
              <a:spAutoFit/>
            </a:bodyPr>
            <a:lstStyle/>
            <a:p>
              <a:pPr algn="ctr"/>
              <a:r>
                <a:rPr lang="en-US" sz="2400" dirty="0">
                  <a:solidFill>
                    <a:srgbClr val="7030A0"/>
                  </a:solidFill>
                  <a:latin typeface="Comic Sans MS" panose="030F0702030302020204" pitchFamily="66" charset="0"/>
                </a:rPr>
                <a:t>Cool!</a:t>
              </a:r>
            </a:p>
          </p:txBody>
        </p:sp>
      </p:grpSp>
    </p:spTree>
    <p:extLst>
      <p:ext uri="{BB962C8B-B14F-4D97-AF65-F5344CB8AC3E}">
        <p14:creationId xmlns:p14="http://schemas.microsoft.com/office/powerpoint/2010/main" val="75682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14" y="1930578"/>
            <a:ext cx="2760401" cy="1444975"/>
          </a:xfrm>
          <a:prstGeom prst="rect">
            <a:avLst/>
          </a:prstGeom>
        </p:spPr>
      </p:pic>
      <p:sp>
        <p:nvSpPr>
          <p:cNvPr id="3286" name="Google Shape;3286;p36"/>
          <p:cNvSpPr/>
          <p:nvPr/>
        </p:nvSpPr>
        <p:spPr>
          <a:xfrm>
            <a:off x="5064026"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1" y="5814605"/>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4" y="5724152"/>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1"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6" y="2023030"/>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38"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85" y="2301267"/>
            <a:ext cx="3101349" cy="2885587"/>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9935"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4" y="3563290"/>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50"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16"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20"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7" y="3897270"/>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4" y="3911538"/>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43"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3" y="594565"/>
            <a:ext cx="406400" cy="406400"/>
          </a:xfrm>
          <a:prstGeom prst="rect">
            <a:avLst/>
          </a:prstGeom>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93"/>
            <a:ext cx="6697464" cy="1333313"/>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768073" cy="350700"/>
          </a:xfrm>
          <a:prstGeom prst="rect">
            <a:avLst/>
          </a:prstGeom>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1: Task 4, 5, 6</a:t>
            </a:r>
          </a:p>
        </p:txBody>
      </p:sp>
      <p:grpSp>
        <p:nvGrpSpPr>
          <p:cNvPr id="67" name="Google Shape;3452;p36"/>
          <p:cNvGrpSpPr/>
          <p:nvPr/>
        </p:nvGrpSpPr>
        <p:grpSpPr>
          <a:xfrm>
            <a:off x="986959" y="981688"/>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9"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91" name="Picture 2" descr="Sun GIFs - Get the best GIF on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56604" y="689053"/>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68" y="3197335"/>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7"/>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1" y="3429572"/>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8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47"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369031966"/>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6" name="Flowchart: Alternate Process 5"/>
          <p:cNvSpPr/>
          <p:nvPr/>
        </p:nvSpPr>
        <p:spPr>
          <a:xfrm>
            <a:off x="381000" y="23968"/>
            <a:ext cx="31242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7. Read and circle.</a:t>
            </a:r>
          </a:p>
        </p:txBody>
      </p:sp>
      <p:sp>
        <p:nvSpPr>
          <p:cNvPr id="7" name="Rounded Rectangle 6"/>
          <p:cNvSpPr/>
          <p:nvPr/>
        </p:nvSpPr>
        <p:spPr>
          <a:xfrm>
            <a:off x="34074" y="607192"/>
            <a:ext cx="8957526" cy="4548162"/>
          </a:xfrm>
          <a:prstGeom prst="roundRect">
            <a:avLst/>
          </a:prstGeom>
          <a:solidFill>
            <a:schemeClr val="accent1">
              <a:lumMod val="20000"/>
              <a:lumOff val="80000"/>
            </a:schemeClr>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srgbClr val="261D2A"/>
              </a:solidFill>
            </a:endParaRPr>
          </a:p>
        </p:txBody>
      </p:sp>
      <p:sp>
        <p:nvSpPr>
          <p:cNvPr id="8" name="TextBox 7"/>
          <p:cNvSpPr txBox="1"/>
          <p:nvPr/>
        </p:nvSpPr>
        <p:spPr>
          <a:xfrm>
            <a:off x="228600" y="895350"/>
            <a:ext cx="9109925" cy="3785650"/>
          </a:xfrm>
          <a:prstGeom prst="rect">
            <a:avLst/>
          </a:prstGeom>
          <a:noFill/>
        </p:spPr>
        <p:txBody>
          <a:bodyPr wrap="square" lIns="91438" tIns="45719" rIns="91438" bIns="45719" rtlCol="0">
            <a:spAutoFit/>
          </a:bodyPr>
          <a:lstStyle/>
          <a:p>
            <a:pPr marL="457200" indent="-457200">
              <a:buAutoNum type="arabicPeriod"/>
            </a:pPr>
            <a:r>
              <a:rPr lang="en-US" sz="2400" dirty="0">
                <a:solidFill>
                  <a:srgbClr val="002060"/>
                </a:solidFill>
                <a:latin typeface="Comic Sans MS" panose="030F0702030302020204" pitchFamily="66" charset="0"/>
              </a:rPr>
              <a:t>_____was at the museum yesterday.</a:t>
            </a:r>
          </a:p>
          <a:p>
            <a:r>
              <a:rPr lang="en-US" sz="2400" dirty="0">
                <a:solidFill>
                  <a:srgbClr val="002060"/>
                </a:solidFill>
                <a:latin typeface="Comic Sans MS" panose="030F0702030302020204" pitchFamily="66" charset="0"/>
              </a:rPr>
              <a:t>a. I    b. She     c. both a &amp; b</a:t>
            </a:r>
          </a:p>
          <a:p>
            <a:r>
              <a:rPr lang="en-US" sz="2400" dirty="0">
                <a:solidFill>
                  <a:srgbClr val="002060"/>
                </a:solidFill>
                <a:latin typeface="Comic Sans MS" panose="030F0702030302020204" pitchFamily="66" charset="0"/>
              </a:rPr>
              <a:t>2. They ______ in the park last week.</a:t>
            </a:r>
          </a:p>
          <a:p>
            <a:r>
              <a:rPr lang="en-US" sz="2400" dirty="0">
                <a:solidFill>
                  <a:srgbClr val="002060"/>
                </a:solidFill>
                <a:latin typeface="Comic Sans MS" panose="030F0702030302020204" pitchFamily="66" charset="0"/>
              </a:rPr>
              <a:t>a. was      b. were     c. both a &amp; b</a:t>
            </a:r>
          </a:p>
          <a:p>
            <a:r>
              <a:rPr lang="en-US" sz="2400" dirty="0">
                <a:solidFill>
                  <a:srgbClr val="002060"/>
                </a:solidFill>
                <a:latin typeface="Comic Sans MS" panose="030F0702030302020204" pitchFamily="66" charset="0"/>
              </a:rPr>
              <a:t>3. Linda and Jane _______ at the post office.</a:t>
            </a:r>
          </a:p>
          <a:p>
            <a:r>
              <a:rPr lang="en-US" sz="2400" dirty="0">
                <a:solidFill>
                  <a:srgbClr val="002060"/>
                </a:solidFill>
                <a:latin typeface="Comic Sans MS" panose="030F0702030302020204" pitchFamily="66" charset="0"/>
              </a:rPr>
              <a:t>a. was      b. were      c. both a &amp; b</a:t>
            </a:r>
          </a:p>
          <a:p>
            <a:r>
              <a:rPr lang="en-US" sz="2400" dirty="0">
                <a:solidFill>
                  <a:srgbClr val="002060"/>
                </a:solidFill>
                <a:latin typeface="Comic Sans MS" panose="030F0702030302020204" pitchFamily="66" charset="0"/>
              </a:rPr>
              <a:t>4. My grandparents were __________ yesterday.</a:t>
            </a:r>
          </a:p>
          <a:p>
            <a:pPr marL="457200" indent="-457200">
              <a:buAutoNum type="alphaLcPeriod"/>
            </a:pPr>
            <a:r>
              <a:rPr lang="en-US" sz="2400" dirty="0">
                <a:solidFill>
                  <a:srgbClr val="002060"/>
                </a:solidFill>
                <a:latin typeface="Comic Sans MS" panose="030F0702030302020204" pitchFamily="66" charset="0"/>
              </a:rPr>
              <a:t>on the bus stop    b. in the bus stop     c. at the bus stop</a:t>
            </a:r>
          </a:p>
          <a:p>
            <a:r>
              <a:rPr lang="en-US" sz="2400" dirty="0">
                <a:solidFill>
                  <a:srgbClr val="002060"/>
                </a:solidFill>
                <a:latin typeface="Comic Sans MS" panose="030F0702030302020204" pitchFamily="66" charset="0"/>
              </a:rPr>
              <a:t>5. Joe was at the restaurant __________. </a:t>
            </a:r>
          </a:p>
          <a:p>
            <a:r>
              <a:rPr lang="en-US" sz="2400" dirty="0">
                <a:solidFill>
                  <a:srgbClr val="002060"/>
                </a:solidFill>
                <a:latin typeface="Comic Sans MS" panose="030F0702030302020204" pitchFamily="66" charset="0"/>
              </a:rPr>
              <a:t>a. last week        b. on Monday     c. today</a:t>
            </a:r>
          </a:p>
        </p:txBody>
      </p:sp>
      <p:sp>
        <p:nvSpPr>
          <p:cNvPr id="2" name="Oval 1"/>
          <p:cNvSpPr/>
          <p:nvPr/>
        </p:nvSpPr>
        <p:spPr>
          <a:xfrm>
            <a:off x="2362200" y="128509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24000" y="20383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556273" y="274223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19800" y="348615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52400" y="4223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01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121809" y="2329379"/>
            <a:ext cx="8991401" cy="2435153"/>
            <a:chOff x="329463" y="2724076"/>
            <a:chExt cx="8635241" cy="533581"/>
          </a:xfrm>
        </p:grpSpPr>
        <p:sp>
          <p:nvSpPr>
            <p:cNvPr id="16" name="Rounded Rectangle 15">
              <a:extLst>
                <a:ext uri="{FF2B5EF4-FFF2-40B4-BE49-F238E27FC236}">
                  <a16:creationId xmlns:a16="http://schemas.microsoft.com/office/drawing/2014/main" id="{B88B4249-2D06-D882-0405-83537EE30136}"/>
                </a:ext>
              </a:extLst>
            </p:cNvPr>
            <p:cNvSpPr/>
            <p:nvPr/>
          </p:nvSpPr>
          <p:spPr>
            <a:xfrm>
              <a:off x="329463" y="2724076"/>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18" name="TextBox 17">
              <a:extLst>
                <a:ext uri="{FF2B5EF4-FFF2-40B4-BE49-F238E27FC236}">
                  <a16:creationId xmlns:a16="http://schemas.microsoft.com/office/drawing/2014/main" id="{BF6448DA-D9C0-EA48-FA75-9CF96856B8EB}"/>
                </a:ext>
              </a:extLst>
            </p:cNvPr>
            <p:cNvSpPr txBox="1"/>
            <p:nvPr/>
          </p:nvSpPr>
          <p:spPr>
            <a:xfrm>
              <a:off x="356417" y="3028391"/>
              <a:ext cx="1997476" cy="229266"/>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hanga One"/>
                  <a:cs typeface="Arial"/>
                  <a:sym typeface="Changa One"/>
                </a:rPr>
                <a:t>Structure </a:t>
              </a:r>
              <a:endParaRPr lang="x-none" sz="2800" kern="0" spc="300" dirty="0">
                <a:solidFill>
                  <a:srgbClr val="E20000"/>
                </a:solidFill>
                <a:latin typeface="Changa One"/>
                <a:cs typeface="Arial"/>
                <a:sym typeface="Changa One"/>
              </a:endParaRPr>
            </a:p>
          </p:txBody>
        </p:sp>
      </p:gr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91017" y="676540"/>
            <a:ext cx="9052986" cy="840011"/>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6" y="1465665"/>
            <a:ext cx="3474028" cy="461665"/>
          </a:xfrm>
          <a:prstGeom prst="rect">
            <a:avLst/>
          </a:prstGeom>
          <a:noFill/>
        </p:spPr>
        <p:txBody>
          <a:bodyPr wrap="none" lIns="91438" tIns="45719" rIns="91438" bIns="45719"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1 – PERIOD </a:t>
            </a:r>
            <a:r>
              <a:rPr lang="en-US" sz="2400" kern="0" dirty="0">
                <a:solidFill>
                  <a:srgbClr val="F7AE54">
                    <a:lumMod val="50000"/>
                  </a:srgbClr>
                </a:solidFill>
                <a:latin typeface="Comic Sans MS" panose="030F0702030302020204" pitchFamily="66" charset="0"/>
                <a:cs typeface="Arial"/>
                <a:sym typeface="Arial"/>
              </a:rPr>
              <a:t>2</a:t>
            </a:r>
            <a:endParaRPr lang="x-none" sz="2400" kern="0" dirty="0">
              <a:solidFill>
                <a:srgbClr val="F7AE54">
                  <a:lumMod val="50000"/>
                </a:srgbClr>
              </a:solidFill>
              <a:latin typeface="Comic Sans MS" panose="030F0702030302020204" pitchFamily="66" charset="0"/>
              <a:cs typeface="Arial"/>
              <a:sym typeface="Arial"/>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69" y="1907520"/>
            <a:ext cx="4075155" cy="461665"/>
          </a:xfrm>
          <a:prstGeom prst="rect">
            <a:avLst/>
          </a:prstGeom>
          <a:noFill/>
        </p:spPr>
        <p:txBody>
          <a:bodyPr wrap="none" lIns="91438" tIns="45719" rIns="91438" bIns="45719"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sp>
        <p:nvSpPr>
          <p:cNvPr id="23" name="TextBox 22">
            <a:extLst>
              <a:ext uri="{FF2B5EF4-FFF2-40B4-BE49-F238E27FC236}">
                <a16:creationId xmlns:a16="http://schemas.microsoft.com/office/drawing/2014/main" id="{BF6448DA-D9C0-EA48-FA75-9CF96856B8EB}"/>
              </a:ext>
            </a:extLst>
          </p:cNvPr>
          <p:cNvSpPr txBox="1"/>
          <p:nvPr/>
        </p:nvSpPr>
        <p:spPr>
          <a:xfrm>
            <a:off x="91017" y="2569208"/>
            <a:ext cx="2388752" cy="954107"/>
          </a:xfrm>
          <a:prstGeom prst="rect">
            <a:avLst/>
          </a:prstGeom>
          <a:noFill/>
        </p:spPr>
        <p:txBody>
          <a:bodyPr wrap="square" rtlCol="0">
            <a:spAutoFit/>
          </a:bodyPr>
          <a:lstStyle/>
          <a:p>
            <a:pPr>
              <a:buClr>
                <a:srgbClr val="F7AE54"/>
              </a:buClr>
              <a:buSzPts val="3000"/>
              <a:buFont typeface="Arial"/>
              <a:buNone/>
            </a:pPr>
            <a:r>
              <a:rPr lang="en-US" sz="2800" kern="0" spc="300" dirty="0">
                <a:solidFill>
                  <a:srgbClr val="E20000"/>
                </a:solidFill>
                <a:latin typeface="Changa One"/>
                <a:cs typeface="Arial"/>
                <a:sym typeface="Changa One"/>
              </a:rPr>
              <a:t>Review v</a:t>
            </a:r>
            <a:r>
              <a:rPr lang="x-none" sz="2800" kern="0" spc="300" dirty="0">
                <a:solidFill>
                  <a:srgbClr val="E20000"/>
                </a:solidFill>
                <a:latin typeface="Changa One"/>
                <a:cs typeface="Arial"/>
                <a:sym typeface="Changa One"/>
              </a:rPr>
              <a:t>ocabulary</a:t>
            </a:r>
          </a:p>
        </p:txBody>
      </p:sp>
      <p:sp>
        <p:nvSpPr>
          <p:cNvPr id="26" name="TextBox 25">
            <a:extLst>
              <a:ext uri="{FF2B5EF4-FFF2-40B4-BE49-F238E27FC236}">
                <a16:creationId xmlns:a16="http://schemas.microsoft.com/office/drawing/2014/main" id="{62E30935-71FA-6F35-F5DB-019247F847C2}"/>
              </a:ext>
            </a:extLst>
          </p:cNvPr>
          <p:cNvSpPr txBox="1"/>
          <p:nvPr/>
        </p:nvSpPr>
        <p:spPr>
          <a:xfrm>
            <a:off x="2228841" y="2724150"/>
            <a:ext cx="6892831" cy="1938992"/>
          </a:xfrm>
          <a:prstGeom prst="rect">
            <a:avLst/>
          </a:prstGeom>
          <a:noFill/>
        </p:spPr>
        <p:txBody>
          <a:bodyPr wrap="square" rtlCol="0">
            <a:spAutoFit/>
          </a:bodyPr>
          <a:lstStyle/>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yesterday, last week, last month, last year</a:t>
            </a:r>
          </a:p>
          <a:p>
            <a:pPr>
              <a:buClr>
                <a:srgbClr val="000000"/>
              </a:buClr>
              <a:buFont typeface="Arial"/>
              <a:buNone/>
            </a:pPr>
            <a:endParaRPr lang="en-US" sz="2400" b="1" kern="0" dirty="0">
              <a:solidFill>
                <a:srgbClr val="4597CE">
                  <a:lumMod val="50000"/>
                </a:srgbClr>
              </a:solidFill>
              <a:latin typeface="Comic Sans MS" panose="030F0902030302020204" pitchFamily="66" charset="0"/>
              <a:cs typeface="Arial"/>
              <a:sym typeface="Arial"/>
            </a:endParaRPr>
          </a:p>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 I was at the museum last week.</a:t>
            </a:r>
          </a:p>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 He was at the shopping centre yesterday.</a:t>
            </a:r>
          </a:p>
          <a:p>
            <a:pPr>
              <a:buClr>
                <a:srgbClr val="000000"/>
              </a:buClr>
              <a:buFont typeface="Arial"/>
              <a:buNone/>
            </a:pPr>
            <a:r>
              <a:rPr lang="en-US" sz="2400" b="1" kern="0" dirty="0">
                <a:solidFill>
                  <a:srgbClr val="4597CE">
                    <a:lumMod val="50000"/>
                  </a:srgbClr>
                </a:solidFill>
                <a:latin typeface="Comic Sans MS" panose="030F0902030302020204" pitchFamily="66" charset="0"/>
                <a:cs typeface="Arial"/>
                <a:sym typeface="Arial"/>
              </a:rPr>
              <a:t>- They were at the restaurant last month.</a:t>
            </a:r>
            <a:endParaRPr lang="x-none" sz="2400" b="1" kern="0" dirty="0">
              <a:solidFill>
                <a:srgbClr val="4597CE">
                  <a:lumMod val="50000"/>
                </a:srgbClr>
              </a:solidFill>
              <a:latin typeface="Comic Sans MS" panose="030F0902030302020204" pitchFamily="66" charset="0"/>
              <a:cs typeface="Arial"/>
              <a:sym typeface="Arial"/>
            </a:endParaRPr>
          </a:p>
        </p:txBody>
      </p:sp>
    </p:spTree>
    <p:extLst>
      <p:ext uri="{BB962C8B-B14F-4D97-AF65-F5344CB8AC3E}">
        <p14:creationId xmlns:p14="http://schemas.microsoft.com/office/powerpoint/2010/main" val="413279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7"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33330" y="-113480"/>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0"/>
            <a:ext cx="1270149" cy="591128"/>
          </a:xfrm>
          <a:prstGeom prst="rect">
            <a:avLst/>
          </a:prstGeom>
          <a:noFill/>
          <a:ln w="9525">
            <a:noFill/>
          </a:ln>
        </p:spPr>
      </p:pic>
      <p:sp>
        <p:nvSpPr>
          <p:cNvPr id="64534" name="文本框 64533"/>
          <p:cNvSpPr txBox="1"/>
          <p:nvPr/>
        </p:nvSpPr>
        <p:spPr>
          <a:xfrm>
            <a:off x="1746207" y="2454492"/>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8" tIns="45719" rIns="91438" bIns="45719">
            <a:spAutoFit/>
          </a:bodyPr>
          <a:lstStyle/>
          <a:p>
            <a:pPr algn="ctr" defTabSz="814434">
              <a:spcBef>
                <a:spcPct val="50000"/>
              </a:spcBef>
              <a:buClr>
                <a:srgbClr val="000000"/>
              </a:buClr>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Tree>
    <p:extLst>
      <p:ext uri="{BB962C8B-B14F-4D97-AF65-F5344CB8AC3E}">
        <p14:creationId xmlns:p14="http://schemas.microsoft.com/office/powerpoint/2010/main" val="1453261660"/>
      </p:ext>
    </p:extLst>
  </p:cSld>
  <p:clrMapOvr>
    <a:masterClrMapping/>
  </p:clrMapOvr>
  <p:transition spd="slow">
    <p:fad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2"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10" name="Google Shape;158;p24"/>
          <p:cNvSpPr txBox="1">
            <a:spLocks/>
          </p:cNvSpPr>
          <p:nvPr/>
        </p:nvSpPr>
        <p:spPr>
          <a:xfrm>
            <a:off x="10480943" y="1986469"/>
            <a:ext cx="7045065" cy="110953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5000" b="1" kern="0" dirty="0">
                <a:solidFill>
                  <a:srgbClr val="261D2A"/>
                </a:solidFill>
                <a:latin typeface="Comic Sans MS" panose="030F0702030302020204" pitchFamily="66" charset="0"/>
              </a:rPr>
              <a:t>Guess “ Weather“ </a:t>
            </a:r>
          </a:p>
        </p:txBody>
      </p:sp>
      <p:sp>
        <p:nvSpPr>
          <p:cNvPr id="221" name="Google Shape;158;p24"/>
          <p:cNvSpPr txBox="1">
            <a:spLocks/>
          </p:cNvSpPr>
          <p:nvPr/>
        </p:nvSpPr>
        <p:spPr>
          <a:xfrm>
            <a:off x="2716168" y="2039451"/>
            <a:ext cx="5304362" cy="1109531"/>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Flashcard duck</a:t>
            </a:r>
          </a:p>
        </p:txBody>
      </p:sp>
    </p:spTree>
    <p:extLst>
      <p:ext uri="{BB962C8B-B14F-4D97-AF65-F5344CB8AC3E}">
        <p14:creationId xmlns:p14="http://schemas.microsoft.com/office/powerpoint/2010/main" val="23852276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22"/>
            <a:ext cx="9166747" cy="5250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5464481" y="2840183"/>
            <a:ext cx="896599" cy="1936135"/>
            <a:chOff x="5464480" y="2840182"/>
            <a:chExt cx="896599" cy="1936135"/>
          </a:xfrm>
        </p:grpSpPr>
        <p:pic>
          <p:nvPicPr>
            <p:cNvPr id="1030" name="Picture 6" descr="https://i.pinimg.com/564x/89/de/e5/89dee5eb41419fce7cff5f06d0f7b92a.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04" b="91693" l="10000" r="92340">
                          <a14:foregroundMark x1="58085" y1="30831" x2="60851" y2="34185"/>
                          <a14:foregroundMark x1="41702" y1="31949" x2="42766" y2="36581"/>
                          <a14:foregroundMark x1="61915" y1="85144" x2="65745" y2="87380"/>
                          <a14:foregroundMark x1="45106" y1="84665" x2="42766" y2="88179"/>
                        </a14:backgroundRemoval>
                      </a14:imgEffect>
                    </a14:imgLayer>
                  </a14:imgProps>
                </a:ext>
                <a:ext uri="{28A0092B-C50C-407E-A947-70E740481C1C}">
                  <a14:useLocalDpi xmlns:a14="http://schemas.microsoft.com/office/drawing/2010/main" val="0"/>
                </a:ext>
              </a:extLst>
            </a:blip>
            <a:srcRect l="23715" t="7273" r="24610" b="8947"/>
            <a:stretch/>
          </p:blipFill>
          <p:spPr bwMode="auto">
            <a:xfrm>
              <a:off x="5464480" y="2840182"/>
              <a:ext cx="896599" cy="1936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4429" y="3740858"/>
              <a:ext cx="778264" cy="547554"/>
            </a:xfrm>
            <a:prstGeom prst="rect">
              <a:avLst/>
            </a:prstGeom>
          </p:spPr>
        </p:pic>
      </p:grpSp>
      <p:grpSp>
        <p:nvGrpSpPr>
          <p:cNvPr id="12" name="Group 11"/>
          <p:cNvGrpSpPr/>
          <p:nvPr/>
        </p:nvGrpSpPr>
        <p:grpSpPr>
          <a:xfrm>
            <a:off x="4089672" y="2840182"/>
            <a:ext cx="945149" cy="1936135"/>
            <a:chOff x="4089671" y="2840181"/>
            <a:chExt cx="945149" cy="1936135"/>
          </a:xfrm>
        </p:grpSpPr>
        <p:pic>
          <p:nvPicPr>
            <p:cNvPr id="1031" name="Picture 7"/>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887" r="100000"/>
                      </a14:imgEffect>
                    </a14:imgLayer>
                  </a14:imgProps>
                </a:ext>
                <a:ext uri="{28A0092B-C50C-407E-A947-70E740481C1C}">
                  <a14:useLocalDpi xmlns:a14="http://schemas.microsoft.com/office/drawing/2010/main" val="0"/>
                </a:ext>
              </a:extLst>
            </a:blip>
            <a:srcRect/>
            <a:stretch>
              <a:fillRect/>
            </a:stretch>
          </p:blipFill>
          <p:spPr bwMode="auto">
            <a:xfrm>
              <a:off x="4089671" y="2840181"/>
              <a:ext cx="945149" cy="193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9496" y="3808249"/>
              <a:ext cx="767752" cy="526889"/>
            </a:xfrm>
            <a:prstGeom prst="rect">
              <a:avLst/>
            </a:prstGeom>
          </p:spPr>
        </p:pic>
      </p:grpSp>
      <p:grpSp>
        <p:nvGrpSpPr>
          <p:cNvPr id="11" name="Group 10"/>
          <p:cNvGrpSpPr/>
          <p:nvPr/>
        </p:nvGrpSpPr>
        <p:grpSpPr>
          <a:xfrm>
            <a:off x="2634577" y="2768461"/>
            <a:ext cx="974911" cy="1944795"/>
            <a:chOff x="2634576" y="2768460"/>
            <a:chExt cx="974911" cy="1944795"/>
          </a:xfrm>
        </p:grpSpPr>
        <p:pic>
          <p:nvPicPr>
            <p:cNvPr id="1032"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73" b="100000" l="709" r="99468">
                          <a14:foregroundMark x1="35284" y1="83924" x2="24113" y2="97400"/>
                          <a14:foregroundMark x1="35816" y1="87352" x2="34043" y2="93499"/>
                          <a14:foregroundMark x1="53546" y1="82506" x2="67199" y2="98582"/>
                          <a14:foregroundMark x1="53014" y1="91489" x2="58688" y2="96099"/>
                        </a14:backgroundRemoval>
                      </a14:imgEffect>
                    </a14:imgLayer>
                  </a14:imgProps>
                </a:ext>
                <a:ext uri="{28A0092B-C50C-407E-A947-70E740481C1C}">
                  <a14:useLocalDpi xmlns:a14="http://schemas.microsoft.com/office/drawing/2010/main" val="0"/>
                </a:ext>
              </a:extLst>
            </a:blip>
            <a:srcRect l="4164" t="1103" r="6651" b="1437"/>
            <a:stretch/>
          </p:blipFill>
          <p:spPr bwMode="auto">
            <a:xfrm>
              <a:off x="2634576" y="2768460"/>
              <a:ext cx="974911" cy="194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1019" y="3890468"/>
              <a:ext cx="642024" cy="444670"/>
            </a:xfrm>
            <a:prstGeom prst="rect">
              <a:avLst/>
            </a:prstGeom>
          </p:spPr>
        </p:pic>
      </p:grpSp>
      <p:grpSp>
        <p:nvGrpSpPr>
          <p:cNvPr id="10" name="Group 9"/>
          <p:cNvGrpSpPr/>
          <p:nvPr/>
        </p:nvGrpSpPr>
        <p:grpSpPr>
          <a:xfrm>
            <a:off x="1118995" y="2114551"/>
            <a:ext cx="1106882" cy="2841491"/>
            <a:chOff x="1118994" y="1461902"/>
            <a:chExt cx="1106882" cy="3494139"/>
          </a:xfrm>
        </p:grpSpPr>
        <p:pic>
          <p:nvPicPr>
            <p:cNvPr id="1033" name="Picture 9"/>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4861" b="85239" l="37983" r="48506">
                          <a14:foregroundMark x1="38730" y1="36848" x2="38730" y2="36848"/>
                          <a14:foregroundMark x1="38979" y1="38735" x2="38979" y2="38735"/>
                          <a14:foregroundMark x1="38979" y1="41287" x2="38979" y2="41287"/>
                          <a14:foregroundMark x1="39103" y1="43174" x2="39103" y2="43174"/>
                          <a14:foregroundMark x1="39352" y1="45172" x2="39352" y2="45172"/>
                          <a14:foregroundMark x1="39539" y1="47392" x2="39539" y2="47392"/>
                          <a14:foregroundMark x1="45579" y1="74029" x2="45579" y2="74029"/>
                          <a14:foregroundMark x1="45392" y1="73030" x2="45392" y2="73030"/>
                          <a14:foregroundMark x1="45704" y1="71365" x2="45704" y2="71365"/>
                          <a14:foregroundMark x1="43524" y1="74029" x2="43524" y2="74029"/>
                          <a14:foregroundMark x1="42279" y1="75694" x2="42279" y2="75694"/>
                          <a14:foregroundMark x1="42403" y1="73363" x2="42403" y2="73363"/>
                          <a14:foregroundMark x1="40286" y1="73807" x2="40286" y2="73807"/>
                          <a14:foregroundMark x1="40286" y1="71920" x2="40286" y2="71920"/>
                          <a14:foregroundMark x1="40411" y1="75139" x2="40411" y2="75139"/>
                          <a14:foregroundMark x1="40162" y1="76582" x2="40162" y2="76582"/>
                          <a14:foregroundMark x1="40162" y1="57825" x2="40162" y2="57825"/>
                          <a14:foregroundMark x1="40473" y1="56160" x2="40473" y2="56160"/>
                          <a14:foregroundMark x1="40224" y1="54828" x2="40224" y2="54828"/>
                          <a14:foregroundMark x1="39975" y1="53163" x2="39975" y2="53163"/>
                          <a14:foregroundMark x1="39415" y1="52275" x2="39415" y2="52275"/>
                          <a14:foregroundMark x1="40411" y1="60599" x2="40411" y2="60599"/>
                        </a14:backgroundRemoval>
                      </a14:imgEffect>
                    </a14:imgLayer>
                  </a14:imgProps>
                </a:ext>
                <a:ext uri="{28A0092B-C50C-407E-A947-70E740481C1C}">
                  <a14:useLocalDpi xmlns:a14="http://schemas.microsoft.com/office/drawing/2010/main" val="0"/>
                </a:ext>
              </a:extLst>
            </a:blip>
            <a:srcRect l="38005" t="24645" r="51397" b="13910"/>
            <a:stretch/>
          </p:blipFill>
          <p:spPr bwMode="auto">
            <a:xfrm>
              <a:off x="1118994" y="1461902"/>
              <a:ext cx="1106882" cy="349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4263" y="1662459"/>
              <a:ext cx="847033" cy="55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Group 2"/>
          <p:cNvGrpSpPr/>
          <p:nvPr/>
        </p:nvGrpSpPr>
        <p:grpSpPr>
          <a:xfrm>
            <a:off x="6934201" y="1049275"/>
            <a:ext cx="2036618" cy="3635207"/>
            <a:chOff x="6934200" y="1049274"/>
            <a:chExt cx="2036618" cy="3635207"/>
          </a:xfrm>
        </p:grpSpPr>
        <p:pic>
          <p:nvPicPr>
            <p:cNvPr id="1028" name="Picture 4" descr="https://i.pinimg.com/564x/3b/33/37/3b33379e4233f31337be7f69e61d29ed.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5030" b="100000" l="9467" r="92012">
                          <a14:foregroundMark x1="47337" y1="64201" x2="48817" y2="75740"/>
                        </a14:backgroundRemoval>
                      </a14:imgEffect>
                    </a14:imgLayer>
                  </a14:imgProps>
                </a:ext>
                <a:ext uri="{28A0092B-C50C-407E-A947-70E740481C1C}">
                  <a14:useLocalDpi xmlns:a14="http://schemas.microsoft.com/office/drawing/2010/main" val="0"/>
                </a:ext>
              </a:extLst>
            </a:blip>
            <a:srcRect l="27864" t="4143" r="15976" b="4196"/>
            <a:stretch/>
          </p:blipFill>
          <p:spPr bwMode="auto">
            <a:xfrm>
              <a:off x="7162800" y="1733463"/>
              <a:ext cx="1808018" cy="29510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934200" y="1049274"/>
              <a:ext cx="1600200" cy="534924"/>
            </a:xfrm>
            <a:prstGeom prst="wedgeRoundRectCallout">
              <a:avLst>
                <a:gd name="adj1" fmla="val 7698"/>
                <a:gd name="adj2" fmla="val 109121"/>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mic Sans MS" panose="030F0702030302020204" pitchFamily="66" charset="0"/>
                </a:rPr>
                <a:t>last week</a:t>
              </a:r>
            </a:p>
          </p:txBody>
        </p:sp>
      </p:grp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Tree>
    <p:extLst>
      <p:ext uri="{BB962C8B-B14F-4D97-AF65-F5344CB8AC3E}">
        <p14:creationId xmlns:p14="http://schemas.microsoft.com/office/powerpoint/2010/main" val="42060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3.33333E-6 -8.64198E-7 L 0.00052 -0.05401 " pathEditMode="relative" rAng="0" ptsTypes="AA">
                                      <p:cBhvr>
                                        <p:cTn id="12" dur="2000" fill="hold"/>
                                        <p:tgtEl>
                                          <p:spTgt spid="10"/>
                                        </p:tgtEl>
                                        <p:attrNameLst>
                                          <p:attrName>ppt_x</p:attrName>
                                          <p:attrName>ppt_y</p:attrName>
                                        </p:attrNameLst>
                                      </p:cBhvr>
                                      <p:rCtr x="17" y="-27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33" y="3160214"/>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8"/>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6"/>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25" y="1051126"/>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1"/>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97" y="1201049"/>
            <a:ext cx="4775205" cy="785415"/>
          </a:xfrm>
          <a:prstGeom prst="rect">
            <a:avLst/>
          </a:prstGeom>
          <a:noFill/>
          <a:ln>
            <a:noFill/>
          </a:ln>
        </p:spPr>
        <p:txBody>
          <a:bodyPr spcFirstLastPara="1" wrap="square" lIns="91423" tIns="91423" rIns="91423" bIns="91423"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8" y="1188218"/>
            <a:ext cx="2724863" cy="811087"/>
          </a:xfrm>
          <a:prstGeom prst="rect">
            <a:avLst/>
          </a:prstGeom>
        </p:spPr>
        <p:txBody>
          <a:bodyPr spcFirstLastPara="1" wrap="square" lIns="91423" tIns="91423" rIns="91423" bIns="91423" anchor="ctr" anchorCtr="0">
            <a:noAutofit/>
          </a:bodyPr>
          <a:lstStyle/>
          <a:p>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421836219"/>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6792114" y="2087750"/>
            <a:ext cx="1738450" cy="282100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809" y="1073193"/>
            <a:ext cx="4191000" cy="29524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5181600" y="2087751"/>
            <a:ext cx="1300356" cy="461665"/>
          </a:xfrm>
          <a:prstGeom prst="rect">
            <a:avLst/>
          </a:prstGeom>
          <a:solidFill>
            <a:srgbClr val="FFFF00"/>
          </a:solidFill>
          <a:scene3d>
            <a:camera prst="orthographicFront"/>
            <a:lightRig rig="threePt" dir="t"/>
          </a:scene3d>
          <a:sp3d>
            <a:bevelT prst="relaxedInset"/>
          </a:sp3d>
        </p:spPr>
        <p:txBody>
          <a:bodyPr wrap="none" lIns="91438" tIns="45719" rIns="91438" bIns="45719" rtlCol="0">
            <a:spAutoFit/>
          </a:bodyPr>
          <a:lstStyle/>
          <a:p>
            <a:r>
              <a:rPr lang="en-US" sz="2400" dirty="0">
                <a:solidFill>
                  <a:srgbClr val="002060"/>
                </a:solidFill>
                <a:latin typeface="Comic Sans MS" panose="030F0702030302020204" pitchFamily="66" charset="0"/>
              </a:rPr>
              <a:t>museum</a:t>
            </a:r>
          </a:p>
        </p:txBody>
      </p:sp>
      <p:pic>
        <p:nvPicPr>
          <p:cNvPr id="7" name="track 11.3.mp3">
            <a:hlinkClick r:id="" action="ppaction://media"/>
          </p:cNvPr>
          <p:cNvPicPr>
            <a:picLocks noChangeAspect="1"/>
          </p:cNvPicPr>
          <p:nvPr>
            <a:audioFile r:link="rId1"/>
            <p:extLst>
              <p:ext uri="{DAA4B4D4-6D71-4841-9C94-3DE7FCFB9230}">
                <p14:media xmlns:p14="http://schemas.microsoft.com/office/powerpoint/2010/main" r:embed="rId2">
                  <p14:trim st="9829.683999999999" end="15428.8698"/>
                </p14:media>
              </p:ext>
            </p:extLst>
          </p:nvPr>
        </p:nvPicPr>
        <p:blipFill>
          <a:blip r:embed="rId10"/>
          <a:stretch>
            <a:fillRect/>
          </a:stretch>
        </p:blipFill>
        <p:spPr>
          <a:xfrm>
            <a:off x="9210581" y="895350"/>
            <a:ext cx="609600" cy="609600"/>
          </a:xfrm>
          <a:prstGeom prst="rect">
            <a:avLst/>
          </a:prstGeom>
        </p:spPr>
      </p:pic>
      <p:pic>
        <p:nvPicPr>
          <p:cNvPr id="9" name="track 11.3.mp3">
            <a:hlinkClick r:id="" action="ppaction://media"/>
          </p:cNvPr>
          <p:cNvPicPr>
            <a:picLocks noChangeAspect="1"/>
          </p:cNvPicPr>
          <p:nvPr>
            <a:audioFile r:link="rId1"/>
            <p:extLst>
              <p:ext uri="{DAA4B4D4-6D71-4841-9C94-3DE7FCFB9230}">
                <p14:media xmlns:p14="http://schemas.microsoft.com/office/powerpoint/2010/main" r:embed="rId2">
                  <p14:trim st="9829.683999999999" end="15428.8698"/>
                </p14:media>
              </p:ext>
            </p:extLst>
          </p:nvPr>
        </p:nvPicPr>
        <p:blipFill>
          <a:blip r:embed="rId10"/>
          <a:stretch>
            <a:fillRect/>
          </a:stretch>
        </p:blipFill>
        <p:spPr>
          <a:xfrm>
            <a:off x="9259233" y="1643679"/>
            <a:ext cx="609600" cy="609600"/>
          </a:xfrm>
          <a:prstGeom prst="rect">
            <a:avLst/>
          </a:prstGeom>
        </p:spPr>
      </p:pic>
    </p:spTree>
    <p:extLst>
      <p:ext uri="{BB962C8B-B14F-4D97-AF65-F5344CB8AC3E}">
        <p14:creationId xmlns:p14="http://schemas.microsoft.com/office/powerpoint/2010/main" val="159749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8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08" fill="hold"/>
                                        <p:tgtEl>
                                          <p:spTgt spid="7"/>
                                        </p:tgtEl>
                                      </p:cBhvr>
                                    </p:cmd>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6792114" y="2087750"/>
            <a:ext cx="1738450" cy="28210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29200" y="1856918"/>
            <a:ext cx="2456122" cy="461665"/>
          </a:xfrm>
          <a:prstGeom prst="rect">
            <a:avLst/>
          </a:prstGeom>
          <a:solidFill>
            <a:srgbClr val="FFFF00"/>
          </a:solidFill>
          <a:scene3d>
            <a:camera prst="orthographicFront"/>
            <a:lightRig rig="threePt" dir="t"/>
          </a:scene3d>
          <a:sp3d>
            <a:bevelT prst="relaxedInset"/>
          </a:sp3d>
        </p:spPr>
        <p:txBody>
          <a:bodyPr wrap="none" lIns="91438" tIns="45719" rIns="91438" bIns="45719" rtlCol="0">
            <a:spAutoFit/>
          </a:bodyPr>
          <a:lstStyle/>
          <a:p>
            <a:r>
              <a:rPr lang="en-US" sz="2400" dirty="0">
                <a:solidFill>
                  <a:srgbClr val="002060"/>
                </a:solidFill>
                <a:latin typeface="Comic Sans MS" panose="030F0702030302020204" pitchFamily="66" charset="0"/>
              </a:rPr>
              <a:t>shopping center</a:t>
            </a: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 y="1047750"/>
            <a:ext cx="4191000" cy="279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ck 11.3.mp3">
            <a:hlinkClick r:id="" action="ppaction://media"/>
          </p:cNvPr>
          <p:cNvPicPr>
            <a:picLocks noChangeAspect="1"/>
          </p:cNvPicPr>
          <p:nvPr>
            <a:audioFile r:link="rId1"/>
            <p:extLst>
              <p:ext uri="{DAA4B4D4-6D71-4841-9C94-3DE7FCFB9230}">
                <p14:media xmlns:p14="http://schemas.microsoft.com/office/powerpoint/2010/main" r:embed="rId2">
                  <p14:trim st="15864.3632" end="9083.125"/>
                </p14:media>
              </p:ext>
            </p:extLst>
          </p:nvPr>
        </p:nvPicPr>
        <p:blipFill>
          <a:blip r:embed="rId9"/>
          <a:stretch>
            <a:fillRect/>
          </a:stretch>
        </p:blipFill>
        <p:spPr>
          <a:xfrm>
            <a:off x="9210581" y="895350"/>
            <a:ext cx="609600" cy="609600"/>
          </a:xfrm>
          <a:prstGeom prst="rect">
            <a:avLst/>
          </a:prstGeom>
        </p:spPr>
      </p:pic>
      <p:pic>
        <p:nvPicPr>
          <p:cNvPr id="9" name="track 11.3.mp3">
            <a:hlinkClick r:id="" action="ppaction://media"/>
          </p:cNvPr>
          <p:cNvPicPr>
            <a:picLocks noChangeAspect="1"/>
          </p:cNvPicPr>
          <p:nvPr>
            <a:audioFile r:link="rId1"/>
            <p:extLst>
              <p:ext uri="{DAA4B4D4-6D71-4841-9C94-3DE7FCFB9230}">
                <p14:media xmlns:p14="http://schemas.microsoft.com/office/powerpoint/2010/main" r:embed="rId2">
                  <p14:trim st="15864.3632" end="9083.125"/>
                </p14:media>
              </p:ext>
            </p:extLst>
          </p:nvPr>
        </p:nvPicPr>
        <p:blipFill>
          <a:blip r:embed="rId9"/>
          <a:stretch>
            <a:fillRect/>
          </a:stretch>
        </p:blipFill>
        <p:spPr>
          <a:xfrm>
            <a:off x="9210581" y="1478150"/>
            <a:ext cx="609600" cy="609600"/>
          </a:xfrm>
          <a:prstGeom prst="rect">
            <a:avLst/>
          </a:prstGeom>
        </p:spPr>
      </p:pic>
    </p:spTree>
    <p:extLst>
      <p:ext uri="{BB962C8B-B14F-4D97-AF65-F5344CB8AC3E}">
        <p14:creationId xmlns:p14="http://schemas.microsoft.com/office/powerpoint/2010/main" val="153839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1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19" fill="hold"/>
                                        <p:tgtEl>
                                          <p:spTgt spid="9"/>
                                        </p:tgtEl>
                                      </p:cBhvr>
                                    </p:cmd>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6792114" y="2087750"/>
            <a:ext cx="1738450" cy="28210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0" y="1853862"/>
            <a:ext cx="1721946" cy="461665"/>
          </a:xfrm>
          <a:prstGeom prst="rect">
            <a:avLst/>
          </a:prstGeom>
          <a:solidFill>
            <a:srgbClr val="FFFF00"/>
          </a:solidFill>
          <a:scene3d>
            <a:camera prst="orthographicFront"/>
            <a:lightRig rig="threePt" dir="t"/>
          </a:scene3d>
          <a:sp3d>
            <a:bevelT prst="relaxedInset"/>
          </a:sp3d>
        </p:spPr>
        <p:txBody>
          <a:bodyPr wrap="none" lIns="91438" tIns="45719" rIns="91438" bIns="45719" rtlCol="0">
            <a:spAutoFit/>
          </a:bodyPr>
          <a:lstStyle/>
          <a:p>
            <a:r>
              <a:rPr lang="en-US" sz="2400" dirty="0">
                <a:solidFill>
                  <a:srgbClr val="002060"/>
                </a:solidFill>
                <a:latin typeface="Comic Sans MS" panose="030F0702030302020204" pitchFamily="66" charset="0"/>
              </a:rPr>
              <a:t>restaurant</a:t>
            </a:r>
          </a:p>
        </p:txBody>
      </p:sp>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8107"/>
          <a:stretch/>
        </p:blipFill>
        <p:spPr bwMode="auto">
          <a:xfrm>
            <a:off x="457201" y="1030142"/>
            <a:ext cx="4413026" cy="29114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ck 11.3.mp3">
            <a:hlinkClick r:id="" action="ppaction://media"/>
          </p:cNvPr>
          <p:cNvPicPr>
            <a:picLocks noChangeAspect="1"/>
          </p:cNvPicPr>
          <p:nvPr>
            <a:audioFile r:link="rId1"/>
            <p:extLst>
              <p:ext uri="{DAA4B4D4-6D71-4841-9C94-3DE7FCFB9230}">
                <p14:media xmlns:p14="http://schemas.microsoft.com/office/powerpoint/2010/main" r:embed="rId2">
                  <p14:trim st="22583.3872" end="2364.101"/>
                </p14:media>
              </p:ext>
            </p:extLst>
          </p:nvPr>
        </p:nvPicPr>
        <p:blipFill>
          <a:blip r:embed="rId9"/>
          <a:stretch>
            <a:fillRect/>
          </a:stretch>
        </p:blipFill>
        <p:spPr>
          <a:xfrm>
            <a:off x="9210581" y="895350"/>
            <a:ext cx="609600" cy="609600"/>
          </a:xfrm>
          <a:prstGeom prst="rect">
            <a:avLst/>
          </a:prstGeom>
        </p:spPr>
      </p:pic>
      <p:pic>
        <p:nvPicPr>
          <p:cNvPr id="9" name="track 11.3.mp3">
            <a:hlinkClick r:id="" action="ppaction://media"/>
          </p:cNvPr>
          <p:cNvPicPr>
            <a:picLocks noChangeAspect="1"/>
          </p:cNvPicPr>
          <p:nvPr>
            <a:audioFile r:link="rId1"/>
            <p:extLst>
              <p:ext uri="{DAA4B4D4-6D71-4841-9C94-3DE7FCFB9230}">
                <p14:media xmlns:p14="http://schemas.microsoft.com/office/powerpoint/2010/main" r:embed="rId2">
                  <p14:trim st="22707.8128" end="2550.7394"/>
                </p14:media>
              </p:ext>
            </p:extLst>
          </p:nvPr>
        </p:nvPicPr>
        <p:blipFill>
          <a:blip r:embed="rId9"/>
          <a:stretch>
            <a:fillRect/>
          </a:stretch>
        </p:blipFill>
        <p:spPr>
          <a:xfrm>
            <a:off x="9210581" y="1478150"/>
            <a:ext cx="609600" cy="609600"/>
          </a:xfrm>
          <a:prstGeom prst="rect">
            <a:avLst/>
          </a:prstGeom>
        </p:spPr>
      </p:pic>
    </p:spTree>
    <p:extLst>
      <p:ext uri="{BB962C8B-B14F-4D97-AF65-F5344CB8AC3E}">
        <p14:creationId xmlns:p14="http://schemas.microsoft.com/office/powerpoint/2010/main" val="386511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1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08" fill="hold"/>
                                        <p:tgtEl>
                                          <p:spTgt spid="9"/>
                                        </p:tgtEl>
                                      </p:cBhvr>
                                    </p:cmd>
                                  </p:child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1030" name="Picture 6" descr="https://i.pinimg.com/564x/fa/24/2d/fa242df5f09642e433dac8979e77f93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75" b="93908" l="0" r="99291">
                        <a14:foregroundMark x1="56738" y1="18506" x2="67376" y2="30805"/>
                        <a14:foregroundMark x1="74645" y1="20460" x2="68440" y2="26322"/>
                        <a14:foregroundMark x1="73227" y1="45402" x2="70922" y2="49655"/>
                        <a14:foregroundMark x1="70213" y1="46092" x2="64007" y2="48506"/>
                        <a14:foregroundMark x1="62589" y1="45632" x2="60106" y2="48966"/>
                        <a14:foregroundMark x1="57447" y1="45632" x2="59397" y2="48046"/>
                      </a14:backgroundRemoval>
                    </a14:imgEffect>
                  </a14:imgLayer>
                </a14:imgProps>
              </a:ext>
              <a:ext uri="{28A0092B-C50C-407E-A947-70E740481C1C}">
                <a14:useLocalDpi xmlns:a14="http://schemas.microsoft.com/office/drawing/2010/main" val="0"/>
              </a:ext>
            </a:extLst>
          </a:blip>
          <a:srcRect l="6863" r="4558" b="6817"/>
          <a:stretch/>
        </p:blipFill>
        <p:spPr bwMode="auto">
          <a:xfrm>
            <a:off x="7721001" y="2876550"/>
            <a:ext cx="1256450" cy="2038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199" y="865273"/>
            <a:ext cx="6934201" cy="461665"/>
          </a:xfrm>
          <a:prstGeom prst="rect">
            <a:avLst/>
          </a:prstGeom>
          <a:solidFill>
            <a:srgbClr val="FFFF00"/>
          </a:solidFill>
          <a:scene3d>
            <a:camera prst="orthographicFront"/>
            <a:lightRig rig="threePt" dir="t"/>
          </a:scene3d>
          <a:sp3d>
            <a:bevelT prst="relaxedInset"/>
          </a:sp3d>
        </p:spPr>
        <p:txBody>
          <a:bodyPr wrap="square" lIns="91438" tIns="45719" rIns="91438" bIns="45719" rtlCol="0">
            <a:spAutoFit/>
          </a:bodyPr>
          <a:lstStyle/>
          <a:p>
            <a:r>
              <a:rPr lang="en-US" sz="2400" u="sng" dirty="0">
                <a:solidFill>
                  <a:srgbClr val="002060"/>
                </a:solidFill>
                <a:latin typeface="Comic Sans MS" panose="030F0702030302020204" pitchFamily="66" charset="0"/>
              </a:rPr>
              <a:t>I/ he/she/ Julia </a:t>
            </a:r>
            <a:r>
              <a:rPr lang="en-US" sz="2400" dirty="0">
                <a:solidFill>
                  <a:srgbClr val="FF0000"/>
                </a:solidFill>
                <a:latin typeface="Comic Sans MS" panose="030F0702030302020204" pitchFamily="66" charset="0"/>
              </a:rPr>
              <a:t>was</a:t>
            </a:r>
            <a:r>
              <a:rPr lang="en-US" sz="2400" dirty="0">
                <a:solidFill>
                  <a:srgbClr val="002060"/>
                </a:solidFill>
                <a:latin typeface="Comic Sans MS" panose="030F0702030302020204" pitchFamily="66" charset="0"/>
              </a:rPr>
              <a:t> at the ____.</a:t>
            </a:r>
          </a:p>
        </p:txBody>
      </p:sp>
      <p:sp>
        <p:nvSpPr>
          <p:cNvPr id="9" name="TextBox 8"/>
          <p:cNvSpPr txBox="1"/>
          <p:nvPr/>
        </p:nvSpPr>
        <p:spPr>
          <a:xfrm>
            <a:off x="1219198" y="1746633"/>
            <a:ext cx="7543801" cy="461663"/>
          </a:xfrm>
          <a:prstGeom prst="rect">
            <a:avLst/>
          </a:prstGeom>
          <a:solidFill>
            <a:srgbClr val="FFFF00"/>
          </a:solidFill>
          <a:scene3d>
            <a:camera prst="orthographicFront"/>
            <a:lightRig rig="threePt" dir="t"/>
          </a:scene3d>
          <a:sp3d>
            <a:bevelT prst="relaxedInset"/>
          </a:sp3d>
        </p:spPr>
        <p:txBody>
          <a:bodyPr wrap="square" lIns="91438" tIns="45719" rIns="91438" bIns="45719" rtlCol="0">
            <a:spAutoFit/>
          </a:bodyPr>
          <a:lstStyle/>
          <a:p>
            <a:r>
              <a:rPr lang="en-US" sz="2400" u="sng" dirty="0">
                <a:solidFill>
                  <a:srgbClr val="002060"/>
                </a:solidFill>
                <a:latin typeface="Comic Sans MS" panose="030F0702030302020204" pitchFamily="66" charset="0"/>
              </a:rPr>
              <a:t>They/ we/ you/ Julia and Josh </a:t>
            </a:r>
            <a:r>
              <a:rPr lang="en-US" sz="2400" dirty="0">
                <a:solidFill>
                  <a:srgbClr val="FF0000"/>
                </a:solidFill>
                <a:latin typeface="Comic Sans MS" panose="030F0702030302020204" pitchFamily="66" charset="0"/>
              </a:rPr>
              <a:t>were</a:t>
            </a:r>
            <a:r>
              <a:rPr lang="en-US" sz="2400" dirty="0">
                <a:solidFill>
                  <a:srgbClr val="002060"/>
                </a:solidFill>
                <a:latin typeface="Comic Sans MS" panose="030F0702030302020204" pitchFamily="66" charset="0"/>
              </a:rPr>
              <a:t> at the ____.</a:t>
            </a:r>
          </a:p>
        </p:txBody>
      </p:sp>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900" y="2610716"/>
            <a:ext cx="3124200" cy="2095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04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0"/>
                                        </p:tgtEl>
                                        <p:attrNameLst>
                                          <p:attrName>r</p:attrName>
                                        </p:attrNameLst>
                                      </p:cBhvr>
                                    </p:animRot>
                                    <p:animRot by="-240000">
                                      <p:cBhvr>
                                        <p:cTn id="7" dur="200" fill="hold">
                                          <p:stCondLst>
                                            <p:cond delay="200"/>
                                          </p:stCondLst>
                                        </p:cTn>
                                        <p:tgtEl>
                                          <p:spTgt spid="1030"/>
                                        </p:tgtEl>
                                        <p:attrNameLst>
                                          <p:attrName>r</p:attrName>
                                        </p:attrNameLst>
                                      </p:cBhvr>
                                    </p:animRot>
                                    <p:animRot by="240000">
                                      <p:cBhvr>
                                        <p:cTn id="8" dur="200" fill="hold">
                                          <p:stCondLst>
                                            <p:cond delay="400"/>
                                          </p:stCondLst>
                                        </p:cTn>
                                        <p:tgtEl>
                                          <p:spTgt spid="1030"/>
                                        </p:tgtEl>
                                        <p:attrNameLst>
                                          <p:attrName>r</p:attrName>
                                        </p:attrNameLst>
                                      </p:cBhvr>
                                    </p:animRot>
                                    <p:animRot by="-240000">
                                      <p:cBhvr>
                                        <p:cTn id="9" dur="200" fill="hold">
                                          <p:stCondLst>
                                            <p:cond delay="600"/>
                                          </p:stCondLst>
                                        </p:cTn>
                                        <p:tgtEl>
                                          <p:spTgt spid="1030"/>
                                        </p:tgtEl>
                                        <p:attrNameLst>
                                          <p:attrName>r</p:attrName>
                                        </p:attrNameLst>
                                      </p:cBhvr>
                                    </p:animRot>
                                    <p:animRot by="120000">
                                      <p:cBhvr>
                                        <p:cTn id="10" dur="200" fill="hold">
                                          <p:stCondLst>
                                            <p:cond delay="800"/>
                                          </p:stCondLst>
                                        </p:cTn>
                                        <p:tgtEl>
                                          <p:spTgt spid="10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951</Words>
  <Application>Microsoft Office PowerPoint</Application>
  <PresentationFormat>On-screen Show (16:9)</PresentationFormat>
  <Paragraphs>115</Paragraphs>
  <Slides>23</Slides>
  <Notes>9</Notes>
  <HiddenSlides>0</HiddenSlides>
  <MMClips>17</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Barrio</vt:lpstr>
      <vt:lpstr>Calibri</vt:lpstr>
      <vt:lpstr>Calibri Light</vt:lpstr>
      <vt:lpstr>Catamaran</vt:lpstr>
      <vt:lpstr>Changa One</vt:lpstr>
      <vt:lpstr>Comic Sans MS</vt:lpstr>
      <vt:lpstr>Montserrat</vt:lpstr>
      <vt:lpstr>Roboto</vt:lpstr>
      <vt:lpstr>Russo One</vt:lpstr>
      <vt:lpstr>Times New Roman</vt:lpstr>
      <vt:lpstr>It's Springtime! MK Plan by Slidesgo</vt:lpstr>
      <vt:lpstr>Office Theme</vt:lpstr>
      <vt:lpstr>PowerPoint Presentation</vt:lpstr>
      <vt:lpstr>PowerPoint Presentation</vt:lpstr>
      <vt:lpstr>1</vt:lpstr>
      <vt:lpstr>PowerPoint Presentation</vt:lpstr>
      <vt:lpstr>2</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THI PHUONG HIEN</cp:lastModifiedBy>
  <cp:revision>53</cp:revision>
  <dcterms:created xsi:type="dcterms:W3CDTF">2023-04-08T08:52:35Z</dcterms:created>
  <dcterms:modified xsi:type="dcterms:W3CDTF">2023-12-28T03:59:36Z</dcterms:modified>
</cp:coreProperties>
</file>