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5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6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7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8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9.wav" ContentType="audio/x-wav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10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media/audio11.wav" ContentType="audio/x-wav"/>
  <Override PartName="/ppt/tags/tag15.xml" ContentType="application/vnd.openxmlformats-officedocument.presentationml.tags+xml"/>
  <Override PartName="/ppt/media/media2.wav" ContentType="audio/x-wav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media/media3.wav" ContentType="audio/x-wav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12.wav" ContentType="audio/x-wav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41" r:id="rId3"/>
    <p:sldMasterId id="2147483954" r:id="rId4"/>
  </p:sldMasterIdLst>
  <p:notesMasterIdLst>
    <p:notesMasterId r:id="rId28"/>
  </p:notesMasterIdLst>
  <p:sldIdLst>
    <p:sldId id="375" r:id="rId5"/>
    <p:sldId id="370" r:id="rId6"/>
    <p:sldId id="353" r:id="rId7"/>
    <p:sldId id="354" r:id="rId8"/>
    <p:sldId id="371" r:id="rId9"/>
    <p:sldId id="362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4" r:id="rId18"/>
    <p:sldId id="363" r:id="rId19"/>
    <p:sldId id="373" r:id="rId20"/>
    <p:sldId id="365" r:id="rId21"/>
    <p:sldId id="366" r:id="rId22"/>
    <p:sldId id="372" r:id="rId23"/>
    <p:sldId id="367" r:id="rId24"/>
    <p:sldId id="374" r:id="rId25"/>
    <p:sldId id="369" r:id="rId26"/>
    <p:sldId id="37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AADB"/>
    <a:srgbClr val="FFCC00"/>
    <a:srgbClr val="FFFF00"/>
    <a:srgbClr val="00B0F0"/>
    <a:srgbClr val="F4B083"/>
    <a:srgbClr val="92D050"/>
    <a:srgbClr val="FF66CC"/>
    <a:srgbClr val="0287CF"/>
    <a:srgbClr val="FF33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1037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8" d="100"/>
          <a:sy n="68" d="100"/>
        </p:scale>
        <p:origin x="1692" y="-3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70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69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92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35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3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4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invites 4 Ss from each group go to the board and arrange in a line.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shows all vocabulary ,point and say.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If T says incorrect word, Ss will jump in the left and say the right word.( the  Students who jump slowest wil be the losers)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If T says correct word ,Ss will jump in the right (the  Students who jump slowest wil be the losers.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-Give stars for the best Ss.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62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09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3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4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1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10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17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48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98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23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20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1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0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1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8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0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1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1178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10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353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505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718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06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172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687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699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131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350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425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01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745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953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277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15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268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37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2024/4/23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51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02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4.png"/><Relationship Id="rId21" Type="http://schemas.microsoft.com/office/2007/relationships/hdphoto" Target="../media/hdphoto7.wdp"/><Relationship Id="rId34" Type="http://schemas.openxmlformats.org/officeDocument/2006/relationships/image" Target="../media/image20.png"/><Relationship Id="rId42" Type="http://schemas.microsoft.com/office/2007/relationships/hdphoto" Target="../media/hdphoto15.wdp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microsoft.com/office/2007/relationships/hdphoto" Target="../media/hdphoto12.wdp"/><Relationship Id="rId37" Type="http://schemas.openxmlformats.org/officeDocument/2006/relationships/image" Target="../media/image22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em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microsoft.com/office/2007/relationships/hdphoto" Target="../media/hdphoto13.wdp"/><Relationship Id="rId43" Type="http://schemas.openxmlformats.org/officeDocument/2006/relationships/image" Target="../media/image2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9.png"/><Relationship Id="rId38" Type="http://schemas.openxmlformats.org/officeDocument/2006/relationships/image" Target="../media/image2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7.jpg"/><Relationship Id="rId5" Type="http://schemas.openxmlformats.org/officeDocument/2006/relationships/audio" Target="../media/audio8.wav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7.jpg"/><Relationship Id="rId5" Type="http://schemas.openxmlformats.org/officeDocument/2006/relationships/audio" Target="../media/audio9.wav"/><Relationship Id="rId10" Type="http://schemas.microsoft.com/office/2007/relationships/hdphoto" Target="../media/hdphoto22.wdp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7.jpg"/><Relationship Id="rId5" Type="http://schemas.openxmlformats.org/officeDocument/2006/relationships/audio" Target="../media/audio10.wav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7.jpg"/><Relationship Id="rId5" Type="http://schemas.openxmlformats.org/officeDocument/2006/relationships/audio" Target="../media/audio11.wav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wav"/><Relationship Id="rId7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15.xml"/><Relationship Id="rId7" Type="http://schemas.microsoft.com/office/2007/relationships/hdphoto" Target="../media/hdphoto23.wdp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7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.wav"/><Relationship Id="rId7" Type="http://schemas.openxmlformats.org/officeDocument/2006/relationships/image" Target="../media/image53.png"/><Relationship Id="rId2" Type="http://schemas.microsoft.com/office/2007/relationships/media" Target="../media/media3.wav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22.png"/><Relationship Id="rId3" Type="http://schemas.openxmlformats.org/officeDocument/2006/relationships/audio" Target="../media/media3.wav"/><Relationship Id="rId7" Type="http://schemas.openxmlformats.org/officeDocument/2006/relationships/audio" Target="../media/audio12.wav"/><Relationship Id="rId12" Type="http://schemas.microsoft.com/office/2007/relationships/hdphoto" Target="../media/hdphoto22.wdp"/><Relationship Id="rId2" Type="http://schemas.microsoft.com/office/2007/relationships/media" Target="../media/media3.wav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0.xml"/><Relationship Id="rId7" Type="http://schemas.microsoft.com/office/2007/relationships/hdphoto" Target="../media/hdphoto24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64.png"/><Relationship Id="rId5" Type="http://schemas.openxmlformats.org/officeDocument/2006/relationships/image" Target="../media/image53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2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53.png"/><Relationship Id="rId5" Type="http://schemas.openxmlformats.org/officeDocument/2006/relationships/audio" Target="../media/audio12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8.jpeg"/><Relationship Id="rId12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6.jp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44.jp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6.xml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47.jpg"/><Relationship Id="rId5" Type="http://schemas.openxmlformats.org/officeDocument/2006/relationships/audio" Target="../media/audio5.wav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47.jpg"/><Relationship Id="rId5" Type="http://schemas.openxmlformats.org/officeDocument/2006/relationships/audio" Target="../media/audio7.wav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168081" y="3160782"/>
            <a:ext cx="1799932" cy="347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0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3" y="-953295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4).wav"/>
            </a:hlinkClick>
          </p:cNvPr>
          <p:cNvSpPr/>
          <p:nvPr/>
        </p:nvSpPr>
        <p:spPr>
          <a:xfrm>
            <a:off x="4212404" y="2998511"/>
            <a:ext cx="4146544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2" y="2401279"/>
            <a:ext cx="2458314" cy="3885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330087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3" y="-953295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5).wav"/>
            </a:hlinkClick>
          </p:cNvPr>
          <p:cNvSpPr/>
          <p:nvPr/>
        </p:nvSpPr>
        <p:spPr>
          <a:xfrm>
            <a:off x="4212404" y="2899120"/>
            <a:ext cx="4146544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Friday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H="1" flipV="1">
            <a:off x="1687466" y="2414261"/>
            <a:ext cx="2813821" cy="4443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89905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3" y="-953295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6).wav"/>
            </a:hlinkClick>
          </p:cNvPr>
          <p:cNvSpPr/>
          <p:nvPr/>
        </p:nvSpPr>
        <p:spPr>
          <a:xfrm>
            <a:off x="4212404" y="2779850"/>
            <a:ext cx="4146544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2" y="2401279"/>
            <a:ext cx="2458314" cy="3885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650810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3" y="-953295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7).wav"/>
            </a:hlinkClick>
          </p:cNvPr>
          <p:cNvSpPr/>
          <p:nvPr/>
        </p:nvSpPr>
        <p:spPr>
          <a:xfrm>
            <a:off x="4212404" y="2839485"/>
            <a:ext cx="4146544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660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68" y="2212935"/>
            <a:ext cx="2240922" cy="399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547992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87922" y="1484243"/>
            <a:ext cx="7017027" cy="9144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76493" y="1278835"/>
            <a:ext cx="7017027" cy="914400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  Task 1 Listen and point. Repeat.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512" y="2763080"/>
            <a:ext cx="10377287" cy="2564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11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05837" y="1430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799813"/>
      </p:ext>
    </p:extLst>
  </p:cSld>
  <p:clrMapOvr>
    <a:masterClrMapping/>
  </p:clrMapOvr>
  <p:transition spd="slow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87922" y="1484243"/>
            <a:ext cx="7017027" cy="9144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76493" y="815009"/>
            <a:ext cx="7017027" cy="1378226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Vocabulary checking</a:t>
            </a:r>
          </a:p>
          <a:p>
            <a:pPr algn="ctr"/>
            <a:r>
              <a:rPr lang="en-US" sz="3500" dirty="0">
                <a:solidFill>
                  <a:srgbClr val="FF3399"/>
                </a:solidFill>
                <a:latin typeface="Comic Sans MS" panose="030F0702030302020204" pitchFamily="66" charset="0"/>
              </a:rPr>
              <a:t>Jump and 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50" b="46875" l="1250" r="50313">
                        <a14:foregroundMark x1="55234" y1="40547" x2="55234" y2="40547"/>
                        <a14:foregroundMark x1="60469" y1="37422" x2="60469" y2="3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17" r="46474" b="51594"/>
          <a:stretch/>
        </p:blipFill>
        <p:spPr>
          <a:xfrm>
            <a:off x="4412964" y="2524540"/>
            <a:ext cx="3670859" cy="1590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4" b="1965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164"/>
          <a:stretch/>
        </p:blipFill>
        <p:spPr>
          <a:xfrm>
            <a:off x="-1113186" y="2398643"/>
            <a:ext cx="6858000" cy="1497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22" b="45313" l="50078" r="94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23188" b="52174"/>
          <a:stretch/>
        </p:blipFill>
        <p:spPr>
          <a:xfrm>
            <a:off x="8395252" y="2398643"/>
            <a:ext cx="3442252" cy="1689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469" b="67500" l="3125" r="94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06" r="48164" b="29855"/>
          <a:stretch/>
        </p:blipFill>
        <p:spPr>
          <a:xfrm>
            <a:off x="412457" y="3899448"/>
            <a:ext cx="3554896" cy="1490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63" b="93750" l="2500" r="9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8" t="69710"/>
          <a:stretch/>
        </p:blipFill>
        <p:spPr>
          <a:xfrm>
            <a:off x="4538861" y="5010977"/>
            <a:ext cx="3473722" cy="2077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953" b="67344" l="50625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4" t="51981" r="1981" b="30918"/>
          <a:stretch/>
        </p:blipFill>
        <p:spPr>
          <a:xfrm>
            <a:off x="4537199" y="4171119"/>
            <a:ext cx="3319669" cy="1172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06" b="97266" l="1172" r="4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140" r="50097"/>
          <a:stretch/>
        </p:blipFill>
        <p:spPr>
          <a:xfrm>
            <a:off x="8168297" y="4048540"/>
            <a:ext cx="3422374" cy="1842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576606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94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1083"/>
            <a:ext cx="12191999" cy="71365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935310" y="2431775"/>
            <a:ext cx="5640895" cy="71066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23026" y="2325758"/>
            <a:ext cx="5587095" cy="6891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   Task 2 Listen and write.</a:t>
            </a:r>
            <a:endParaRPr lang="en-US" sz="30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1.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650203" y="239098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69406"/>
      </p:ext>
    </p:extLst>
  </p:cSld>
  <p:clrMapOvr>
    <a:masterClrMapping/>
  </p:clrMapOvr>
  <p:transition spd="slow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4104"/>
          <a:stretch/>
        </p:blipFill>
        <p:spPr>
          <a:xfrm>
            <a:off x="210482" y="0"/>
            <a:ext cx="9380778" cy="5200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356505" y="198784"/>
            <a:ext cx="5805755" cy="6891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   Task 2 Listen and write.</a:t>
            </a:r>
            <a:endParaRPr lang="en-US" sz="30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8550" y="5081215"/>
            <a:ext cx="9988620" cy="1599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933349" y="761472"/>
            <a:ext cx="2813821" cy="4443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828" y="6099752"/>
            <a:ext cx="140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287CF"/>
                </a:solidFill>
                <a:latin typeface="Comic Sans MS" panose="030F0702030302020204" pitchFamily="66" charset="0"/>
              </a:rPr>
              <a:t>piano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52008" y="6099752"/>
            <a:ext cx="140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287CF"/>
                </a:solidFill>
                <a:latin typeface="Comic Sans MS" panose="030F0702030302020204" pitchFamily="66" charset="0"/>
              </a:rPr>
              <a:t>paint</a:t>
            </a:r>
          </a:p>
        </p:txBody>
      </p:sp>
      <p:pic>
        <p:nvPicPr>
          <p:cNvPr id="8" name="11.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5288118" y="2385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872973"/>
      </p:ext>
    </p:extLst>
  </p:cSld>
  <p:clrMapOvr>
    <a:masterClrMapping/>
  </p:clrMapOvr>
  <p:transition spd="slow">
    <p:push dir="d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6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83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01" b="100000" l="7085" r="28824">
                        <a14:foregroundMark x1="20129" y1="53700" x2="20129" y2="53700"/>
                      </a14:backgroundRemoval>
                    </a14:imgEffect>
                  </a14:imgLayer>
                </a14:imgProps>
              </a:ext>
            </a:extLst>
          </a:blip>
          <a:srcRect l="6986" t="33013" r="71506"/>
          <a:stretch/>
        </p:blipFill>
        <p:spPr>
          <a:xfrm>
            <a:off x="7160234" y="3916906"/>
            <a:ext cx="1490869" cy="30942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444" y="1409822"/>
            <a:ext cx="5431034" cy="5138430"/>
            <a:chOff x="627065" y="1206049"/>
            <a:chExt cx="5431034" cy="5138430"/>
          </a:xfrm>
        </p:grpSpPr>
        <p:pic>
          <p:nvPicPr>
            <p:cNvPr id="9218" name="Picture 2" descr="Calendar, Schedule, Day, Diary, Number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65" y="1206049"/>
              <a:ext cx="5431034" cy="5138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6374" y="2326776"/>
              <a:ext cx="4952416" cy="378528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592" b="100000" l="64251" r="90338">
                        <a14:foregroundMark x1="78905" y1="56448" x2="78905" y2="56448"/>
                      </a14:backgroundRemoval>
                    </a14:imgEffect>
                  </a14:imgLayer>
                </a14:imgProps>
              </a:ext>
            </a:extLst>
          </a:blip>
          <a:srcRect l="62771" t="40072" r="10128" b="3124"/>
          <a:stretch/>
        </p:blipFill>
        <p:spPr>
          <a:xfrm>
            <a:off x="8533441" y="4118183"/>
            <a:ext cx="1942402" cy="27398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23802" y="2293850"/>
            <a:ext cx="6793743" cy="1569171"/>
            <a:chOff x="5467516" y="2173796"/>
            <a:chExt cx="6793743" cy="1569171"/>
          </a:xfrm>
        </p:grpSpPr>
        <p:sp>
          <p:nvSpPr>
            <p:cNvPr id="5" name="Oval Callout 4"/>
            <p:cNvSpPr/>
            <p:nvPr/>
          </p:nvSpPr>
          <p:spPr>
            <a:xfrm>
              <a:off x="9084365" y="2298290"/>
              <a:ext cx="2953167" cy="1444677"/>
            </a:xfrm>
            <a:prstGeom prst="wedgeEllipseCallout">
              <a:avLst>
                <a:gd name="adj1" fmla="val -23572"/>
                <a:gd name="adj2" fmla="val 6662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Oval Callout 10"/>
            <p:cNvSpPr/>
            <p:nvPr/>
          </p:nvSpPr>
          <p:spPr>
            <a:xfrm>
              <a:off x="5467516" y="2173796"/>
              <a:ext cx="3362987" cy="1444677"/>
            </a:xfrm>
            <a:prstGeom prst="wedgeEllipseCallout">
              <a:avLst>
                <a:gd name="adj1" fmla="val 17337"/>
                <a:gd name="adj2" fmla="val 6662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9878" y="2553631"/>
              <a:ext cx="33607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Do you go to school on Sundays?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00547" y="2519207"/>
              <a:ext cx="33607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No, I don’t. </a:t>
              </a:r>
            </a:p>
            <a:p>
              <a:pPr algn="ctr"/>
              <a:r>
                <a:rPr lang="en-US" sz="27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I go to the park.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83288" y="542369"/>
            <a:ext cx="6175321" cy="71066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Task 1 Listen and point. </a:t>
            </a:r>
            <a:r>
              <a:rPr lang="en-US" sz="3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Reat</a:t>
            </a:r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1004" y="436352"/>
            <a:ext cx="6148457" cy="6891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   Task 3 Ask and answer. Write.</a:t>
            </a:r>
            <a:endParaRPr lang="en-US" sz="30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207580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46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66852" y="361669"/>
            <a:ext cx="6175321" cy="71066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54569" y="237568"/>
            <a:ext cx="6148457" cy="6891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Completes the sentences.</a:t>
            </a:r>
            <a:endParaRPr lang="en-US" sz="30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467" y="1180825"/>
            <a:ext cx="10873409" cy="35548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 day before Tuesday is 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 day after Friday is 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 day between Monday and Wednesday 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 day beginning with “F” is 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The day after Wednesday is _________.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9512" y="4870520"/>
            <a:ext cx="2515057" cy="689113"/>
          </a:xfrm>
          <a:prstGeom prst="round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15842" y="4870519"/>
            <a:ext cx="2515057" cy="689113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92172" y="4870519"/>
            <a:ext cx="2515057" cy="689113"/>
          </a:xfrm>
          <a:prstGeom prst="roundRect">
            <a:avLst/>
          </a:prstGeom>
          <a:solidFill>
            <a:srgbClr val="F4B08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968502" y="4870518"/>
            <a:ext cx="2515057" cy="689113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09324" y="5816377"/>
            <a:ext cx="2515057" cy="68911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85654" y="5816377"/>
            <a:ext cx="2515057" cy="689113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61984" y="5816376"/>
            <a:ext cx="2515057" cy="689113"/>
          </a:xfrm>
          <a:prstGeom prst="roundRect">
            <a:avLst/>
          </a:prstGeom>
          <a:solidFill>
            <a:srgbClr val="8EAAD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167545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301 L 0.46458 -0.5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6888 -0.57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45469 -0.35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34" y="-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3793 -0.3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8971 -0.1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2" y="-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05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10456"/>
              </p:ext>
            </p:extLst>
          </p:nvPr>
        </p:nvGraphicFramePr>
        <p:xfrm>
          <a:off x="2383008" y="1527403"/>
          <a:ext cx="7425982" cy="50010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5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5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5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5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/>
                        <a:t>i</a:t>
                      </a:r>
                      <a:endParaRPr lang="en-US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511"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/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186545" y="-87988"/>
            <a:ext cx="5818909" cy="1615391"/>
            <a:chOff x="4017817" y="-331603"/>
            <a:chExt cx="5818909" cy="16153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000" b="64000" l="3556" r="96444"/>
                      </a14:imgEffect>
                    </a14:imgLayer>
                  </a14:imgProps>
                </a:ext>
              </a:extLst>
            </a:blip>
            <a:srcRect t="32707" b="32384"/>
            <a:stretch/>
          </p:blipFill>
          <p:spPr>
            <a:xfrm>
              <a:off x="4017817" y="-331603"/>
              <a:ext cx="5818909" cy="16153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87636" y="110836"/>
              <a:ext cx="3934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omic Sans MS" panose="030F0702030302020204" pitchFamily="66" charset="0"/>
                </a:rPr>
                <a:t>Word search game</a:t>
              </a:r>
            </a:p>
          </p:txBody>
        </p:sp>
      </p:grpSp>
      <p:sp>
        <p:nvSpPr>
          <p:cNvPr id="2" name="Donut 1"/>
          <p:cNvSpPr/>
          <p:nvPr/>
        </p:nvSpPr>
        <p:spPr>
          <a:xfrm>
            <a:off x="4599537" y="1564373"/>
            <a:ext cx="830593" cy="4920365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4722985" y="1564373"/>
            <a:ext cx="2052567" cy="796298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856157" y="1564373"/>
            <a:ext cx="778857" cy="4163830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464180" y="4072317"/>
            <a:ext cx="4365771" cy="796298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4722986" y="5728203"/>
            <a:ext cx="3617450" cy="796298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2398338" y="1564373"/>
            <a:ext cx="775172" cy="4960128"/>
          </a:xfrm>
          <a:prstGeom prst="donut">
            <a:avLst>
              <a:gd name="adj" fmla="val 1908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39" y="1784321"/>
            <a:ext cx="1736136" cy="1152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270" y="3468087"/>
            <a:ext cx="1736136" cy="1152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027" y="1784320"/>
            <a:ext cx="1736136" cy="1152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270" y="5151853"/>
            <a:ext cx="1736136" cy="1152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027" y="3457003"/>
            <a:ext cx="1736136" cy="11351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027" y="5112090"/>
            <a:ext cx="1736136" cy="11351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392113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8535" l="0" r="99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49" y="3446102"/>
            <a:ext cx="6153151" cy="3211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7047" y="5251807"/>
            <a:ext cx="6880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649" y="249382"/>
            <a:ext cx="4572000" cy="914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 mother and a daughter in the kitchen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524362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62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Ribbon 2"/>
          <p:cNvSpPr/>
          <p:nvPr/>
        </p:nvSpPr>
        <p:spPr>
          <a:xfrm>
            <a:off x="942976" y="2028826"/>
            <a:ext cx="10206037" cy="1400175"/>
          </a:xfrm>
          <a:prstGeom prst="ribbon2">
            <a:avLst/>
          </a:prstGeom>
          <a:solidFill>
            <a:srgbClr val="E5DCF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03903"/>
              </p:ext>
            </p:extLst>
          </p:nvPr>
        </p:nvGraphicFramePr>
        <p:xfrm>
          <a:off x="198781" y="4293704"/>
          <a:ext cx="11810147" cy="103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6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4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3367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3399"/>
                          </a:solidFill>
                          <a:latin typeface="Comic Sans MS" panose="030F0702030302020204" pitchFamily="66" charset="0"/>
                        </a:rPr>
                        <a:t>Monday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B0F0"/>
                          </a:solidFill>
                          <a:latin typeface="Comic Sans MS" panose="030F0702030302020204" pitchFamily="66" charset="0"/>
                        </a:rPr>
                        <a:t>Tuesday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6600"/>
                          </a:solidFill>
                          <a:latin typeface="Comic Sans MS" panose="030F0702030302020204" pitchFamily="66" charset="0"/>
                        </a:rPr>
                        <a:t>Wednesday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Thursday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Friday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Saturday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Sunday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40199550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9" y="-1112320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1).wav"/>
            </a:hlinkClick>
          </p:cNvPr>
          <p:cNvSpPr/>
          <p:nvPr/>
        </p:nvSpPr>
        <p:spPr>
          <a:xfrm>
            <a:off x="4693511" y="2763699"/>
            <a:ext cx="3471862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68" y="2212935"/>
            <a:ext cx="2240922" cy="399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843382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69" y="-1112320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2).wav"/>
            </a:hlinkClick>
          </p:cNvPr>
          <p:cNvSpPr/>
          <p:nvPr/>
        </p:nvSpPr>
        <p:spPr>
          <a:xfrm>
            <a:off x="4693511" y="2823335"/>
            <a:ext cx="3471862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2" y="2401279"/>
            <a:ext cx="2458314" cy="3885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079780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ay, Symbol, The Calendar, The Date,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03" y="-953295"/>
            <a:ext cx="8962747" cy="896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5" name="11 (mp3cut.net) (3).wav"/>
            </a:hlinkClick>
          </p:cNvPr>
          <p:cNvSpPr/>
          <p:nvPr/>
        </p:nvSpPr>
        <p:spPr>
          <a:xfrm>
            <a:off x="4050574" y="2749411"/>
            <a:ext cx="4757736" cy="24431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66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2292448"/>
            <a:ext cx="2240922" cy="3997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398629"/>
      </p:ext>
    </p:extLst>
  </p:cSld>
  <p:clrMapOvr>
    <a:masterClrMapping/>
  </p:clrMapOvr>
  <p:transition spd="slow">
    <p:push dir="d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4.Unit 11 - Lesson 1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JV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IlV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iVU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JV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IlV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iVU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IlVLVXahn1hYAAAAGIAAAAcAAAAdW5pdmVyc2FsL2xvY2FsX3NldHRpbmdzLnhtbLOxr8jNUShLLSrOzM+zVTLUM1BSSM1Lzk/JzEu3VQoNcdO1UFIoLknMS0nMyc9LtVXKy1dSsLfjssnJT07MCU4tKQEqLFYoyEmsTC0KSc0FMkpS/RJzgSrDw42V9O24AFBLAwQUAAIACACKV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KVS1VPMoRpUsAAABqAAAAGwAAAHVuaXZlcnNhbC91bml2ZXJzYWwucG5nLnhtbLOxr8jNUShLLSrOzM+zVTLUM1Cyt+PlsikoSi3LTC1XqACKGekZQICSQqWtkgkStzwzpSTDVsnCwBAhlpGamZ5RYqtkhiSoDzQSAFBLAQIAABQAAgAIAOOGAlPDxJh2RwMAAOEJAAAUAAAAAAAAAAEAAAAAAAAAAAB1bml2ZXJzYWwvcGxheWVyLnhtbFBLAQIAABQAAgAIAIlVLVXKowNubAYAACgZAAAdAAAAAAAAAAEAAAAAAHkDAAB1bml2ZXJzYWwvY29tbW9uX21lc3NhZ2VzLmxuZ1BLAQIAABQAAgAIAIlVLVUVHmAbowAAAH8BAAAuAAAAAAAAAAEAAAAAACAKAAB1bml2ZXJzYWwvcGxheWJhY2tfYW5kX25hdmlnYXRpb25fc2V0dGluZ3MueG1sUEsBAgAAFAACAAgAiVUtVaenV+h8BAAAbxcAACcAAAAAAAAAAQAAAAAADwsAAHVuaXZlcnNhbC9mbGFzaF9wdWJsaXNoaW5nX3NldHRpbmdzLnhtbFBLAQIAABQAAgAIAIlVLVW86VOGdwMAAOgMAAAhAAAAAAAAAAEAAAAAANAPAAB1bml2ZXJzYWwvZmxhc2hfc2tpbl9zZXR0aW5ncy54bWxQSwECAAAUAAIACACJVS1VF9vd2HcEAAD5FgAAJgAAAAAAAAABAAAAAACGEwAAdW5pdmVyc2FsL2h0bWxfcHVibGlzaGluZ19zZXR0aW5ncy54bWxQSwECAAAUAAIACACJVS1VVHMZhbABAACBBgAAHwAAAAAAAAABAAAAAABBGAAAdW5pdmVyc2FsL2h0bWxfc2tpbl9zZXR0aW5ncy5qc1BLAQIAABQAAgAIAIlVLVXahn1hYAAAAGIAAAAcAAAAAAAAAAEAAAAAAC4aAAB1bml2ZXJzYWwvbG9jYWxfc2V0dGluZ3MueG1sUEsBAgAAFAACAAgAilUtVYPsCm8cBgAARxMAABcAAAAAAAAAAAAAAAAAyBoAAHVuaXZlcnNhbC91bml2ZXJzYWwucG5nUEsBAgAAFAACAAgAilUtVTzKEaVLAAAAagAAABsAAAAAAAAAAQAAAAAAGSEAAHVuaXZlcnNhbC91bml2ZXJzYWwucG5nLnhtbFBLBQYAAAAACgAKAAYDAACdIQAAAAA="/>
  <p:tag name="ISPRING_LMS_API_VERSION" val="SCORM 2004 (2nd edition)"/>
  <p:tag name="ISPRING_ULTRA_SCORM_COURSE_ID" val="D457564D-54ED-4949-A7EC-67B20070351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4.Unit 11 - Lesson 1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AAC207-DF0A-4B90-9ACC-5A601F03F9FE}:3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0918C-534B-4655-8C39-48A8503C63DE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CBBDEB-5590-49A3-97AD-23F2F3014E2A}:3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EE843D-A793-42BE-9BF5-D9C52E9B7A5E}:3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B4B78-6078-4BAD-8FFA-6AD1758FAA99}:3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6D9DC3-E41F-4B14-B625-69CA3EB34A88}:3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8CB04-5DE4-42A9-9A33-8A04A3EB7F1A}:3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EB009-1B20-4AC1-91BD-B5C815E97D0A}:3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23D69B-A062-4AD1-9D99-9E49AED8C9C7}:3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3AE0F-E325-4E53-AD9D-0F8762876F7B}:3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AF1130-5D8C-44D2-958F-D8A751A66414}:3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45E1C1-8FD0-431D-9BD1-D6D773D70049}:3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720599-7217-4177-8B9D-93FB95993080}:3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D1A4B6-7D6D-4A2F-99FA-972407C87602}:3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31C7CF-2951-4149-98A5-1954E3527C40}:3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E73378-3D59-4695-8B76-5ED0804C579C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0E5E91-9E27-4E8B-9DA7-7E0F4525AF74}:3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56EB64-11AE-4FBD-AB6D-AC6F8B591ED6}:3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021110-1ADC-48F9-97BF-EE7962937752}:3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08190A-AD43-4C0C-B3EA-B95BF11D1185}:3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2BA1E8-FCA1-4EAB-9176-BB6BA432CDEA}:3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93EA47-F51A-43BF-A1DF-BCED4F3ECC13}: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08AC82-1446-46BA-91E8-836B298C4D98}:356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3348</TotalTime>
  <Words>358</Words>
  <Application>Microsoft Office PowerPoint</Application>
  <PresentationFormat>Widescreen</PresentationFormat>
  <Paragraphs>143</Paragraphs>
  <Slides>23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1_自定义设计方案</vt:lpstr>
      <vt:lpstr>1_Office 主题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124.Unit 11 - Lesson 1 - Period 1</dc:title>
  <dc:creator>Windows User</dc:creator>
  <cp:lastModifiedBy>Admin</cp:lastModifiedBy>
  <cp:revision>223</cp:revision>
  <dcterms:created xsi:type="dcterms:W3CDTF">2021-06-22T06:33:50Z</dcterms:created>
  <dcterms:modified xsi:type="dcterms:W3CDTF">2024-04-23T02:24:41Z</dcterms:modified>
</cp:coreProperties>
</file>