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5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6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7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audio8.wav" ContentType="audio/x-wav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9.wav" ContentType="audio/x-wav"/>
  <Override PartName="/ppt/tags/tag12.xml" ContentType="application/vnd.openxmlformats-officedocument.presentationml.tags+xml"/>
  <Override PartName="/ppt/media/media2.wav" ContentType="audio/x-wav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media/audio10.wav" ContentType="audio/x-wav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media/audio11.wav" ContentType="audio/x-wav"/>
  <Override PartName="/ppt/tags/tag21.xml" ContentType="application/vnd.openxmlformats-officedocument.presentationml.tags+xml"/>
  <Override PartName="/ppt/media/media3.wav" ContentType="audio/x-wav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media/audio12.wav" ContentType="audio/x-wav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media/audio13.wav" ContentType="audio/x-wav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2" r:id="rId4"/>
  </p:sldMasterIdLst>
  <p:notesMasterIdLst>
    <p:notesMasterId r:id="rId37"/>
  </p:notesMasterIdLst>
  <p:sldIdLst>
    <p:sldId id="276" r:id="rId5"/>
    <p:sldId id="277" r:id="rId6"/>
    <p:sldId id="257" r:id="rId7"/>
    <p:sldId id="256" r:id="rId8"/>
    <p:sldId id="278" r:id="rId9"/>
    <p:sldId id="258" r:id="rId10"/>
    <p:sldId id="259" r:id="rId11"/>
    <p:sldId id="261" r:id="rId12"/>
    <p:sldId id="260" r:id="rId13"/>
    <p:sldId id="262" r:id="rId14"/>
    <p:sldId id="263" r:id="rId15"/>
    <p:sldId id="287" r:id="rId16"/>
    <p:sldId id="264" r:id="rId17"/>
    <p:sldId id="265" r:id="rId18"/>
    <p:sldId id="266" r:id="rId19"/>
    <p:sldId id="267" r:id="rId20"/>
    <p:sldId id="268" r:id="rId21"/>
    <p:sldId id="283" r:id="rId22"/>
    <p:sldId id="293" r:id="rId23"/>
    <p:sldId id="269" r:id="rId24"/>
    <p:sldId id="270" r:id="rId25"/>
    <p:sldId id="271" r:id="rId26"/>
    <p:sldId id="285" r:id="rId27"/>
    <p:sldId id="274" r:id="rId28"/>
    <p:sldId id="273" r:id="rId29"/>
    <p:sldId id="286" r:id="rId30"/>
    <p:sldId id="289" r:id="rId31"/>
    <p:sldId id="290" r:id="rId32"/>
    <p:sldId id="288" r:id="rId33"/>
    <p:sldId id="291" r:id="rId34"/>
    <p:sldId id="292" r:id="rId35"/>
    <p:sldId id="282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CF4"/>
    <a:srgbClr val="D00054"/>
    <a:srgbClr val="5B9BD5"/>
    <a:srgbClr val="1492CB"/>
    <a:srgbClr val="FFCCFF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7" autoAdjust="0"/>
    <p:restoredTop sz="92280" autoAdjust="0"/>
  </p:normalViewPr>
  <p:slideViewPr>
    <p:cSldViewPr snapToGrid="0">
      <p:cViewPr varScale="1">
        <p:scale>
          <a:sx n="76" d="100"/>
          <a:sy n="76" d="100"/>
        </p:scale>
        <p:origin x="96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0B07F-07D3-4AE4-87DD-DE07FB6DECB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D2940-59C0-4AE0-8DA1-F583A679E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43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253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3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98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4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4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9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23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5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82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34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90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1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88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57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33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54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31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6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9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153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48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65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32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86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has a list of vocabularies about actions  to use in this game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swim, take photos, eat, sing, ride a bike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….)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student in each team will sit in the hot seat, looking at their teammates describing the activities (using body language) and trying to guess the word.</a:t>
            </a: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7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74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5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6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9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1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20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41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78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5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21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90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05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2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29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15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12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39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588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3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218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418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684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49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25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41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8435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462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4963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258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8163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747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57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749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9797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7050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0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815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46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8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4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9DAB5-A04C-465D-AC9D-5D2FA248AFA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60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openxmlformats.org/officeDocument/2006/relationships/image" Target="../media/image24.jpeg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1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audio" Target="../media/audio9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2.wav"/><Relationship Id="rId7" Type="http://schemas.openxmlformats.org/officeDocument/2006/relationships/image" Target="../media/image51.png"/><Relationship Id="rId2" Type="http://schemas.microsoft.com/office/2007/relationships/media" Target="../media/media2.wav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51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1.png"/><Relationship Id="rId5" Type="http://schemas.openxmlformats.org/officeDocument/2006/relationships/audio" Target="../media/audio10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audio" Target="../media/audio10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51.png"/><Relationship Id="rId5" Type="http://schemas.openxmlformats.org/officeDocument/2006/relationships/audio" Target="../media/audio10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audio" Target="../media/audio10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51.png"/><Relationship Id="rId5" Type="http://schemas.openxmlformats.org/officeDocument/2006/relationships/audio" Target="../media/audio10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9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png"/><Relationship Id="rId12" Type="http://schemas.microsoft.com/office/2007/relationships/hdphoto" Target="../media/hdphoto18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21.wdp"/><Relationship Id="rId1" Type="http://schemas.openxmlformats.org/officeDocument/2006/relationships/tags" Target="../tags/tag20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audio" Target="../media/audio11.wav"/><Relationship Id="rId15" Type="http://schemas.openxmlformats.org/officeDocument/2006/relationships/image" Target="../media/image49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3.wav"/><Relationship Id="rId7" Type="http://schemas.openxmlformats.org/officeDocument/2006/relationships/image" Target="../media/image54.tif"/><Relationship Id="rId2" Type="http://schemas.microsoft.com/office/2007/relationships/media" Target="../media/media3.wav"/><Relationship Id="rId1" Type="http://schemas.openxmlformats.org/officeDocument/2006/relationships/tags" Target="../tags/tag21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3.wav"/><Relationship Id="rId7" Type="http://schemas.openxmlformats.org/officeDocument/2006/relationships/audio" Target="../media/audio10.wav"/><Relationship Id="rId2" Type="http://schemas.microsoft.com/office/2007/relationships/media" Target="../media/media3.wav"/><Relationship Id="rId1" Type="http://schemas.openxmlformats.org/officeDocument/2006/relationships/tags" Target="../tags/tag22.x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3.png"/><Relationship Id="rId11" Type="http://schemas.openxmlformats.org/officeDocument/2006/relationships/image" Target="../media/image61.png"/><Relationship Id="rId5" Type="http://schemas.openxmlformats.org/officeDocument/2006/relationships/audio" Target="../media/audio1.wav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4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7.png"/><Relationship Id="rId12" Type="http://schemas.microsoft.com/office/2007/relationships/hdphoto" Target="../media/hdphoto18.wdp"/><Relationship Id="rId2" Type="http://schemas.openxmlformats.org/officeDocument/2006/relationships/slideLayout" Target="../slideLayouts/slideLayout13.xml"/><Relationship Id="rId16" Type="http://schemas.microsoft.com/office/2007/relationships/hdphoto" Target="../media/hdphoto21.wdp"/><Relationship Id="rId1" Type="http://schemas.openxmlformats.org/officeDocument/2006/relationships/tags" Target="../tags/tag25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audio" Target="../media/audio12.wav"/><Relationship Id="rId15" Type="http://schemas.openxmlformats.org/officeDocument/2006/relationships/image" Target="../media/image49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7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63.jpeg"/><Relationship Id="rId5" Type="http://schemas.openxmlformats.org/officeDocument/2006/relationships/image" Target="../media/image53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6" Type="http://schemas.openxmlformats.org/officeDocument/2006/relationships/image" Target="../media/image64.jpeg"/><Relationship Id="rId5" Type="http://schemas.openxmlformats.org/officeDocument/2006/relationships/image" Target="../media/image53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6" Type="http://schemas.openxmlformats.org/officeDocument/2006/relationships/image" Target="../media/image65.jpeg"/><Relationship Id="rId5" Type="http://schemas.openxmlformats.org/officeDocument/2006/relationships/image" Target="../media/image53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t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jpg"/><Relationship Id="rId12" Type="http://schemas.openxmlformats.org/officeDocument/2006/relationships/image" Target="../media/image40.t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6" Type="http://schemas.openxmlformats.org/officeDocument/2006/relationships/image" Target="../media/image66.jpeg"/><Relationship Id="rId5" Type="http://schemas.openxmlformats.org/officeDocument/2006/relationships/image" Target="../media/image53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6" Type="http://schemas.openxmlformats.org/officeDocument/2006/relationships/image" Target="../media/image67.jpeg"/><Relationship Id="rId5" Type="http://schemas.openxmlformats.org/officeDocument/2006/relationships/image" Target="../media/image53.pn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audio" Target="../media/audio1.wav"/><Relationship Id="rId3" Type="http://schemas.openxmlformats.org/officeDocument/2006/relationships/audio" Target="../media/media4.mp3"/><Relationship Id="rId7" Type="http://schemas.openxmlformats.org/officeDocument/2006/relationships/image" Target="../media/image68.jpeg"/><Relationship Id="rId12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tags" Target="../tags/tag33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image" Target="../media/image35.jpg"/><Relationship Id="rId10" Type="http://schemas.microsoft.com/office/2007/relationships/hdphoto" Target="../media/hdphoto17.wdp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5" Type="http://schemas.openxmlformats.org/officeDocument/2006/relationships/audio" Target="../media/audio6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audio" Target="../media/audio8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186452" y="3120326"/>
            <a:ext cx="1804487" cy="348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1,2,3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752B306D-E4CE-8079-82F3-B840681D627A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0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442220" y="3123867"/>
            <a:ext cx="4919200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go to bed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6558" y="1687748"/>
            <a:ext cx="3908422" cy="38157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99971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t="-1000" r="-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858" y="2708155"/>
            <a:ext cx="9648825" cy="2627850"/>
          </a:xfrm>
          <a:prstGeom prst="rect">
            <a:avLst/>
          </a:prstGeom>
          <a:ln w="38100">
            <a:solidFill>
              <a:srgbClr val="D00054"/>
            </a:solidFill>
            <a:prstDash val="dash"/>
          </a:ln>
        </p:spPr>
      </p:pic>
      <p:sp>
        <p:nvSpPr>
          <p:cNvPr id="7" name="Wave 6"/>
          <p:cNvSpPr/>
          <p:nvPr/>
        </p:nvSpPr>
        <p:spPr>
          <a:xfrm>
            <a:off x="1425389" y="977601"/>
            <a:ext cx="8659906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  <p:pic>
        <p:nvPicPr>
          <p:cNvPr id="3" name="11.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9198489" y="129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37801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/>
          <p:cNvSpPr/>
          <p:nvPr/>
        </p:nvSpPr>
        <p:spPr>
          <a:xfrm>
            <a:off x="2956190" y="2398060"/>
            <a:ext cx="6770515" cy="2904564"/>
          </a:xfrm>
          <a:prstGeom prst="wave">
            <a:avLst/>
          </a:prstGeom>
          <a:solidFill>
            <a:srgbClr val="D0005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D00054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Wave 6"/>
          <p:cNvSpPr/>
          <p:nvPr/>
        </p:nvSpPr>
        <p:spPr>
          <a:xfrm>
            <a:off x="2709660" y="2017060"/>
            <a:ext cx="6770515" cy="290456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Checking game</a:t>
            </a:r>
          </a:p>
          <a:p>
            <a:pPr algn="ctr"/>
            <a:r>
              <a:rPr lang="en-US" sz="4000" dirty="0">
                <a:solidFill>
                  <a:srgbClr val="D00054"/>
                </a:solidFill>
                <a:latin typeface="Comic Sans MS" panose="030F0702030302020204" pitchFamily="66" charset="0"/>
              </a:rPr>
              <a:t>Quick 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6080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2655873" y="565449"/>
            <a:ext cx="6694339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2095" y="-3815255"/>
            <a:ext cx="3561896" cy="340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2095" y="1828801"/>
            <a:ext cx="3561896" cy="340421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4222095" y="5688871"/>
            <a:ext cx="3611090" cy="7434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have breakfast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2924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85185E-6 L 0.00534 1.719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8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2643100" y="337521"/>
            <a:ext cx="6694339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24770" y="5610865"/>
            <a:ext cx="3611090" cy="7434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18319" y="1828798"/>
            <a:ext cx="3310089" cy="323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096" y="1828798"/>
            <a:ext cx="3310089" cy="323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86240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-4.81481E-6 L 1.36185 -0.010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8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2643100" y="337521"/>
            <a:ext cx="6694339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24770" y="5610865"/>
            <a:ext cx="3611090" cy="7434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969" y="1799154"/>
            <a:ext cx="3458692" cy="3385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7659" y="-3629440"/>
            <a:ext cx="3458692" cy="3385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46179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-2.59259E-6 L -1.34597 1.5467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05" y="7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2643100" y="337521"/>
            <a:ext cx="6694339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84724" y="5560973"/>
            <a:ext cx="3611090" cy="7434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get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823" y="1881161"/>
            <a:ext cx="3268892" cy="3171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95253" y="-3171596"/>
            <a:ext cx="3268892" cy="3171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26423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0 L 1.3142 1.4634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03" y="7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2643100" y="337521"/>
            <a:ext cx="6694339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84724" y="5560973"/>
            <a:ext cx="3611090" cy="7434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6538" y="-3225234"/>
            <a:ext cx="3042749" cy="2937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8894" y="1998217"/>
            <a:ext cx="3042749" cy="2937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73980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54167E-6 -1.48148E-6 L 0.00612 1.5754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7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678">
            <a:off x="3759609" y="-180408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03393" y="193019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274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8264" y="226130"/>
            <a:ext cx="7295321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Match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62" y="3085683"/>
            <a:ext cx="2004725" cy="1815979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9151" y="3085682"/>
            <a:ext cx="2004725" cy="1815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1514" y="3085682"/>
            <a:ext cx="2004725" cy="1815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6788" y="3085682"/>
            <a:ext cx="2004725" cy="1815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425" y="3085682"/>
            <a:ext cx="2004725" cy="1815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485637" y="1233706"/>
            <a:ext cx="3211900" cy="871201"/>
          </a:xfrm>
          <a:prstGeom prst="rect">
            <a:avLst/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have breakfast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4887" y="5647863"/>
            <a:ext cx="3211900" cy="871201"/>
          </a:xfrm>
          <a:prstGeom prst="rect">
            <a:avLst/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have lunch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20225" y="5647862"/>
            <a:ext cx="3211900" cy="871201"/>
          </a:xfrm>
          <a:prstGeom prst="rect">
            <a:avLst/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have dinner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95564" y="5647862"/>
            <a:ext cx="3211900" cy="871201"/>
          </a:xfrm>
          <a:prstGeom prst="rect">
            <a:avLst/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go to bed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19151" y="1233706"/>
            <a:ext cx="3211900" cy="871201"/>
          </a:xfrm>
          <a:prstGeom prst="rect">
            <a:avLst/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get up</a:t>
            </a:r>
          </a:p>
        </p:txBody>
      </p:sp>
      <p:cxnSp>
        <p:nvCxnSpPr>
          <p:cNvPr id="3" name="Straight Arrow Connector 2"/>
          <p:cNvCxnSpPr>
            <a:endCxn id="18" idx="2"/>
          </p:cNvCxnSpPr>
          <p:nvPr/>
        </p:nvCxnSpPr>
        <p:spPr>
          <a:xfrm flipV="1">
            <a:off x="1449726" y="2104907"/>
            <a:ext cx="1641861" cy="9176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0"/>
          </p:cNvCxnSpPr>
          <p:nvPr/>
        </p:nvCxnSpPr>
        <p:spPr>
          <a:xfrm flipH="1" flipV="1">
            <a:off x="9125101" y="2104908"/>
            <a:ext cx="1778776" cy="9807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0" idx="0"/>
          </p:cNvCxnSpPr>
          <p:nvPr/>
        </p:nvCxnSpPr>
        <p:spPr>
          <a:xfrm flipH="1">
            <a:off x="2150837" y="4901661"/>
            <a:ext cx="1635660" cy="7462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2" idx="0"/>
          </p:cNvCxnSpPr>
          <p:nvPr/>
        </p:nvCxnSpPr>
        <p:spPr>
          <a:xfrm>
            <a:off x="6033061" y="4937851"/>
            <a:ext cx="3868453" cy="7100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997968" y="4937851"/>
            <a:ext cx="2523545" cy="7098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9405513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00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088" t="6116" r="51024"/>
          <a:stretch/>
        </p:blipFill>
        <p:spPr>
          <a:xfrm>
            <a:off x="119271" y="4742828"/>
            <a:ext cx="5932183" cy="2115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50158" t="6116" r="654" b="1564"/>
          <a:stretch/>
        </p:blipFill>
        <p:spPr>
          <a:xfrm>
            <a:off x="6170722" y="4742827"/>
            <a:ext cx="5875504" cy="21151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8295" y="417443"/>
            <a:ext cx="7235687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Task 2 Listen and number in order.</a:t>
            </a:r>
          </a:p>
        </p:txBody>
      </p:sp>
      <p:pic>
        <p:nvPicPr>
          <p:cNvPr id="2" name="11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6719047" y="4439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49528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0539" y="756926"/>
            <a:ext cx="7340670" cy="45328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1909" t="8225" r="2638" b="4961"/>
          <a:stretch/>
        </p:blipFill>
        <p:spPr>
          <a:xfrm>
            <a:off x="4084981" y="5297258"/>
            <a:ext cx="7752523" cy="1457958"/>
          </a:xfrm>
          <a:prstGeom prst="flowChartTerminator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7321" y="438874"/>
            <a:ext cx="7295321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Task 2 Listen and number in order.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04671" y="5250099"/>
            <a:ext cx="556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92CB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1634" y="6173872"/>
            <a:ext cx="556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92CB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1634" y="5269912"/>
            <a:ext cx="556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92CB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04671" y="5702046"/>
            <a:ext cx="556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92CB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12" name="11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6813177" y="4446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859383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5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59511" y="1181431"/>
            <a:ext cx="10257183" cy="5168348"/>
          </a:xfrm>
          <a:prstGeom prst="roundRect">
            <a:avLst/>
          </a:prstGeom>
          <a:solidFill>
            <a:srgbClr val="9EECF4">
              <a:alpha val="63922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71476" y="649201"/>
            <a:ext cx="7295321" cy="636105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Task 3 Ask and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944" b="100000" l="78896" r="98773"/>
                    </a14:imgEffect>
                  </a14:imgLayer>
                </a14:imgProps>
              </a:ext>
            </a:extLst>
          </a:blip>
          <a:srcRect l="79021" t="26522"/>
          <a:stretch/>
        </p:blipFill>
        <p:spPr>
          <a:xfrm>
            <a:off x="7682153" y="2891544"/>
            <a:ext cx="2246243" cy="3475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78" b="100000" l="4908" r="22209">
                        <a14:foregroundMark x1="15092" y1="50000" x2="15092" y2="50000"/>
                      </a14:backgroundRemoval>
                    </a14:imgEffect>
                  </a14:imgLayer>
                </a14:imgProps>
              </a:ext>
            </a:extLst>
          </a:blip>
          <a:srcRect l="5103" t="25555" r="77484" b="-918"/>
          <a:stretch/>
        </p:blipFill>
        <p:spPr>
          <a:xfrm>
            <a:off x="2835232" y="2908491"/>
            <a:ext cx="1808923" cy="3458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8333" l="12025" r="53742"/>
                    </a14:imgEffect>
                  </a14:imgLayer>
                </a14:imgProps>
              </a:ext>
            </a:extLst>
          </a:blip>
          <a:srcRect l="10907" t="1594" r="46330" b="51449"/>
          <a:stretch/>
        </p:blipFill>
        <p:spPr>
          <a:xfrm>
            <a:off x="2045190" y="1334291"/>
            <a:ext cx="4333461" cy="21018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8611" l="60491" r="99018"/>
                    </a14:imgEffect>
                  </a14:imgLayer>
                </a14:imgProps>
              </a:ext>
            </a:extLst>
          </a:blip>
          <a:srcRect l="59560" b="58985"/>
          <a:stretch/>
        </p:blipFill>
        <p:spPr>
          <a:xfrm>
            <a:off x="6240977" y="1507689"/>
            <a:ext cx="3772215" cy="1928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8677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678">
            <a:off x="3759609" y="-180408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03393" y="193019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8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912" y="279470"/>
            <a:ext cx="2004725" cy="1815979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686" y="4401005"/>
            <a:ext cx="2004725" cy="1815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256" y="1660781"/>
            <a:ext cx="2004725" cy="1815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839" y="4430812"/>
            <a:ext cx="2004725" cy="1815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1223" y="1696737"/>
            <a:ext cx="2004725" cy="1815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36837" y="3540199"/>
            <a:ext cx="25160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1 _______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7202" y="2231505"/>
            <a:ext cx="3058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2 ___________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37286" y="3562093"/>
            <a:ext cx="17151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40906" y="2223936"/>
            <a:ext cx="3165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have breakfast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35322" y="3635474"/>
            <a:ext cx="3058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3 ___________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26001" y="3610045"/>
            <a:ext cx="3165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44202" y="6336194"/>
            <a:ext cx="3058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5 ___________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7533" y="6254188"/>
            <a:ext cx="3058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Comic Sans MS" panose="030F0702030302020204" pitchFamily="66" charset="0"/>
              </a:rPr>
              <a:t>4 ___________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33637" y="6254188"/>
            <a:ext cx="3165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84494" y="6336193"/>
            <a:ext cx="18450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sp>
        <p:nvSpPr>
          <p:cNvPr id="34" name="Left Arrow 33"/>
          <p:cNvSpPr/>
          <p:nvPr/>
        </p:nvSpPr>
        <p:spPr>
          <a:xfrm>
            <a:off x="5753640" y="5195583"/>
            <a:ext cx="1058970" cy="516715"/>
          </a:xfrm>
          <a:prstGeom prst="leftArrow">
            <a:avLst/>
          </a:prstGeom>
          <a:solidFill>
            <a:srgbClr val="9EE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Arrow 34"/>
          <p:cNvSpPr/>
          <p:nvPr/>
        </p:nvSpPr>
        <p:spPr>
          <a:xfrm rot="2931409">
            <a:off x="1987770" y="4435462"/>
            <a:ext cx="1058970" cy="516715"/>
          </a:xfrm>
          <a:prstGeom prst="leftArrow">
            <a:avLst/>
          </a:prstGeom>
          <a:solidFill>
            <a:srgbClr val="9EE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9929668">
            <a:off x="3565178" y="840436"/>
            <a:ext cx="1058970" cy="516715"/>
          </a:xfrm>
          <a:prstGeom prst="leftArrow">
            <a:avLst/>
          </a:prstGeom>
          <a:solidFill>
            <a:srgbClr val="9EE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 rot="12139032">
            <a:off x="7644391" y="854058"/>
            <a:ext cx="1058970" cy="516715"/>
          </a:xfrm>
          <a:prstGeom prst="leftArrow">
            <a:avLst/>
          </a:prstGeom>
          <a:solidFill>
            <a:srgbClr val="9EE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Arrow 37"/>
          <p:cNvSpPr/>
          <p:nvPr/>
        </p:nvSpPr>
        <p:spPr>
          <a:xfrm rot="19042216">
            <a:off x="9300543" y="4435461"/>
            <a:ext cx="1058970" cy="516715"/>
          </a:xfrm>
          <a:prstGeom prst="leftArrow">
            <a:avLst/>
          </a:prstGeom>
          <a:solidFill>
            <a:srgbClr val="9EE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94715" y="200167"/>
            <a:ext cx="3222630" cy="472179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Fill in the blank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42206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8039688" y="1451700"/>
            <a:ext cx="3984092" cy="1479757"/>
          </a:xfrm>
          <a:prstGeom prst="wedgeEllipseCallout">
            <a:avLst>
              <a:gd name="adj1" fmla="val 41630"/>
              <a:gd name="adj2" fmla="val 6919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have lunch.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76809"/>
              </p:ext>
            </p:extLst>
          </p:nvPr>
        </p:nvGraphicFramePr>
        <p:xfrm>
          <a:off x="268942" y="3341841"/>
          <a:ext cx="11362764" cy="292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3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3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94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05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Name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 the morning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At noon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 the afternoon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 the evening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At night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52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Anna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525"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525"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val Callout 3"/>
          <p:cNvSpPr/>
          <p:nvPr/>
        </p:nvSpPr>
        <p:spPr>
          <a:xfrm>
            <a:off x="217982" y="1397913"/>
            <a:ext cx="3984092" cy="1479757"/>
          </a:xfrm>
          <a:prstGeom prst="wedgeEllipseCallout">
            <a:avLst>
              <a:gd name="adj1" fmla="val -46462"/>
              <a:gd name="adj2" fmla="val 637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Anna, what do you do at noon?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4357" y="4395811"/>
            <a:ext cx="2194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2595" y="361844"/>
            <a:ext cx="650864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Ask and write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73143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678">
            <a:off x="3759609" y="-180408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03393" y="193019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705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Baby Girl photo and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68" y="2474259"/>
            <a:ext cx="4737722" cy="35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382566" y="656247"/>
            <a:ext cx="3222630" cy="472179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63388" y="1685365"/>
            <a:ext cx="3137647" cy="1577788"/>
          </a:xfrm>
          <a:prstGeom prst="wedgeRoundRectCallout">
            <a:avLst>
              <a:gd name="adj1" fmla="val -43119"/>
              <a:gd name="adj2" fmla="val 72727"/>
              <a:gd name="adj3" fmla="val 16667"/>
            </a:avLst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at night?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274423" y="1685365"/>
            <a:ext cx="3137647" cy="1577788"/>
          </a:xfrm>
          <a:prstGeom prst="wedgeRoundRectCallout">
            <a:avLst>
              <a:gd name="adj1" fmla="val 37452"/>
              <a:gd name="adj2" fmla="val 761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go to bed.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65665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Food French Fries photo and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11" y="2319085"/>
            <a:ext cx="5289940" cy="352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382566" y="656247"/>
            <a:ext cx="3222630" cy="472179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63388" y="1685365"/>
            <a:ext cx="3137647" cy="1577788"/>
          </a:xfrm>
          <a:prstGeom prst="wedgeRoundRectCallout">
            <a:avLst>
              <a:gd name="adj1" fmla="val -43119"/>
              <a:gd name="adj2" fmla="val 72727"/>
              <a:gd name="adj3" fmla="val 16667"/>
            </a:avLst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in the evening?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274423" y="1685365"/>
            <a:ext cx="3137647" cy="1577788"/>
          </a:xfrm>
          <a:prstGeom prst="wedgeRoundRectCallout">
            <a:avLst>
              <a:gd name="adj1" fmla="val 37452"/>
              <a:gd name="adj2" fmla="val 761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have dinner.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15388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382566" y="656247"/>
            <a:ext cx="3222630" cy="472179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63388" y="1685365"/>
            <a:ext cx="3137647" cy="1577788"/>
          </a:xfrm>
          <a:prstGeom prst="wedgeRoundRectCallout">
            <a:avLst>
              <a:gd name="adj1" fmla="val -43119"/>
              <a:gd name="adj2" fmla="val 72727"/>
              <a:gd name="adj3" fmla="val 16667"/>
            </a:avLst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in the morning?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274423" y="1685365"/>
            <a:ext cx="3137647" cy="1577788"/>
          </a:xfrm>
          <a:prstGeom prst="wedgeRoundRectCallout">
            <a:avLst>
              <a:gd name="adj1" fmla="val 37452"/>
              <a:gd name="adj2" fmla="val 761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get up.</a:t>
            </a:r>
          </a:p>
        </p:txBody>
      </p:sp>
      <p:pic>
        <p:nvPicPr>
          <p:cNvPr id="2050" name="Picture 2" descr="Free Kid Girl photo and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80" y="1398494"/>
            <a:ext cx="3666559" cy="51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7511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002" y="1600198"/>
            <a:ext cx="2430729" cy="1676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975" y="4168587"/>
            <a:ext cx="2430729" cy="1676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2952" y="1600198"/>
            <a:ext cx="2430729" cy="1676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2950" y="4168587"/>
            <a:ext cx="2430731" cy="1676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1" b="25867"/>
          <a:stretch/>
        </p:blipFill>
        <p:spPr>
          <a:xfrm>
            <a:off x="1320999" y="4168587"/>
            <a:ext cx="2430729" cy="1676400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77" y="1600198"/>
            <a:ext cx="2430729" cy="1676400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1506070" y="3397620"/>
            <a:ext cx="2060585" cy="4034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99510" y="3397620"/>
            <a:ext cx="2245658" cy="4034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478022" y="3397620"/>
            <a:ext cx="2060585" cy="4034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06069" y="6006353"/>
            <a:ext cx="2060585" cy="4034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eat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992046" y="6006353"/>
            <a:ext cx="2060585" cy="4034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478022" y="6006353"/>
            <a:ext cx="2060585" cy="4034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ride a bike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67858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Lunch Box Lunch Box Side Dish photo and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64" y="2474259"/>
            <a:ext cx="4948434" cy="33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382566" y="656247"/>
            <a:ext cx="3222630" cy="472179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63388" y="1685365"/>
            <a:ext cx="3137647" cy="1577788"/>
          </a:xfrm>
          <a:prstGeom prst="wedgeRoundRectCallout">
            <a:avLst>
              <a:gd name="adj1" fmla="val -43119"/>
              <a:gd name="adj2" fmla="val 72727"/>
              <a:gd name="adj3" fmla="val 16667"/>
            </a:avLst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at noon?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274423" y="1685365"/>
            <a:ext cx="3137647" cy="1577788"/>
          </a:xfrm>
          <a:prstGeom prst="wedgeRoundRectCallout">
            <a:avLst>
              <a:gd name="adj1" fmla="val 37452"/>
              <a:gd name="adj2" fmla="val 761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have lunch.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18825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Breakfast Healthy photo and 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88" y="2474259"/>
            <a:ext cx="5283386" cy="35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4382566" y="656247"/>
            <a:ext cx="3222630" cy="472179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63388" y="1685365"/>
            <a:ext cx="3137647" cy="1577788"/>
          </a:xfrm>
          <a:prstGeom prst="wedgeRoundRectCallout">
            <a:avLst>
              <a:gd name="adj1" fmla="val -43119"/>
              <a:gd name="adj2" fmla="val 72727"/>
              <a:gd name="adj3" fmla="val 16667"/>
            </a:avLst>
          </a:prstGeom>
          <a:solidFill>
            <a:srgbClr val="9EEC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in the morning?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8274423" y="1685365"/>
            <a:ext cx="3137647" cy="1577788"/>
          </a:xfrm>
          <a:prstGeom prst="wedgeRoundRectCallout">
            <a:avLst>
              <a:gd name="adj1" fmla="val 37452"/>
              <a:gd name="adj2" fmla="val 761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have breakfast.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65080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3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ir, Fabric, Cloth, Fancy, Seat, Design, 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8" y="1940018"/>
            <a:ext cx="4666128" cy="466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2384" y="2905926"/>
            <a:ext cx="2080443" cy="3288180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785033" y="1131675"/>
            <a:ext cx="3442447" cy="1616685"/>
          </a:xfrm>
          <a:prstGeom prst="wedgeEllipseCallout">
            <a:avLst>
              <a:gd name="adj1" fmla="val 13542"/>
              <a:gd name="adj2" fmla="val 62500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play ‘Hot seat’!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41" y="2811797"/>
            <a:ext cx="1843074" cy="3288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94717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678">
            <a:off x="3759609" y="-180408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03393" y="1930195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65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266" y="1577340"/>
            <a:ext cx="4258313" cy="41315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0" name="Group 9"/>
          <p:cNvGrpSpPr/>
          <p:nvPr/>
        </p:nvGrpSpPr>
        <p:grpSpPr>
          <a:xfrm>
            <a:off x="6922280" y="3025814"/>
            <a:ext cx="3719055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get up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34418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350780" y="3031282"/>
            <a:ext cx="5269720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have breakfast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460" y="1638444"/>
            <a:ext cx="4091940" cy="39107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21555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442220" y="3123867"/>
            <a:ext cx="4919200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have lunch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348" y="1691640"/>
            <a:ext cx="4099331" cy="3957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3730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442220" y="3123867"/>
            <a:ext cx="4919200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have dinner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507" y="1693185"/>
            <a:ext cx="3887153" cy="38048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72435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6.Unit 11 - Lesson 2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RVi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FW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UVY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RVi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FW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UVY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FWLVXahn1hYAAAAGIAAAAcAAAAdW5pdmVyc2FsL2xvY2FsX3NldHRpbmdzLnhtbLOxr8jNUShLLSrOzM+zVTLUM1BSSM1Lzk/JzEu3VQoNcdO1UFIoLknMS0nMyc9LtVXKy1dSsLfjssnJT07MCU4tKQEqLFYoyEmsTC0KSc0FMkpS/RJzgSrDw42V9O24AFBLAwQUAAIACABSVi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SVi1VPMoRpUsAAABqAAAAGwAAAHVuaXZlcnNhbC91bml2ZXJzYWwucG5nLnhtbLOxr8jNUShLLSrOzM+zVTLUM1Cyt+PlsikoSi3LTC1XqACKGekZQICSQqWtkgkStzwzpSTDVsnCwBAhlpGamZ5RYqtkhiSoDzQSAFBLAQIAABQAAgAIAOOGAlPDxJh2RwMAAOEJAAAUAAAAAAAAAAEAAAAAAAAAAAB1bml2ZXJzYWwvcGxheWVyLnhtbFBLAQIAABQAAgAIAFFWLVXKowNubAYAACgZAAAdAAAAAAAAAAEAAAAAAHkDAAB1bml2ZXJzYWwvY29tbW9uX21lc3NhZ2VzLmxuZ1BLAQIAABQAAgAIAFFWLVUVHmAbowAAAH8BAAAuAAAAAAAAAAEAAAAAACAKAAB1bml2ZXJzYWwvcGxheWJhY2tfYW5kX25hdmlnYXRpb25fc2V0dGluZ3MueG1sUEsBAgAAFAACAAgAUVYtVaenV+h8BAAAbxcAACcAAAAAAAAAAQAAAAAADwsAAHVuaXZlcnNhbC9mbGFzaF9wdWJsaXNoaW5nX3NldHRpbmdzLnhtbFBLAQIAABQAAgAIAFFWLVW86VOGdwMAAOgMAAAhAAAAAAAAAAEAAAAAANAPAAB1bml2ZXJzYWwvZmxhc2hfc2tpbl9zZXR0aW5ncy54bWxQSwECAAAUAAIACABRVi1VF9vd2HcEAAD5FgAAJgAAAAAAAAABAAAAAACGEwAAdW5pdmVyc2FsL2h0bWxfcHVibGlzaGluZ19zZXR0aW5ncy54bWxQSwECAAAUAAIACABRVi1VVHMZhbABAACBBgAAHwAAAAAAAAABAAAAAABBGAAAdW5pdmVyc2FsL2h0bWxfc2tpbl9zZXR0aW5ncy5qc1BLAQIAABQAAgAIAFFWLVXahn1hYAAAAGIAAAAcAAAAAAAAAAEAAAAAAC4aAAB1bml2ZXJzYWwvbG9jYWxfc2V0dGluZ3MueG1sUEsBAgAAFAACAAgAUlYtVYPsCm8cBgAARxMAABcAAAAAAAAAAAAAAAAAyBoAAHVuaXZlcnNhbC91bml2ZXJzYWwucG5nUEsBAgAAFAACAAgAUlYtVTzKEaVLAAAAagAAABsAAAAAAAAAAQAAAAAAGSEAAHVuaXZlcnNhbC91bml2ZXJzYWwucG5nLnhtbFBLBQYAAAAACgAKAAYDAACdIQAAAAA="/>
  <p:tag name="ISPRING_LMS_API_VERSION" val="SCORM 2004 (2nd edition)"/>
  <p:tag name="ISPRING_ULTRA_SCORM_COURSE_ID" val="AE6E83A9-7BEB-426E-8BBC-A046AD62B98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6.Unit 11 - Lesson 2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8466DA-D0BD-4103-A8F7-296BC85ACCD2}:2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EEFC1B-00F5-4335-A6C8-65C2BB3C5A1D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6F1A7F-09FF-442C-9FB4-E533D14FA1F5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C45E42-45AD-4A11-B441-080FCC401128}:2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790C3-442A-4DC8-8342-A6240210FDD9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6A8862-5E57-455F-8ECC-81F4F944B3B5}:2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8B72EB-A840-4558-805F-F0C83326FEA1}:2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F86FF1-3998-4A09-BCED-0CA26075529A}:2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800A13-BBD1-4DC2-987C-D136DEBB810B}:2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63AD83-76A6-4292-AF6C-83341B20D4D2}: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1E5679-1CF9-4EC1-A5CF-BD1903F23798}:2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147810-0A98-432E-A1F9-6F3F695D6C27}:2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BF571C-4AF2-4320-BA9C-A90F48B82081}:2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147810-0A98-432E-A1F9-6F3F695D6C27}:2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394588-1A6E-4C75-898A-EFA0E81D0C20}:2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3D282A-9CD9-48B4-8A1D-9C27532A2721}:2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48DCBA-E9DC-4852-84C3-87F673D5B16A}:27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EC36D0-130D-415A-A730-A7BBDF169316}:27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F7AF30-9F74-4A5F-83E2-8C619EB51ED5}:2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48DCBA-E9DC-4852-84C3-87F673D5B16A}:27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48DCBA-E9DC-4852-84C3-87F673D5B16A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89FAD4-0F76-4986-9BEC-EB2073E92795}:27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48DCBA-E9DC-4852-84C3-87F673D5B16A}:27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48DCBA-E9DC-4852-84C3-87F673D5B16A}:27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48DCBA-E9DC-4852-84C3-87F673D5B16A}:27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EE1F74-2D92-4BBD-89C0-BAACE1F0697B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5ACA33-7956-4969-98F8-D4F1B592546F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4ABA14-A3C5-45CE-BA92-CAF91A2DE642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C4D8A2-DC55-4946-90D8-83AE36C943C1}:2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62456F-A31A-4F6F-AB03-3C3284CE7823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BC8A1-70EA-4BA1-A3BB-6D84A4DAC704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93DBF-B977-452A-AE56-10AED0301D1F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358</Words>
  <Application>Microsoft Office PowerPoint</Application>
  <PresentationFormat>Widescreen</PresentationFormat>
  <Paragraphs>117</Paragraphs>
  <Slides>32</Slides>
  <Notes>32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Office Theme</vt:lpstr>
      <vt:lpstr>1_Office Theme</vt:lpstr>
      <vt:lpstr>1_Science Subject for Elementary - 3rd Grade: Physical, Life, and Earth by Slidesgo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126.Unit 11 - Lesson 2 - Period 1</dc:title>
  <dc:creator>DELL 7240</dc:creator>
  <cp:lastModifiedBy>Admin</cp:lastModifiedBy>
  <cp:revision>84</cp:revision>
  <dcterms:created xsi:type="dcterms:W3CDTF">2022-04-02T04:28:28Z</dcterms:created>
  <dcterms:modified xsi:type="dcterms:W3CDTF">2024-04-23T02:25:55Z</dcterms:modified>
</cp:coreProperties>
</file>