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media/media2.wav" ContentType="audio/x-wav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media/audio4.wav" ContentType="audio/x-wav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0"/>
  </p:notesMasterIdLst>
  <p:sldIdLst>
    <p:sldId id="279" r:id="rId4"/>
    <p:sldId id="276" r:id="rId5"/>
    <p:sldId id="257" r:id="rId6"/>
    <p:sldId id="258" r:id="rId7"/>
    <p:sldId id="259" r:id="rId8"/>
    <p:sldId id="260" r:id="rId9"/>
    <p:sldId id="261" r:id="rId10"/>
    <p:sldId id="262" r:id="rId11"/>
    <p:sldId id="277" r:id="rId12"/>
    <p:sldId id="263" r:id="rId13"/>
    <p:sldId id="281" r:id="rId14"/>
    <p:sldId id="264" r:id="rId15"/>
    <p:sldId id="267" r:id="rId16"/>
    <p:sldId id="268" r:id="rId17"/>
    <p:sldId id="269" r:id="rId18"/>
    <p:sldId id="270" r:id="rId19"/>
    <p:sldId id="272" r:id="rId20"/>
    <p:sldId id="271" r:id="rId21"/>
    <p:sldId id="282" r:id="rId22"/>
    <p:sldId id="273" r:id="rId23"/>
    <p:sldId id="283" r:id="rId24"/>
    <p:sldId id="278" r:id="rId25"/>
    <p:sldId id="275" r:id="rId26"/>
    <p:sldId id="284" r:id="rId27"/>
    <p:sldId id="285" r:id="rId28"/>
    <p:sldId id="2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2B1"/>
    <a:srgbClr val="CC99FF"/>
    <a:srgbClr val="FBE4D5"/>
    <a:srgbClr val="FFFFFF"/>
    <a:srgbClr val="FFFF00"/>
    <a:srgbClr val="92D050"/>
    <a:srgbClr val="00B0F0"/>
    <a:srgbClr val="FF0066"/>
    <a:srgbClr val="36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54B96-C470-4F5D-9B1B-72DE29C2BFA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37B7-3D92-43CA-BFB0-1DE2D6B1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301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4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9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0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5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2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9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3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8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5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3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8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8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7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26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71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3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22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7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1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141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626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97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529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010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7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313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176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48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577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674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26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23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435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125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643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335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233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24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0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8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8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1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2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1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536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audio" Target="../media/audio1.wav"/><Relationship Id="rId3" Type="http://schemas.openxmlformats.org/officeDocument/2006/relationships/audio" Target="../media/media3.mp3"/><Relationship Id="rId7" Type="http://schemas.openxmlformats.org/officeDocument/2006/relationships/image" Target="../media/image55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214843" y="3310826"/>
            <a:ext cx="1732598" cy="334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7,8,9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5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2293" y="1670187"/>
            <a:ext cx="9639116" cy="380140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09333" y="599090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7 Listen and tick.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124" y="3649720"/>
            <a:ext cx="472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36A1D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36A1D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5945" y="4577112"/>
            <a:ext cx="472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36A1D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36A1D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1.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8373035" y="7070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08129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 speaking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9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333" y="599090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8 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48" y="1618758"/>
            <a:ext cx="10655203" cy="48293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22625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8763" y="2401779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C0000"/>
                  </a:solidFill>
                  <a:latin typeface="Comic Sans MS" panose="030F0702030302020204" pitchFamily="66" charset="0"/>
                </a:rPr>
                <a:t>Quick check</a:t>
              </a:r>
            </a:p>
            <a:p>
              <a:pPr algn="ctr"/>
              <a:r>
                <a:rPr lang="en-US" sz="3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Find mistakes in these sentences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20380" y1="84530" x2="20380" y2="84530"/>
                        <a14:foregroundMark x1="21110" y1="87937" x2="21110" y2="87937"/>
                        <a14:foregroundMark x1="14317" y1="85451" x2="14317" y2="85451"/>
                        <a14:foregroundMark x1="14828" y1="89871" x2="14828" y2="89871"/>
                        <a14:foregroundMark x1="15851" y1="84530" x2="15851" y2="8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 flipH="1">
            <a:off x="9545477" y="1728720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5918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0294" y="190836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    Which do you play badminton with?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play badminton with my dad.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3039791" y="2336002"/>
            <a:ext cx="1390320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-&gt; Who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play badminton with?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7910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0294" y="190836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    Who does you have lunch with?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have lunch with my friends at school.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4411392" y="2403238"/>
            <a:ext cx="1048115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have lunch with?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2835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    Who do you plays games with on Sundays?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play games with my brother.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4747568" y="2414325"/>
            <a:ext cx="1048115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games with on Sundays?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4283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    Who you run with in the park?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run with my friends.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A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run with in the park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424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5 Who do you have dinner?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have dinner with my family.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A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have dinner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8037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Practice writing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86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47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95" b="100000" l="60550" r="99450">
                        <a14:foregroundMark x1="63853" y1="37229" x2="89083" y2="91342"/>
                        <a14:foregroundMark x1="64037" y1="91775" x2="88624" y2="37085"/>
                        <a14:foregroundMark x1="68624" y1="92063" x2="88624" y2="65079"/>
                        <a14:foregroundMark x1="83211" y1="90043" x2="63670" y2="54545"/>
                        <a14:foregroundMark x1="63853" y1="83983" x2="63670" y2="36797"/>
                        <a14:foregroundMark x1="76606" y1="84560" x2="63853" y2="64358"/>
                        <a14:foregroundMark x1="88349" y1="62771" x2="88624" y2="38240"/>
                        <a14:foregroundMark x1="64312" y1="38528" x2="89266" y2="37518"/>
                        <a14:foregroundMark x1="64128" y1="36508" x2="87890" y2="36508"/>
                        <a14:foregroundMark x1="64404" y1="91631" x2="88899" y2="91775"/>
                        <a14:foregroundMark x1="91743" y1="88600" x2="92661" y2="99711"/>
                        <a14:foregroundMark x1="82477" y1="92496" x2="81651" y2="99278"/>
                      </a14:backgroundRemoval>
                    </a14:imgEffect>
                  </a14:imgLayer>
                </a14:imgProps>
              </a:ext>
            </a:extLst>
          </a:blip>
          <a:srcRect l="57008" t="774" b="5425"/>
          <a:stretch/>
        </p:blipFill>
        <p:spPr>
          <a:xfrm>
            <a:off x="4176346" y="-401052"/>
            <a:ext cx="5388755" cy="7267074"/>
          </a:xfrm>
          <a:prstGeom prst="rect">
            <a:avLst/>
          </a:prstGeom>
          <a:ln w="38100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364677" y="297397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9 Draw and write. Talk!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04156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4677" y="297397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9 Draw and write. Talk!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1" b="100000" l="5596" r="28349">
                        <a14:foregroundMark x1="12385" y1="83694" x2="13303" y2="99711"/>
                        <a14:foregroundMark x1="20734" y1="83405" x2="21651" y2="99711"/>
                        <a14:foregroundMark x1="14128" y1="83117" x2="10917" y2="93939"/>
                        <a14:foregroundMark x1="11651" y1="84271" x2="13945" y2="89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543" y="2011974"/>
            <a:ext cx="7748338" cy="4926236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5" b="100000" l="60550" r="99450">
                        <a14:foregroundMark x1="63853" y1="37229" x2="89083" y2="91342"/>
                        <a14:foregroundMark x1="64037" y1="91775" x2="88624" y2="37085"/>
                        <a14:foregroundMark x1="68624" y1="92063" x2="88624" y2="65079"/>
                        <a14:foregroundMark x1="83211" y1="90043" x2="63670" y2="54545"/>
                        <a14:foregroundMark x1="63853" y1="83983" x2="63670" y2="36797"/>
                        <a14:foregroundMark x1="76606" y1="84560" x2="63853" y2="64358"/>
                        <a14:foregroundMark x1="88349" y1="62771" x2="88624" y2="38240"/>
                        <a14:foregroundMark x1="64312" y1="38528" x2="89266" y2="37518"/>
                        <a14:foregroundMark x1="64128" y1="36508" x2="87890" y2="36508"/>
                        <a14:foregroundMark x1="64404" y1="91631" x2="88899" y2="91775"/>
                        <a14:foregroundMark x1="91743" y1="88600" x2="92661" y2="99711"/>
                        <a14:foregroundMark x1="82477" y1="92496" x2="81651" y2="99278"/>
                      </a14:backgroundRemoval>
                    </a14:imgEffect>
                  </a14:imgLayer>
                </a14:imgProps>
              </a:ext>
            </a:extLst>
          </a:blip>
          <a:srcRect l="57008" t="774" b="5425"/>
          <a:stretch/>
        </p:blipFill>
        <p:spPr>
          <a:xfrm>
            <a:off x="4308381" y="2203267"/>
            <a:ext cx="3464019" cy="4654733"/>
          </a:xfrm>
          <a:prstGeom prst="rect">
            <a:avLst/>
          </a:prstGeom>
          <a:ln w="38100">
            <a:noFill/>
          </a:ln>
        </p:spPr>
      </p:pic>
      <p:sp>
        <p:nvSpPr>
          <p:cNvPr id="8" name="Oval Callout 7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get up, have breakfast, go to school and have lunch.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Who do you go to school with?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go to school with</a:t>
            </a:r>
          </a:p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 my brother.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Who do you have lunch </a:t>
            </a:r>
            <a:r>
              <a:rPr lang="en-US" sz="270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with on </a:t>
            </a:r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Mondays?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have lunch with </a:t>
            </a:r>
          </a:p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my friends.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22154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46056" y="5130388"/>
            <a:ext cx="9089437" cy="15721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morning, I _______ early, have _______ then ___________ with my sister.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2518" y="1239776"/>
            <a:ext cx="2728798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go to school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341" y="1907672"/>
            <a:ext cx="2097259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18600" y="1235091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25962" y="1907672"/>
            <a:ext cx="2097740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68331" y="1235091"/>
            <a:ext cx="1922053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49" y="279958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1026" name="Picture 2" descr="Daily Activities, Routines, Personal Care, Wake 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5" y="1749360"/>
            <a:ext cx="2919502" cy="31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dwich, Food, Sausage, Snack, Fresh, Healthy, Tast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67" y="3319957"/>
            <a:ext cx="2894572" cy="14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, Students, Back To School, Boy, Girl, Childr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832" y="2690222"/>
            <a:ext cx="3271605" cy="21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54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6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3.33333E-6 L -0.06198 0.60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9948 0.6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3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49179" y="5926467"/>
            <a:ext cx="11308269" cy="6134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evening, I _________ with my family and _________.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9811" y="1470125"/>
            <a:ext cx="2486526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do homework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36605" y="2137218"/>
            <a:ext cx="2248006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84611" y="1464636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1472" y="2136988"/>
            <a:ext cx="2861628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412" y="1464636"/>
            <a:ext cx="2725742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50" y="517521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2050" name="Picture 2" descr="Child, Kid, Play, Study, Color, Learn, Knowled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72" y="3054633"/>
            <a:ext cx="3684495" cy="24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mily, Eat, Sit, Rice, Meal, Dad, Children, Chi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66" y="2978338"/>
            <a:ext cx="2576481" cy="25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4228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7018 0.5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2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71836 0.6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3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16505" y="5867563"/>
            <a:ext cx="9625263" cy="6134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afternoon, I ___________ with my brother.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785811" y="2137218"/>
            <a:ext cx="2727158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36605" y="2137218"/>
            <a:ext cx="2248006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84611" y="1464636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33" y="1395075"/>
            <a:ext cx="2861628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23100" y="1464636"/>
            <a:ext cx="1922053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50" y="517521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3074" name="Picture 2" descr="Badminton, Shuttle, Sports, Bat, Racket, Leisure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44" y="3077578"/>
            <a:ext cx="3526958" cy="23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88537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10912 0.5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87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930" y="1714531"/>
            <a:ext cx="3838140" cy="2339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Rearrange the words/ phrases.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78780"/>
              </p:ext>
            </p:extLst>
          </p:nvPr>
        </p:nvGraphicFramePr>
        <p:xfrm>
          <a:off x="2061284" y="4611874"/>
          <a:ext cx="8127999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8150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dinner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9224" y="1539684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4261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68793"/>
          <a:stretch/>
        </p:blipFill>
        <p:spPr>
          <a:xfrm>
            <a:off x="3816704" y="949309"/>
            <a:ext cx="4180667" cy="267264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65006"/>
              </p:ext>
            </p:extLst>
          </p:nvPr>
        </p:nvGraphicFramePr>
        <p:xfrm>
          <a:off x="1436916" y="3925007"/>
          <a:ext cx="9173276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142660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climb the rock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0261" y="949309"/>
            <a:ext cx="4107110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2610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423" y="1095644"/>
            <a:ext cx="3795576" cy="2423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85696"/>
              </p:ext>
            </p:extLst>
          </p:nvPr>
        </p:nvGraphicFramePr>
        <p:xfrm>
          <a:off x="1615610" y="3952968"/>
          <a:ext cx="8766875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6" y="5156107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breakfast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5435" y="962756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70211" y="463457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1573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50911"/>
              </p:ext>
            </p:extLst>
          </p:nvPr>
        </p:nvGraphicFramePr>
        <p:xfrm>
          <a:off x="2007496" y="4154674"/>
          <a:ext cx="8127996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7" y="53578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school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226" y="1349564"/>
            <a:ext cx="4078770" cy="2339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8226" y="1164462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0212" y="665163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8607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129" y="978123"/>
            <a:ext cx="3902165" cy="2429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61652"/>
              </p:ext>
            </p:extLst>
          </p:nvPr>
        </p:nvGraphicFramePr>
        <p:xfrm>
          <a:off x="2370353" y="3872286"/>
          <a:ext cx="7389090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7" y="5075425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lunch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5435" y="848121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70212" y="382775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4872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926416"/>
              </p:ext>
            </p:extLst>
          </p:nvPr>
        </p:nvGraphicFramePr>
        <p:xfrm>
          <a:off x="1940260" y="3818497"/>
          <a:ext cx="7997112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498351" y="5021636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3971" y="977366"/>
            <a:ext cx="3522010" cy="2388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958200" y="826978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02976" y="328986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09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 listening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93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8.Unit 11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a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p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l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a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p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l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pWLVXahn1hYAAAAGIAAAAcAAAAdW5pdmVyc2FsL2xvY2FsX3NldHRpbmdzLnhtbLOxr8jNUShLLSrOzM+zVTLUM1BSSM1Lzk/JzEu3VQoNcdO1UFIoLknMS0nMyc9LtVXKy1dSsLfjssnJT07MCU4tKQEqLFYoyEmsTC0KSc0FMkpS/RJzgSrDw42V9O24AFBLAwQUAAIACADa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aVi1VPMoRpUsAAABqAAAAGwAAAHVuaXZlcnNhbC91bml2ZXJzYWwucG5nLnhtbLOxr8jNUShLLSrOzM+zVTLUM1Cyt+PlsikoSi3LTC1XqACKGekZQICSQqWtkgkStzwzpSTDVsnCwBAhlpGamZ5RYqtkhiSoDzQSAFBLAQIAABQAAgAIAOOGAlPDxJh2RwMAAOEJAAAUAAAAAAAAAAEAAAAAAAAAAAB1bml2ZXJzYWwvcGxheWVyLnhtbFBLAQIAABQAAgAIANpWLVXKowNubAYAACgZAAAdAAAAAAAAAAEAAAAAAHkDAAB1bml2ZXJzYWwvY29tbW9uX21lc3NhZ2VzLmxuZ1BLAQIAABQAAgAIANpWLVUVHmAbowAAAH8BAAAuAAAAAAAAAAEAAAAAACAKAAB1bml2ZXJzYWwvcGxheWJhY2tfYW5kX25hdmlnYXRpb25fc2V0dGluZ3MueG1sUEsBAgAAFAACAAgA2lYtVaenV+h8BAAAbxcAACcAAAAAAAAAAQAAAAAADwsAAHVuaXZlcnNhbC9mbGFzaF9wdWJsaXNoaW5nX3NldHRpbmdzLnhtbFBLAQIAABQAAgAIANpWLVW86VOGdwMAAOgMAAAhAAAAAAAAAAEAAAAAANAPAAB1bml2ZXJzYWwvZmxhc2hfc2tpbl9zZXR0aW5ncy54bWxQSwECAAAUAAIACADaVi1VF9vd2HcEAAD5FgAAJgAAAAAAAAABAAAAAACGEwAAdW5pdmVyc2FsL2h0bWxfcHVibGlzaGluZ19zZXR0aW5ncy54bWxQSwECAAAUAAIACADaVi1VVHMZhbABAACBBgAAHwAAAAAAAAABAAAAAABBGAAAdW5pdmVyc2FsL2h0bWxfc2tpbl9zZXR0aW5ncy5qc1BLAQIAABQAAgAIANpWLVXahn1hYAAAAGIAAAAcAAAAAAAAAAEAAAAAAC4aAAB1bml2ZXJzYWwvbG9jYWxfc2V0dGluZ3MueG1sUEsBAgAAFAACAAgA2lYtVYPsCm8cBgAARxMAABcAAAAAAAAAAAAAAAAAyBoAAHVuaXZlcnNhbC91bml2ZXJzYWwucG5nUEsBAgAAFAACAAgA2lYtVTzKEaVLAAAAagAAABsAAAAAAAAAAQAAAAAAGSEAAHVuaXZlcnNhbC91bml2ZXJzYWwucG5nLnhtbFBLBQYAAAAACgAKAAYDAACdIQAAAAA="/>
  <p:tag name="ISPRING_LMS_API_VERSION" val="SCORM 2004 (2nd edition)"/>
  <p:tag name="ISPRING_ULTRA_SCORM_COURSE_ID" val="D9F2A970-3B4E-4901-BE51-71F63278076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8.Unit 11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119269-9151-45F2-983C-49A192639080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CF9FB5-0C97-4842-80E6-474B992F0BB9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5DE451-80E3-4D5C-9D6A-8BA6D5FDB269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0B9D75-6BEE-4AC2-A0F5-840BFE5A544D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97DD9-8F83-4C4A-8574-F904312412F9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86B3E8-E332-402F-B909-521EE4553080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290132-4F21-4DB8-9038-403CC6D5CE3D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E9EF5F-2158-4244-95B6-0E212BA37BA7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09986E-F6A5-471A-B054-9E462B6D963A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0F1E3-BB53-46ED-9E10-4BD48BD64157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16D9B8-A2C5-4C8D-A211-8F13DBFC1D33}:27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BBAA1-68C2-4914-837B-1C4DFFE87A20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7FFD7-E46E-4CDB-A545-81094C0FDF20}:2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E1455-825D-41C7-9CC1-8AB3E7353A42}:2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08BE54-D871-4816-B454-2B8A4349657F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F684A-1CFF-4146-B592-CDBF19E46047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AE277C-9DC5-4E80-B9B0-823539E5F6BF}: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856637-2840-452B-ACAE-12F5DAF55C61}:2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CF5D6-F50A-4219-B77D-6C6D8C5C7266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D96F81-4CC0-4957-99AC-C60622C93EC5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48707-98FD-4754-99CD-A3475D58056F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A9F31-81C4-4589-9DB4-28176B2EA90A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E13E5-BE94-4568-808F-3AFF6EC856B4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DAF533-8D49-4640-A62D-31C8DFEAE50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62403-8871-448F-9530-860BC58F52BE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801D03-1C0B-4767-A180-F9D1CB71FC06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422</Words>
  <Application>Microsoft Office PowerPoint</Application>
  <PresentationFormat>Widescreen</PresentationFormat>
  <Paragraphs>153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Rearrange the words/ phrases.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128.Unit 11 - Lesson 2 - Period 3</dc:title>
  <dc:creator>DELL 7240</dc:creator>
  <cp:lastModifiedBy>Admin</cp:lastModifiedBy>
  <cp:revision>70</cp:revision>
  <dcterms:created xsi:type="dcterms:W3CDTF">2022-04-11T07:46:10Z</dcterms:created>
  <dcterms:modified xsi:type="dcterms:W3CDTF">2024-04-23T02:33:20Z</dcterms:modified>
</cp:coreProperties>
</file>