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3"/>
  </p:notesMasterIdLst>
  <p:sldIdLst>
    <p:sldId id="2007577134" r:id="rId3"/>
    <p:sldId id="2007577135" r:id="rId4"/>
    <p:sldId id="260" r:id="rId5"/>
    <p:sldId id="1138" r:id="rId6"/>
    <p:sldId id="1125" r:id="rId7"/>
    <p:sldId id="2007577132" r:id="rId8"/>
    <p:sldId id="2007577133" r:id="rId9"/>
    <p:sldId id="1140" r:id="rId10"/>
    <p:sldId id="2007577126" r:id="rId11"/>
    <p:sldId id="261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45"/>
    <a:srgbClr val="FFE669"/>
    <a:srgbClr val="F22849"/>
    <a:srgbClr val="FFB83B"/>
    <a:srgbClr val="FFFF99"/>
    <a:srgbClr val="FF6600"/>
    <a:srgbClr val="FDF3ED"/>
    <a:srgbClr val="FBE5E5"/>
    <a:srgbClr val="F3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85B22-EF2B-4D89-949E-082E747EC6D6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DEC63-207D-4CDD-85AC-263A53B7D4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0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99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51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A5627-C86C-47E3-B0EF-6B8D04AD676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2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DEC63-207D-4CDD-85AC-263A53B7D48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9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9B44FEE-ABEE-4983-8216-AF3880421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08D79E7-743A-48B0-B2B8-4F0ABCF6E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117CE80-9B0A-4DD2-BFBE-6A5786F8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37C88B6-F0B9-4CB0-A7B2-7E0087AD5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85ABDE3-68E5-4049-A9C0-F2D225DC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96A7336-2146-4F40-877F-4AABE230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CEDF3EE-07F0-4C29-998B-9A9363DB2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BED0710-F4F2-4D3B-B2C4-D680A884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FA1F0D6-7C0F-4803-8DE0-A8E4C9B2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D65936B-8EDC-4F6D-AFF4-3BCAA789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FD5C984-3ABF-4BA9-9B01-C04A82F3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5E633E6-C3A9-4F48-AD67-28D8C11DC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75438D4-CE1D-4E0D-B79D-56630AE7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F87A3F1-6210-4316-A302-3EA258D1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6DBBBDD-FBB7-4738-803D-DE1E8A6B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0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FF9A64-FEE3-4A07-BFF7-B071EA38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47FD87D-F155-4276-9553-348F71F0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2F11C445-382B-47E1-B134-E1CF50C9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33AB9D7-3002-4A14-901E-A6D72B83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6B3B62E-3682-4A78-9A0F-B1C9D6F5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F67B7A6-9E17-4ABE-83BE-C561D9D7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9ED4F50-7105-4559-A316-B5CA6BC1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FA010D5-55D4-4590-9FC8-209FA477C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F859CA3-6608-4C3F-9419-7CD4C109A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AD4AAA9-B7F9-4C49-ACEF-20373FEA1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4A2242E-32DD-4289-B788-F18A35348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7CA9A79B-0BD2-49C0-A0F6-9E88A799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9F0A9198-F512-484C-AC86-CE4EE3C5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FCE3812-E972-4673-917E-B0DE7B0B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6D29930-5AAF-44AB-B332-25E64C557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2762DAF0-E722-43A2-BC3C-19CEDD15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BCF8DEB-306D-449C-A5F5-CD1CF03D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CF02CA3-C3B1-47ED-9BCF-D66A9424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5720F557-9D8E-467B-ABBC-A552646F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4AAC342C-1E77-4E2A-95A3-08794E02D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E71C3EF-3600-4722-8095-1107CB91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7ABB0E-E507-461D-9FBE-418CD39E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AE25DA-369A-4F54-AB4D-53C15EFB5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73B668C-BEF6-4913-95D8-65FB7C8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F09AE9E-9013-412B-80BC-00192BC6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DFE5F07-2A36-4385-B78A-CDC0FAC89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D19DC03-B41C-46AC-B3EB-CFD78CDE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15095C-EBEF-4FBE-8C8C-67588FB9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93503236-B1D0-4EB8-B1A0-A142E2D63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8560A35-BBD9-49C4-B48B-9C45D873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1C94C30-FA4B-4028-B712-1001104B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1B1B40B5-9E88-49D5-8E63-861686B8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2890166-696C-44A0-8D39-A8A95B2E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2963904-A542-4873-AB11-DEEA1FBC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E5BF051-B006-4163-9FBB-78D9D030F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033DF7B-340C-4B93-A585-AB67A4AB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EA2523F-49CC-46DC-897B-3E013721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8EC85F1-E294-4BA8-B10D-FB8DD76A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865D0D20-BBEA-45A7-8D52-81A55F6E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6E0461A-3AEF-4583-8EA0-CEEE684B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7421525-C261-45C4-9DB2-67DD93983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CF07AB2-CF86-49D7-ADD9-9CA827FA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9F9E4BE-DDE4-4050-9C56-4E48F2B6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DD4F399E-3EF0-4A31-A0E5-52D7CBEC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D53AA2E-5D2D-4642-8B49-EB02D60D2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4E7682A-E445-49A8-AA61-39EBDF5DC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1C02-E217-448F-A582-25834CD563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9E014CC-3DC2-41AE-AC5D-708AF3D1C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41A6249-7BD6-406B-98C5-5C2E6CC98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51A2-B655-4469-B309-22FF844B7CF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2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71.sv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71.svg"/><Relationship Id="rId9" Type="http://schemas.openxmlformats.org/officeDocument/2006/relationships/image" Target="../media/image83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E24E3C-83A7-4A39-8F5C-ED08A53DF368}"/>
              </a:ext>
            </a:extLst>
          </p:cNvPr>
          <p:cNvSpPr txBox="1"/>
          <p:nvPr/>
        </p:nvSpPr>
        <p:spPr>
          <a:xfrm>
            <a:off x="3141505" y="2390886"/>
            <a:ext cx="5908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0538" y="2038991"/>
            <a:ext cx="751092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194" y="4213135"/>
            <a:ext cx="2866554" cy="26448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59" y="726167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5615" y="3461150"/>
            <a:ext cx="4238849" cy="42388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E24E3C-83A7-4A39-8F5C-ED08A53DF368}"/>
              </a:ext>
            </a:extLst>
          </p:cNvPr>
          <p:cNvSpPr txBox="1"/>
          <p:nvPr/>
        </p:nvSpPr>
        <p:spPr>
          <a:xfrm>
            <a:off x="2582171" y="2184537"/>
            <a:ext cx="6968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7: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648606" y="1150327"/>
            <a:ext cx="2327143" cy="1624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5844" y="1103074"/>
            <a:ext cx="2950720" cy="25849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20D652-DF80-4F1D-9816-FBF191D60919}"/>
              </a:ext>
            </a:extLst>
          </p:cNvPr>
          <p:cNvSpPr txBox="1"/>
          <p:nvPr/>
        </p:nvSpPr>
        <p:spPr>
          <a:xfrm>
            <a:off x="3497447" y="2677130"/>
            <a:ext cx="6498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7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en-US" sz="7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="" xmlns:a16="http://schemas.microsoft.com/office/drawing/2014/main" id="{D46289AE-114A-46E8-92C5-E69A2B77D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B0BFE98A-6F68-4D5B-8942-2823FCE5A715}"/>
              </a:ext>
            </a:extLst>
          </p:cNvPr>
          <p:cNvSpPr/>
          <p:nvPr/>
        </p:nvSpPr>
        <p:spPr>
          <a:xfrm>
            <a:off x="364553" y="411161"/>
            <a:ext cx="11446847" cy="6239356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8855"/>
              <a:gd name="connsiteY0" fmla="*/ 10281887 h 10594476"/>
              <a:gd name="connsiteX1" fmla="*/ 93319 w 14868855"/>
              <a:gd name="connsiteY1" fmla="*/ 6926129 h 10594476"/>
              <a:gd name="connsiteX2" fmla="*/ 129076 w 14868855"/>
              <a:gd name="connsiteY2" fmla="*/ 1401394 h 10594476"/>
              <a:gd name="connsiteX3" fmla="*/ 1537665 w 14868855"/>
              <a:gd name="connsiteY3" fmla="*/ 26244 h 10594476"/>
              <a:gd name="connsiteX4" fmla="*/ 6055057 w 14868855"/>
              <a:gd name="connsiteY4" fmla="*/ 33764 h 10594476"/>
              <a:gd name="connsiteX5" fmla="*/ 13683339 w 14868855"/>
              <a:gd name="connsiteY5" fmla="*/ 26636 h 10594476"/>
              <a:gd name="connsiteX6" fmla="*/ 14709351 w 14868855"/>
              <a:gd name="connsiteY6" fmla="*/ 4166210 h 10594476"/>
              <a:gd name="connsiteX7" fmla="*/ 14582202 w 14868855"/>
              <a:gd name="connsiteY7" fmla="*/ 9725121 h 10594476"/>
              <a:gd name="connsiteX8" fmla="*/ 11431312 w 14868855"/>
              <a:gd name="connsiteY8" fmla="*/ 10339281 h 10594476"/>
              <a:gd name="connsiteX9" fmla="*/ 2751769 w 14868855"/>
              <a:gd name="connsiteY9" fmla="*/ 10455395 h 10594476"/>
              <a:gd name="connsiteX10" fmla="*/ 389061 w 14868855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82202 w 14757426"/>
              <a:gd name="connsiteY7" fmla="*/ 9725121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51422"/>
              <a:gd name="connsiteY0" fmla="*/ 10281887 h 10594476"/>
              <a:gd name="connsiteX1" fmla="*/ 93319 w 14851422"/>
              <a:gd name="connsiteY1" fmla="*/ 6926129 h 10594476"/>
              <a:gd name="connsiteX2" fmla="*/ 129076 w 14851422"/>
              <a:gd name="connsiteY2" fmla="*/ 1401394 h 10594476"/>
              <a:gd name="connsiteX3" fmla="*/ 1537665 w 14851422"/>
              <a:gd name="connsiteY3" fmla="*/ 26244 h 10594476"/>
              <a:gd name="connsiteX4" fmla="*/ 6055057 w 14851422"/>
              <a:gd name="connsiteY4" fmla="*/ 33764 h 10594476"/>
              <a:gd name="connsiteX5" fmla="*/ 13683339 w 14851422"/>
              <a:gd name="connsiteY5" fmla="*/ 26636 h 10594476"/>
              <a:gd name="connsiteX6" fmla="*/ 14709351 w 14851422"/>
              <a:gd name="connsiteY6" fmla="*/ 4166210 h 10594476"/>
              <a:gd name="connsiteX7" fmla="*/ 14808034 w 14851422"/>
              <a:gd name="connsiteY7" fmla="*/ 9602777 h 10594476"/>
              <a:gd name="connsiteX8" fmla="*/ 11431312 w 14851422"/>
              <a:gd name="connsiteY8" fmla="*/ 10339281 h 10594476"/>
              <a:gd name="connsiteX9" fmla="*/ 2751769 w 14851422"/>
              <a:gd name="connsiteY9" fmla="*/ 10455395 h 10594476"/>
              <a:gd name="connsiteX10" fmla="*/ 389061 w 14851422"/>
              <a:gd name="connsiteY10" fmla="*/ 10281887 h 10594476"/>
              <a:gd name="connsiteX0" fmla="*/ 389061 w 14776214"/>
              <a:gd name="connsiteY0" fmla="*/ 10281887 h 10594476"/>
              <a:gd name="connsiteX1" fmla="*/ 93319 w 14776214"/>
              <a:gd name="connsiteY1" fmla="*/ 6926129 h 10594476"/>
              <a:gd name="connsiteX2" fmla="*/ 129076 w 14776214"/>
              <a:gd name="connsiteY2" fmla="*/ 1401394 h 10594476"/>
              <a:gd name="connsiteX3" fmla="*/ 1537665 w 14776214"/>
              <a:gd name="connsiteY3" fmla="*/ 26244 h 10594476"/>
              <a:gd name="connsiteX4" fmla="*/ 6055057 w 14776214"/>
              <a:gd name="connsiteY4" fmla="*/ 33764 h 10594476"/>
              <a:gd name="connsiteX5" fmla="*/ 13683339 w 14776214"/>
              <a:gd name="connsiteY5" fmla="*/ 26636 h 10594476"/>
              <a:gd name="connsiteX6" fmla="*/ 14709351 w 14776214"/>
              <a:gd name="connsiteY6" fmla="*/ 4166210 h 10594476"/>
              <a:gd name="connsiteX7" fmla="*/ 14713937 w 14776214"/>
              <a:gd name="connsiteY7" fmla="*/ 9504902 h 10594476"/>
              <a:gd name="connsiteX8" fmla="*/ 11431312 w 14776214"/>
              <a:gd name="connsiteY8" fmla="*/ 10339281 h 10594476"/>
              <a:gd name="connsiteX9" fmla="*/ 2751769 w 14776214"/>
              <a:gd name="connsiteY9" fmla="*/ 10455395 h 10594476"/>
              <a:gd name="connsiteX10" fmla="*/ 389061 w 14776214"/>
              <a:gd name="connsiteY10" fmla="*/ 10281887 h 10594476"/>
              <a:gd name="connsiteX0" fmla="*/ 389061 w 14835429"/>
              <a:gd name="connsiteY0" fmla="*/ 10281887 h 10594476"/>
              <a:gd name="connsiteX1" fmla="*/ 93319 w 14835429"/>
              <a:gd name="connsiteY1" fmla="*/ 6926129 h 10594476"/>
              <a:gd name="connsiteX2" fmla="*/ 129076 w 14835429"/>
              <a:gd name="connsiteY2" fmla="*/ 1401394 h 10594476"/>
              <a:gd name="connsiteX3" fmla="*/ 1537665 w 14835429"/>
              <a:gd name="connsiteY3" fmla="*/ 26244 h 10594476"/>
              <a:gd name="connsiteX4" fmla="*/ 6055057 w 14835429"/>
              <a:gd name="connsiteY4" fmla="*/ 33764 h 10594476"/>
              <a:gd name="connsiteX5" fmla="*/ 13683339 w 14835429"/>
              <a:gd name="connsiteY5" fmla="*/ 26636 h 10594476"/>
              <a:gd name="connsiteX6" fmla="*/ 14709351 w 14835429"/>
              <a:gd name="connsiteY6" fmla="*/ 4166210 h 10594476"/>
              <a:gd name="connsiteX7" fmla="*/ 14789215 w 14835429"/>
              <a:gd name="connsiteY7" fmla="*/ 9529371 h 10594476"/>
              <a:gd name="connsiteX8" fmla="*/ 11431312 w 14835429"/>
              <a:gd name="connsiteY8" fmla="*/ 10339281 h 10594476"/>
              <a:gd name="connsiteX9" fmla="*/ 2751769 w 14835429"/>
              <a:gd name="connsiteY9" fmla="*/ 10455395 h 10594476"/>
              <a:gd name="connsiteX10" fmla="*/ 389061 w 14835429"/>
              <a:gd name="connsiteY10" fmla="*/ 10281887 h 10594476"/>
              <a:gd name="connsiteX0" fmla="*/ 389061 w 15054132"/>
              <a:gd name="connsiteY0" fmla="*/ 10561319 h 10873908"/>
              <a:gd name="connsiteX1" fmla="*/ 93319 w 15054132"/>
              <a:gd name="connsiteY1" fmla="*/ 7205561 h 10873908"/>
              <a:gd name="connsiteX2" fmla="*/ 129076 w 15054132"/>
              <a:gd name="connsiteY2" fmla="*/ 1680826 h 10873908"/>
              <a:gd name="connsiteX3" fmla="*/ 1537665 w 15054132"/>
              <a:gd name="connsiteY3" fmla="*/ 305676 h 10873908"/>
              <a:gd name="connsiteX4" fmla="*/ 6055057 w 15054132"/>
              <a:gd name="connsiteY4" fmla="*/ 313196 h 10873908"/>
              <a:gd name="connsiteX5" fmla="*/ 13683339 w 15054132"/>
              <a:gd name="connsiteY5" fmla="*/ 306068 h 10873908"/>
              <a:gd name="connsiteX6" fmla="*/ 14822267 w 15054132"/>
              <a:gd name="connsiteY6" fmla="*/ 4470111 h 10873908"/>
              <a:gd name="connsiteX7" fmla="*/ 14789215 w 15054132"/>
              <a:gd name="connsiteY7" fmla="*/ 9808803 h 10873908"/>
              <a:gd name="connsiteX8" fmla="*/ 11431312 w 15054132"/>
              <a:gd name="connsiteY8" fmla="*/ 10618713 h 10873908"/>
              <a:gd name="connsiteX9" fmla="*/ 2751769 w 15054132"/>
              <a:gd name="connsiteY9" fmla="*/ 10734827 h 10873908"/>
              <a:gd name="connsiteX10" fmla="*/ 389061 w 15054132"/>
              <a:gd name="connsiteY10" fmla="*/ 10561319 h 10873908"/>
              <a:gd name="connsiteX0" fmla="*/ 389061 w 14888271"/>
              <a:gd name="connsiteY0" fmla="*/ 10561319 h 10873908"/>
              <a:gd name="connsiteX1" fmla="*/ 93319 w 14888271"/>
              <a:gd name="connsiteY1" fmla="*/ 7205561 h 10873908"/>
              <a:gd name="connsiteX2" fmla="*/ 129076 w 14888271"/>
              <a:gd name="connsiteY2" fmla="*/ 1680826 h 10873908"/>
              <a:gd name="connsiteX3" fmla="*/ 1537665 w 14888271"/>
              <a:gd name="connsiteY3" fmla="*/ 305676 h 10873908"/>
              <a:gd name="connsiteX4" fmla="*/ 6055057 w 14888271"/>
              <a:gd name="connsiteY4" fmla="*/ 313196 h 10873908"/>
              <a:gd name="connsiteX5" fmla="*/ 13683339 w 14888271"/>
              <a:gd name="connsiteY5" fmla="*/ 306068 h 10873908"/>
              <a:gd name="connsiteX6" fmla="*/ 14822267 w 14888271"/>
              <a:gd name="connsiteY6" fmla="*/ 4470111 h 10873908"/>
              <a:gd name="connsiteX7" fmla="*/ 14789215 w 14888271"/>
              <a:gd name="connsiteY7" fmla="*/ 9808803 h 10873908"/>
              <a:gd name="connsiteX8" fmla="*/ 11431312 w 14888271"/>
              <a:gd name="connsiteY8" fmla="*/ 10618713 h 10873908"/>
              <a:gd name="connsiteX9" fmla="*/ 2751769 w 14888271"/>
              <a:gd name="connsiteY9" fmla="*/ 10734827 h 10873908"/>
              <a:gd name="connsiteX10" fmla="*/ 389061 w 14888271"/>
              <a:gd name="connsiteY10" fmla="*/ 10561319 h 10873908"/>
              <a:gd name="connsiteX0" fmla="*/ 389061 w 14858627"/>
              <a:gd name="connsiteY0" fmla="*/ 10561319 h 10873908"/>
              <a:gd name="connsiteX1" fmla="*/ 93319 w 14858627"/>
              <a:gd name="connsiteY1" fmla="*/ 7205561 h 10873908"/>
              <a:gd name="connsiteX2" fmla="*/ 129076 w 14858627"/>
              <a:gd name="connsiteY2" fmla="*/ 1680826 h 10873908"/>
              <a:gd name="connsiteX3" fmla="*/ 1537665 w 14858627"/>
              <a:gd name="connsiteY3" fmla="*/ 305676 h 10873908"/>
              <a:gd name="connsiteX4" fmla="*/ 6055057 w 14858627"/>
              <a:gd name="connsiteY4" fmla="*/ 313196 h 10873908"/>
              <a:gd name="connsiteX5" fmla="*/ 13683339 w 14858627"/>
              <a:gd name="connsiteY5" fmla="*/ 306068 h 10873908"/>
              <a:gd name="connsiteX6" fmla="*/ 14822267 w 14858627"/>
              <a:gd name="connsiteY6" fmla="*/ 4470111 h 10873908"/>
              <a:gd name="connsiteX7" fmla="*/ 14695117 w 14858627"/>
              <a:gd name="connsiteY7" fmla="*/ 9759864 h 10873908"/>
              <a:gd name="connsiteX8" fmla="*/ 11431312 w 14858627"/>
              <a:gd name="connsiteY8" fmla="*/ 10618713 h 10873908"/>
              <a:gd name="connsiteX9" fmla="*/ 2751769 w 14858627"/>
              <a:gd name="connsiteY9" fmla="*/ 10734827 h 10873908"/>
              <a:gd name="connsiteX10" fmla="*/ 389061 w 14858627"/>
              <a:gd name="connsiteY10" fmla="*/ 10561319 h 10873908"/>
              <a:gd name="connsiteX0" fmla="*/ 389061 w 14888269"/>
              <a:gd name="connsiteY0" fmla="*/ 10561319 h 10873908"/>
              <a:gd name="connsiteX1" fmla="*/ 93319 w 14888269"/>
              <a:gd name="connsiteY1" fmla="*/ 7205561 h 10873908"/>
              <a:gd name="connsiteX2" fmla="*/ 129076 w 14888269"/>
              <a:gd name="connsiteY2" fmla="*/ 1680826 h 10873908"/>
              <a:gd name="connsiteX3" fmla="*/ 1537665 w 14888269"/>
              <a:gd name="connsiteY3" fmla="*/ 305676 h 10873908"/>
              <a:gd name="connsiteX4" fmla="*/ 6055057 w 14888269"/>
              <a:gd name="connsiteY4" fmla="*/ 313196 h 10873908"/>
              <a:gd name="connsiteX5" fmla="*/ 13683339 w 14888269"/>
              <a:gd name="connsiteY5" fmla="*/ 306068 h 10873908"/>
              <a:gd name="connsiteX6" fmla="*/ 14822267 w 14888269"/>
              <a:gd name="connsiteY6" fmla="*/ 4470111 h 10873908"/>
              <a:gd name="connsiteX7" fmla="*/ 14789212 w 14888269"/>
              <a:gd name="connsiteY7" fmla="*/ 9784333 h 10873908"/>
              <a:gd name="connsiteX8" fmla="*/ 11431312 w 14888269"/>
              <a:gd name="connsiteY8" fmla="*/ 10618713 h 10873908"/>
              <a:gd name="connsiteX9" fmla="*/ 2751769 w 14888269"/>
              <a:gd name="connsiteY9" fmla="*/ 10734827 h 10873908"/>
              <a:gd name="connsiteX10" fmla="*/ 389061 w 14888269"/>
              <a:gd name="connsiteY10" fmla="*/ 10561319 h 10873908"/>
              <a:gd name="connsiteX0" fmla="*/ 389061 w 14960024"/>
              <a:gd name="connsiteY0" fmla="*/ 10490704 h 10803293"/>
              <a:gd name="connsiteX1" fmla="*/ 93319 w 14960024"/>
              <a:gd name="connsiteY1" fmla="*/ 7134946 h 10803293"/>
              <a:gd name="connsiteX2" fmla="*/ 129076 w 14960024"/>
              <a:gd name="connsiteY2" fmla="*/ 1610211 h 10803293"/>
              <a:gd name="connsiteX3" fmla="*/ 1537665 w 14960024"/>
              <a:gd name="connsiteY3" fmla="*/ 235061 h 10803293"/>
              <a:gd name="connsiteX4" fmla="*/ 6055057 w 14960024"/>
              <a:gd name="connsiteY4" fmla="*/ 242581 h 10803293"/>
              <a:gd name="connsiteX5" fmla="*/ 13984448 w 14960024"/>
              <a:gd name="connsiteY5" fmla="*/ 333328 h 10803293"/>
              <a:gd name="connsiteX6" fmla="*/ 14822267 w 14960024"/>
              <a:gd name="connsiteY6" fmla="*/ 4399496 h 10803293"/>
              <a:gd name="connsiteX7" fmla="*/ 14789212 w 14960024"/>
              <a:gd name="connsiteY7" fmla="*/ 9713718 h 10803293"/>
              <a:gd name="connsiteX8" fmla="*/ 11431312 w 14960024"/>
              <a:gd name="connsiteY8" fmla="*/ 10548098 h 10803293"/>
              <a:gd name="connsiteX9" fmla="*/ 2751769 w 14960024"/>
              <a:gd name="connsiteY9" fmla="*/ 10664212 h 10803293"/>
              <a:gd name="connsiteX10" fmla="*/ 389061 w 14960024"/>
              <a:gd name="connsiteY10" fmla="*/ 10490704 h 10803293"/>
              <a:gd name="connsiteX0" fmla="*/ 389061 w 14888269"/>
              <a:gd name="connsiteY0" fmla="*/ 10653139 h 10965728"/>
              <a:gd name="connsiteX1" fmla="*/ 93319 w 14888269"/>
              <a:gd name="connsiteY1" fmla="*/ 7297381 h 10965728"/>
              <a:gd name="connsiteX2" fmla="*/ 129076 w 14888269"/>
              <a:gd name="connsiteY2" fmla="*/ 1772646 h 10965728"/>
              <a:gd name="connsiteX3" fmla="*/ 1537665 w 14888269"/>
              <a:gd name="connsiteY3" fmla="*/ 397496 h 10965728"/>
              <a:gd name="connsiteX4" fmla="*/ 6055057 w 14888269"/>
              <a:gd name="connsiteY4" fmla="*/ 405016 h 10965728"/>
              <a:gd name="connsiteX5" fmla="*/ 13984448 w 14888269"/>
              <a:gd name="connsiteY5" fmla="*/ 495763 h 10965728"/>
              <a:gd name="connsiteX6" fmla="*/ 14822267 w 14888269"/>
              <a:gd name="connsiteY6" fmla="*/ 4561931 h 10965728"/>
              <a:gd name="connsiteX7" fmla="*/ 14789212 w 14888269"/>
              <a:gd name="connsiteY7" fmla="*/ 9876153 h 10965728"/>
              <a:gd name="connsiteX8" fmla="*/ 11431312 w 14888269"/>
              <a:gd name="connsiteY8" fmla="*/ 10710533 h 10965728"/>
              <a:gd name="connsiteX9" fmla="*/ 2751769 w 14888269"/>
              <a:gd name="connsiteY9" fmla="*/ 10826647 h 10965728"/>
              <a:gd name="connsiteX10" fmla="*/ 389061 w 14888269"/>
              <a:gd name="connsiteY10" fmla="*/ 10653139 h 10965728"/>
              <a:gd name="connsiteX0" fmla="*/ 389061 w 15098816"/>
              <a:gd name="connsiteY0" fmla="*/ 10490705 h 10803294"/>
              <a:gd name="connsiteX1" fmla="*/ 93319 w 15098816"/>
              <a:gd name="connsiteY1" fmla="*/ 7134947 h 10803294"/>
              <a:gd name="connsiteX2" fmla="*/ 129076 w 15098816"/>
              <a:gd name="connsiteY2" fmla="*/ 1610212 h 10803294"/>
              <a:gd name="connsiteX3" fmla="*/ 1537665 w 15098816"/>
              <a:gd name="connsiteY3" fmla="*/ 235062 h 10803294"/>
              <a:gd name="connsiteX4" fmla="*/ 6055057 w 15098816"/>
              <a:gd name="connsiteY4" fmla="*/ 242582 h 10803294"/>
              <a:gd name="connsiteX5" fmla="*/ 13984448 w 15098816"/>
              <a:gd name="connsiteY5" fmla="*/ 333329 h 10803294"/>
              <a:gd name="connsiteX6" fmla="*/ 14935183 w 15098816"/>
              <a:gd name="connsiteY6" fmla="*/ 4399497 h 10803294"/>
              <a:gd name="connsiteX7" fmla="*/ 14789212 w 15098816"/>
              <a:gd name="connsiteY7" fmla="*/ 9713719 h 10803294"/>
              <a:gd name="connsiteX8" fmla="*/ 11431312 w 15098816"/>
              <a:gd name="connsiteY8" fmla="*/ 10548099 h 10803294"/>
              <a:gd name="connsiteX9" fmla="*/ 2751769 w 15098816"/>
              <a:gd name="connsiteY9" fmla="*/ 10664213 h 10803294"/>
              <a:gd name="connsiteX10" fmla="*/ 389061 w 15098816"/>
              <a:gd name="connsiteY10" fmla="*/ 10490705 h 10803294"/>
              <a:gd name="connsiteX0" fmla="*/ 389061 w 15047455"/>
              <a:gd name="connsiteY0" fmla="*/ 10488905 h 10801494"/>
              <a:gd name="connsiteX1" fmla="*/ 93319 w 15047455"/>
              <a:gd name="connsiteY1" fmla="*/ 7133147 h 10801494"/>
              <a:gd name="connsiteX2" fmla="*/ 129076 w 15047455"/>
              <a:gd name="connsiteY2" fmla="*/ 1608412 h 10801494"/>
              <a:gd name="connsiteX3" fmla="*/ 1537665 w 15047455"/>
              <a:gd name="connsiteY3" fmla="*/ 233262 h 10801494"/>
              <a:gd name="connsiteX4" fmla="*/ 6055057 w 15047455"/>
              <a:gd name="connsiteY4" fmla="*/ 240782 h 10801494"/>
              <a:gd name="connsiteX5" fmla="*/ 13984448 w 15047455"/>
              <a:gd name="connsiteY5" fmla="*/ 331529 h 10801494"/>
              <a:gd name="connsiteX6" fmla="*/ 14803449 w 15047455"/>
              <a:gd name="connsiteY6" fmla="*/ 4373228 h 10801494"/>
              <a:gd name="connsiteX7" fmla="*/ 14789212 w 15047455"/>
              <a:gd name="connsiteY7" fmla="*/ 9711919 h 10801494"/>
              <a:gd name="connsiteX8" fmla="*/ 11431312 w 15047455"/>
              <a:gd name="connsiteY8" fmla="*/ 10546299 h 10801494"/>
              <a:gd name="connsiteX9" fmla="*/ 2751769 w 15047455"/>
              <a:gd name="connsiteY9" fmla="*/ 10662413 h 10801494"/>
              <a:gd name="connsiteX10" fmla="*/ 389061 w 15047455"/>
              <a:gd name="connsiteY10" fmla="*/ 10488905 h 10801494"/>
              <a:gd name="connsiteX0" fmla="*/ 389061 w 14948452"/>
              <a:gd name="connsiteY0" fmla="*/ 10488905 h 10801494"/>
              <a:gd name="connsiteX1" fmla="*/ 93319 w 14948452"/>
              <a:gd name="connsiteY1" fmla="*/ 7133147 h 10801494"/>
              <a:gd name="connsiteX2" fmla="*/ 129076 w 14948452"/>
              <a:gd name="connsiteY2" fmla="*/ 1608412 h 10801494"/>
              <a:gd name="connsiteX3" fmla="*/ 1537665 w 14948452"/>
              <a:gd name="connsiteY3" fmla="*/ 233262 h 10801494"/>
              <a:gd name="connsiteX4" fmla="*/ 6055057 w 14948452"/>
              <a:gd name="connsiteY4" fmla="*/ 240782 h 10801494"/>
              <a:gd name="connsiteX5" fmla="*/ 13984448 w 14948452"/>
              <a:gd name="connsiteY5" fmla="*/ 331529 h 10801494"/>
              <a:gd name="connsiteX6" fmla="*/ 14803449 w 14948452"/>
              <a:gd name="connsiteY6" fmla="*/ 4373228 h 10801494"/>
              <a:gd name="connsiteX7" fmla="*/ 14789212 w 14948452"/>
              <a:gd name="connsiteY7" fmla="*/ 9711919 h 10801494"/>
              <a:gd name="connsiteX8" fmla="*/ 11431312 w 14948452"/>
              <a:gd name="connsiteY8" fmla="*/ 10546299 h 10801494"/>
              <a:gd name="connsiteX9" fmla="*/ 2751769 w 14948452"/>
              <a:gd name="connsiteY9" fmla="*/ 10662413 h 10801494"/>
              <a:gd name="connsiteX10" fmla="*/ 389061 w 14948452"/>
              <a:gd name="connsiteY10" fmla="*/ 10488905 h 10801494"/>
              <a:gd name="connsiteX0" fmla="*/ 389061 w 14847771"/>
              <a:gd name="connsiteY0" fmla="*/ 10727280 h 11039869"/>
              <a:gd name="connsiteX1" fmla="*/ 93319 w 14847771"/>
              <a:gd name="connsiteY1" fmla="*/ 7371522 h 11039869"/>
              <a:gd name="connsiteX2" fmla="*/ 129076 w 14847771"/>
              <a:gd name="connsiteY2" fmla="*/ 1846787 h 11039869"/>
              <a:gd name="connsiteX3" fmla="*/ 1537665 w 14847771"/>
              <a:gd name="connsiteY3" fmla="*/ 471637 h 11039869"/>
              <a:gd name="connsiteX4" fmla="*/ 6055057 w 14847771"/>
              <a:gd name="connsiteY4" fmla="*/ 479157 h 11039869"/>
              <a:gd name="connsiteX5" fmla="*/ 13984448 w 14847771"/>
              <a:gd name="connsiteY5" fmla="*/ 569904 h 11039869"/>
              <a:gd name="connsiteX6" fmla="*/ 14803449 w 14847771"/>
              <a:gd name="connsiteY6" fmla="*/ 4611603 h 11039869"/>
              <a:gd name="connsiteX7" fmla="*/ 14789212 w 14847771"/>
              <a:gd name="connsiteY7" fmla="*/ 9950294 h 11039869"/>
              <a:gd name="connsiteX8" fmla="*/ 11431312 w 14847771"/>
              <a:gd name="connsiteY8" fmla="*/ 10784674 h 11039869"/>
              <a:gd name="connsiteX9" fmla="*/ 2751769 w 14847771"/>
              <a:gd name="connsiteY9" fmla="*/ 10900788 h 11039869"/>
              <a:gd name="connsiteX10" fmla="*/ 389061 w 14847771"/>
              <a:gd name="connsiteY10" fmla="*/ 10727280 h 11039869"/>
              <a:gd name="connsiteX0" fmla="*/ 389061 w 15097970"/>
              <a:gd name="connsiteY0" fmla="*/ 10486184 h 10798773"/>
              <a:gd name="connsiteX1" fmla="*/ 93319 w 15097970"/>
              <a:gd name="connsiteY1" fmla="*/ 7130426 h 10798773"/>
              <a:gd name="connsiteX2" fmla="*/ 129076 w 15097970"/>
              <a:gd name="connsiteY2" fmla="*/ 1605691 h 10798773"/>
              <a:gd name="connsiteX3" fmla="*/ 1537665 w 15097970"/>
              <a:gd name="connsiteY3" fmla="*/ 230541 h 10798773"/>
              <a:gd name="connsiteX4" fmla="*/ 6055057 w 15097970"/>
              <a:gd name="connsiteY4" fmla="*/ 238061 h 10798773"/>
              <a:gd name="connsiteX5" fmla="*/ 14605483 w 15097970"/>
              <a:gd name="connsiteY5" fmla="*/ 695839 h 10798773"/>
              <a:gd name="connsiteX6" fmla="*/ 14803449 w 15097970"/>
              <a:gd name="connsiteY6" fmla="*/ 4370507 h 10798773"/>
              <a:gd name="connsiteX7" fmla="*/ 14789212 w 15097970"/>
              <a:gd name="connsiteY7" fmla="*/ 9709198 h 10798773"/>
              <a:gd name="connsiteX8" fmla="*/ 11431312 w 15097970"/>
              <a:gd name="connsiteY8" fmla="*/ 10543578 h 10798773"/>
              <a:gd name="connsiteX9" fmla="*/ 2751769 w 15097970"/>
              <a:gd name="connsiteY9" fmla="*/ 10659692 h 10798773"/>
              <a:gd name="connsiteX10" fmla="*/ 389061 w 15097970"/>
              <a:gd name="connsiteY10" fmla="*/ 10486184 h 10798773"/>
              <a:gd name="connsiteX0" fmla="*/ 389061 w 15061215"/>
              <a:gd name="connsiteY0" fmla="*/ 10370559 h 10683148"/>
              <a:gd name="connsiteX1" fmla="*/ 93319 w 15061215"/>
              <a:gd name="connsiteY1" fmla="*/ 7014801 h 10683148"/>
              <a:gd name="connsiteX2" fmla="*/ 129076 w 15061215"/>
              <a:gd name="connsiteY2" fmla="*/ 1490066 h 10683148"/>
              <a:gd name="connsiteX3" fmla="*/ 1537665 w 15061215"/>
              <a:gd name="connsiteY3" fmla="*/ 114916 h 10683148"/>
              <a:gd name="connsiteX4" fmla="*/ 6055057 w 15061215"/>
              <a:gd name="connsiteY4" fmla="*/ 122436 h 10683148"/>
              <a:gd name="connsiteX5" fmla="*/ 14549025 w 15061215"/>
              <a:gd name="connsiteY5" fmla="*/ 800432 h 10683148"/>
              <a:gd name="connsiteX6" fmla="*/ 14803449 w 15061215"/>
              <a:gd name="connsiteY6" fmla="*/ 4254882 h 10683148"/>
              <a:gd name="connsiteX7" fmla="*/ 14789212 w 15061215"/>
              <a:gd name="connsiteY7" fmla="*/ 9593573 h 10683148"/>
              <a:gd name="connsiteX8" fmla="*/ 11431312 w 15061215"/>
              <a:gd name="connsiteY8" fmla="*/ 10427953 h 10683148"/>
              <a:gd name="connsiteX9" fmla="*/ 2751769 w 15061215"/>
              <a:gd name="connsiteY9" fmla="*/ 10544067 h 10683148"/>
              <a:gd name="connsiteX10" fmla="*/ 389061 w 15061215"/>
              <a:gd name="connsiteY10" fmla="*/ 10370559 h 10683148"/>
              <a:gd name="connsiteX0" fmla="*/ 389061 w 14847771"/>
              <a:gd name="connsiteY0" fmla="*/ 10452356 h 10764945"/>
              <a:gd name="connsiteX1" fmla="*/ 93319 w 14847771"/>
              <a:gd name="connsiteY1" fmla="*/ 7096598 h 10764945"/>
              <a:gd name="connsiteX2" fmla="*/ 129076 w 14847771"/>
              <a:gd name="connsiteY2" fmla="*/ 1571863 h 10764945"/>
              <a:gd name="connsiteX3" fmla="*/ 1537665 w 14847771"/>
              <a:gd name="connsiteY3" fmla="*/ 196713 h 10764945"/>
              <a:gd name="connsiteX4" fmla="*/ 6055057 w 14847771"/>
              <a:gd name="connsiteY4" fmla="*/ 204233 h 10764945"/>
              <a:gd name="connsiteX5" fmla="*/ 14549025 w 14847771"/>
              <a:gd name="connsiteY5" fmla="*/ 882229 h 10764945"/>
              <a:gd name="connsiteX6" fmla="*/ 14803449 w 14847771"/>
              <a:gd name="connsiteY6" fmla="*/ 4336679 h 10764945"/>
              <a:gd name="connsiteX7" fmla="*/ 14789212 w 14847771"/>
              <a:gd name="connsiteY7" fmla="*/ 9675370 h 10764945"/>
              <a:gd name="connsiteX8" fmla="*/ 11431312 w 14847771"/>
              <a:gd name="connsiteY8" fmla="*/ 10509750 h 10764945"/>
              <a:gd name="connsiteX9" fmla="*/ 2751769 w 14847771"/>
              <a:gd name="connsiteY9" fmla="*/ 10625864 h 10764945"/>
              <a:gd name="connsiteX10" fmla="*/ 389061 w 14847771"/>
              <a:gd name="connsiteY10" fmla="*/ 10452356 h 10764945"/>
              <a:gd name="connsiteX0" fmla="*/ 389061 w 14923957"/>
              <a:gd name="connsiteY0" fmla="*/ 10478517 h 10791106"/>
              <a:gd name="connsiteX1" fmla="*/ 93319 w 14923957"/>
              <a:gd name="connsiteY1" fmla="*/ 7122759 h 10791106"/>
              <a:gd name="connsiteX2" fmla="*/ 129076 w 14923957"/>
              <a:gd name="connsiteY2" fmla="*/ 1598024 h 10791106"/>
              <a:gd name="connsiteX3" fmla="*/ 1537665 w 14923957"/>
              <a:gd name="connsiteY3" fmla="*/ 222874 h 10791106"/>
              <a:gd name="connsiteX4" fmla="*/ 6055057 w 14923957"/>
              <a:gd name="connsiteY4" fmla="*/ 230394 h 10791106"/>
              <a:gd name="connsiteX5" fmla="*/ 14774855 w 14923957"/>
              <a:gd name="connsiteY5" fmla="*/ 859452 h 10791106"/>
              <a:gd name="connsiteX6" fmla="*/ 14803449 w 14923957"/>
              <a:gd name="connsiteY6" fmla="*/ 4362840 h 10791106"/>
              <a:gd name="connsiteX7" fmla="*/ 14789212 w 14923957"/>
              <a:gd name="connsiteY7" fmla="*/ 9701531 h 10791106"/>
              <a:gd name="connsiteX8" fmla="*/ 11431312 w 14923957"/>
              <a:gd name="connsiteY8" fmla="*/ 10535911 h 10791106"/>
              <a:gd name="connsiteX9" fmla="*/ 2751769 w 14923957"/>
              <a:gd name="connsiteY9" fmla="*/ 10652025 h 10791106"/>
              <a:gd name="connsiteX10" fmla="*/ 389061 w 14923957"/>
              <a:gd name="connsiteY10" fmla="*/ 10478517 h 10791106"/>
              <a:gd name="connsiteX0" fmla="*/ 389061 w 14951066"/>
              <a:gd name="connsiteY0" fmla="*/ 10403614 h 10716203"/>
              <a:gd name="connsiteX1" fmla="*/ 93319 w 14951066"/>
              <a:gd name="connsiteY1" fmla="*/ 7047856 h 10716203"/>
              <a:gd name="connsiteX2" fmla="*/ 129076 w 14951066"/>
              <a:gd name="connsiteY2" fmla="*/ 1523121 h 10716203"/>
              <a:gd name="connsiteX3" fmla="*/ 1537665 w 14951066"/>
              <a:gd name="connsiteY3" fmla="*/ 147971 h 10716203"/>
              <a:gd name="connsiteX4" fmla="*/ 6055057 w 14951066"/>
              <a:gd name="connsiteY4" fmla="*/ 155491 h 10716203"/>
              <a:gd name="connsiteX5" fmla="*/ 14812495 w 14951066"/>
              <a:gd name="connsiteY5" fmla="*/ 931362 h 10716203"/>
              <a:gd name="connsiteX6" fmla="*/ 14803449 w 14951066"/>
              <a:gd name="connsiteY6" fmla="*/ 4287937 h 10716203"/>
              <a:gd name="connsiteX7" fmla="*/ 14789212 w 14951066"/>
              <a:gd name="connsiteY7" fmla="*/ 9626628 h 10716203"/>
              <a:gd name="connsiteX8" fmla="*/ 11431312 w 14951066"/>
              <a:gd name="connsiteY8" fmla="*/ 10461008 h 10716203"/>
              <a:gd name="connsiteX9" fmla="*/ 2751769 w 14951066"/>
              <a:gd name="connsiteY9" fmla="*/ 10577122 h 10716203"/>
              <a:gd name="connsiteX10" fmla="*/ 389061 w 14951066"/>
              <a:gd name="connsiteY10" fmla="*/ 10403614 h 10716203"/>
              <a:gd name="connsiteX0" fmla="*/ 389061 w 14875790"/>
              <a:gd name="connsiteY0" fmla="*/ 10403612 h 10716201"/>
              <a:gd name="connsiteX1" fmla="*/ 93319 w 14875790"/>
              <a:gd name="connsiteY1" fmla="*/ 7047854 h 10716201"/>
              <a:gd name="connsiteX2" fmla="*/ 129076 w 14875790"/>
              <a:gd name="connsiteY2" fmla="*/ 1523119 h 10716201"/>
              <a:gd name="connsiteX3" fmla="*/ 1537665 w 14875790"/>
              <a:gd name="connsiteY3" fmla="*/ 147969 h 10716201"/>
              <a:gd name="connsiteX4" fmla="*/ 6055057 w 14875790"/>
              <a:gd name="connsiteY4" fmla="*/ 155489 h 10716201"/>
              <a:gd name="connsiteX5" fmla="*/ 14812495 w 14875790"/>
              <a:gd name="connsiteY5" fmla="*/ 931360 h 10716201"/>
              <a:gd name="connsiteX6" fmla="*/ 14803449 w 14875790"/>
              <a:gd name="connsiteY6" fmla="*/ 4287935 h 10716201"/>
              <a:gd name="connsiteX7" fmla="*/ 14789212 w 14875790"/>
              <a:gd name="connsiteY7" fmla="*/ 9626626 h 10716201"/>
              <a:gd name="connsiteX8" fmla="*/ 11431312 w 14875790"/>
              <a:gd name="connsiteY8" fmla="*/ 10461006 h 10716201"/>
              <a:gd name="connsiteX9" fmla="*/ 2751769 w 14875790"/>
              <a:gd name="connsiteY9" fmla="*/ 10577120 h 10716201"/>
              <a:gd name="connsiteX10" fmla="*/ 389061 w 14875790"/>
              <a:gd name="connsiteY10" fmla="*/ 10403612 h 10716201"/>
              <a:gd name="connsiteX0" fmla="*/ 389061 w 14849737"/>
              <a:gd name="connsiteY0" fmla="*/ 10322914 h 10635503"/>
              <a:gd name="connsiteX1" fmla="*/ 93319 w 14849737"/>
              <a:gd name="connsiteY1" fmla="*/ 6967156 h 10635503"/>
              <a:gd name="connsiteX2" fmla="*/ 129076 w 14849737"/>
              <a:gd name="connsiteY2" fmla="*/ 1442421 h 10635503"/>
              <a:gd name="connsiteX3" fmla="*/ 1537665 w 14849737"/>
              <a:gd name="connsiteY3" fmla="*/ 67271 h 10635503"/>
              <a:gd name="connsiteX4" fmla="*/ 6055057 w 14849737"/>
              <a:gd name="connsiteY4" fmla="*/ 74791 h 10635503"/>
              <a:gd name="connsiteX5" fmla="*/ 14774857 w 14849737"/>
              <a:gd name="connsiteY5" fmla="*/ 1046411 h 10635503"/>
              <a:gd name="connsiteX6" fmla="*/ 14803449 w 14849737"/>
              <a:gd name="connsiteY6" fmla="*/ 4207237 h 10635503"/>
              <a:gd name="connsiteX7" fmla="*/ 14789212 w 14849737"/>
              <a:gd name="connsiteY7" fmla="*/ 9545928 h 10635503"/>
              <a:gd name="connsiteX8" fmla="*/ 11431312 w 14849737"/>
              <a:gd name="connsiteY8" fmla="*/ 10380308 h 10635503"/>
              <a:gd name="connsiteX9" fmla="*/ 2751769 w 14849737"/>
              <a:gd name="connsiteY9" fmla="*/ 10496422 h 10635503"/>
              <a:gd name="connsiteX10" fmla="*/ 389061 w 14849737"/>
              <a:gd name="connsiteY10" fmla="*/ 10322914 h 10635503"/>
              <a:gd name="connsiteX0" fmla="*/ 389061 w 14948926"/>
              <a:gd name="connsiteY0" fmla="*/ 10256507 h 10569096"/>
              <a:gd name="connsiteX1" fmla="*/ 93319 w 14948926"/>
              <a:gd name="connsiteY1" fmla="*/ 6900749 h 10569096"/>
              <a:gd name="connsiteX2" fmla="*/ 129076 w 14948926"/>
              <a:gd name="connsiteY2" fmla="*/ 1376014 h 10569096"/>
              <a:gd name="connsiteX3" fmla="*/ 1537665 w 14948926"/>
              <a:gd name="connsiteY3" fmla="*/ 864 h 10569096"/>
              <a:gd name="connsiteX4" fmla="*/ 6055057 w 14948926"/>
              <a:gd name="connsiteY4" fmla="*/ 8384 h 10569096"/>
              <a:gd name="connsiteX5" fmla="*/ 14774857 w 14948926"/>
              <a:gd name="connsiteY5" fmla="*/ 980004 h 10569096"/>
              <a:gd name="connsiteX6" fmla="*/ 14803449 w 14948926"/>
              <a:gd name="connsiteY6" fmla="*/ 4140830 h 10569096"/>
              <a:gd name="connsiteX7" fmla="*/ 14789212 w 14948926"/>
              <a:gd name="connsiteY7" fmla="*/ 9479521 h 10569096"/>
              <a:gd name="connsiteX8" fmla="*/ 11431312 w 14948926"/>
              <a:gd name="connsiteY8" fmla="*/ 10313901 h 10569096"/>
              <a:gd name="connsiteX9" fmla="*/ 2751769 w 14948926"/>
              <a:gd name="connsiteY9" fmla="*/ 10430015 h 10569096"/>
              <a:gd name="connsiteX10" fmla="*/ 389061 w 14948926"/>
              <a:gd name="connsiteY10" fmla="*/ 10256507 h 10569096"/>
              <a:gd name="connsiteX0" fmla="*/ 389061 w 14923051"/>
              <a:gd name="connsiteY0" fmla="*/ 10458526 h 10771115"/>
              <a:gd name="connsiteX1" fmla="*/ 93319 w 14923051"/>
              <a:gd name="connsiteY1" fmla="*/ 7102768 h 10771115"/>
              <a:gd name="connsiteX2" fmla="*/ 129076 w 14923051"/>
              <a:gd name="connsiteY2" fmla="*/ 1578033 h 10771115"/>
              <a:gd name="connsiteX3" fmla="*/ 1537665 w 14923051"/>
              <a:gd name="connsiteY3" fmla="*/ 202883 h 10771115"/>
              <a:gd name="connsiteX4" fmla="*/ 6055057 w 14923051"/>
              <a:gd name="connsiteY4" fmla="*/ 210403 h 10771115"/>
              <a:gd name="connsiteX5" fmla="*/ 14737218 w 14923051"/>
              <a:gd name="connsiteY5" fmla="*/ 594776 h 10771115"/>
              <a:gd name="connsiteX6" fmla="*/ 14803449 w 14923051"/>
              <a:gd name="connsiteY6" fmla="*/ 4342849 h 10771115"/>
              <a:gd name="connsiteX7" fmla="*/ 14789212 w 14923051"/>
              <a:gd name="connsiteY7" fmla="*/ 9681540 h 10771115"/>
              <a:gd name="connsiteX8" fmla="*/ 11431312 w 14923051"/>
              <a:gd name="connsiteY8" fmla="*/ 10515920 h 10771115"/>
              <a:gd name="connsiteX9" fmla="*/ 2751769 w 14923051"/>
              <a:gd name="connsiteY9" fmla="*/ 10632034 h 10771115"/>
              <a:gd name="connsiteX10" fmla="*/ 389061 w 14923051"/>
              <a:gd name="connsiteY10" fmla="*/ 10458526 h 10771115"/>
              <a:gd name="connsiteX0" fmla="*/ 389061 w 14847772"/>
              <a:gd name="connsiteY0" fmla="*/ 10354953 h 10667542"/>
              <a:gd name="connsiteX1" fmla="*/ 93319 w 14847772"/>
              <a:gd name="connsiteY1" fmla="*/ 6999195 h 10667542"/>
              <a:gd name="connsiteX2" fmla="*/ 129076 w 14847772"/>
              <a:gd name="connsiteY2" fmla="*/ 1474460 h 10667542"/>
              <a:gd name="connsiteX3" fmla="*/ 1537665 w 14847772"/>
              <a:gd name="connsiteY3" fmla="*/ 99310 h 10667542"/>
              <a:gd name="connsiteX4" fmla="*/ 6055057 w 14847772"/>
              <a:gd name="connsiteY4" fmla="*/ 106830 h 10667542"/>
              <a:gd name="connsiteX5" fmla="*/ 14605483 w 14847772"/>
              <a:gd name="connsiteY5" fmla="*/ 686952 h 10667542"/>
              <a:gd name="connsiteX6" fmla="*/ 14803449 w 14847772"/>
              <a:gd name="connsiteY6" fmla="*/ 4239276 h 10667542"/>
              <a:gd name="connsiteX7" fmla="*/ 14789212 w 14847772"/>
              <a:gd name="connsiteY7" fmla="*/ 9577967 h 10667542"/>
              <a:gd name="connsiteX8" fmla="*/ 11431312 w 14847772"/>
              <a:gd name="connsiteY8" fmla="*/ 10412347 h 10667542"/>
              <a:gd name="connsiteX9" fmla="*/ 2751769 w 14847772"/>
              <a:gd name="connsiteY9" fmla="*/ 10528461 h 10667542"/>
              <a:gd name="connsiteX10" fmla="*/ 389061 w 14847772"/>
              <a:gd name="connsiteY10" fmla="*/ 10354953 h 10667542"/>
              <a:gd name="connsiteX0" fmla="*/ 389061 w 14910704"/>
              <a:gd name="connsiteY0" fmla="*/ 10390812 h 10703401"/>
              <a:gd name="connsiteX1" fmla="*/ 93319 w 14910704"/>
              <a:gd name="connsiteY1" fmla="*/ 7035054 h 10703401"/>
              <a:gd name="connsiteX2" fmla="*/ 129076 w 14910704"/>
              <a:gd name="connsiteY2" fmla="*/ 1510319 h 10703401"/>
              <a:gd name="connsiteX3" fmla="*/ 1537665 w 14910704"/>
              <a:gd name="connsiteY3" fmla="*/ 135169 h 10703401"/>
              <a:gd name="connsiteX4" fmla="*/ 6055057 w 14910704"/>
              <a:gd name="connsiteY4" fmla="*/ 142689 h 10703401"/>
              <a:gd name="connsiteX5" fmla="*/ 14718398 w 14910704"/>
              <a:gd name="connsiteY5" fmla="*/ 649405 h 10703401"/>
              <a:gd name="connsiteX6" fmla="*/ 14803449 w 14910704"/>
              <a:gd name="connsiteY6" fmla="*/ 4275135 h 10703401"/>
              <a:gd name="connsiteX7" fmla="*/ 14789212 w 14910704"/>
              <a:gd name="connsiteY7" fmla="*/ 9613826 h 10703401"/>
              <a:gd name="connsiteX8" fmla="*/ 11431312 w 14910704"/>
              <a:gd name="connsiteY8" fmla="*/ 10448206 h 10703401"/>
              <a:gd name="connsiteX9" fmla="*/ 2751769 w 14910704"/>
              <a:gd name="connsiteY9" fmla="*/ 10564320 h 10703401"/>
              <a:gd name="connsiteX10" fmla="*/ 389061 w 14910704"/>
              <a:gd name="connsiteY10" fmla="*/ 10390812 h 10703401"/>
              <a:gd name="connsiteX0" fmla="*/ 389061 w 15017593"/>
              <a:gd name="connsiteY0" fmla="*/ 10328274 h 10640863"/>
              <a:gd name="connsiteX1" fmla="*/ 93319 w 15017593"/>
              <a:gd name="connsiteY1" fmla="*/ 6972516 h 10640863"/>
              <a:gd name="connsiteX2" fmla="*/ 129076 w 15017593"/>
              <a:gd name="connsiteY2" fmla="*/ 1447781 h 10640863"/>
              <a:gd name="connsiteX3" fmla="*/ 1537665 w 15017593"/>
              <a:gd name="connsiteY3" fmla="*/ 72631 h 10640863"/>
              <a:gd name="connsiteX4" fmla="*/ 6055057 w 15017593"/>
              <a:gd name="connsiteY4" fmla="*/ 80151 h 10640863"/>
              <a:gd name="connsiteX5" fmla="*/ 14718398 w 15017593"/>
              <a:gd name="connsiteY5" fmla="*/ 586867 h 10640863"/>
              <a:gd name="connsiteX6" fmla="*/ 14803449 w 15017593"/>
              <a:gd name="connsiteY6" fmla="*/ 4212597 h 10640863"/>
              <a:gd name="connsiteX7" fmla="*/ 14789212 w 15017593"/>
              <a:gd name="connsiteY7" fmla="*/ 9551288 h 10640863"/>
              <a:gd name="connsiteX8" fmla="*/ 11431312 w 15017593"/>
              <a:gd name="connsiteY8" fmla="*/ 10385668 h 10640863"/>
              <a:gd name="connsiteX9" fmla="*/ 2751769 w 15017593"/>
              <a:gd name="connsiteY9" fmla="*/ 10501782 h 10640863"/>
              <a:gd name="connsiteX10" fmla="*/ 389061 w 15017593"/>
              <a:gd name="connsiteY10" fmla="*/ 10328274 h 10640863"/>
              <a:gd name="connsiteX0" fmla="*/ 389061 w 14857245"/>
              <a:gd name="connsiteY0" fmla="*/ 10388957 h 10701546"/>
              <a:gd name="connsiteX1" fmla="*/ 93319 w 14857245"/>
              <a:gd name="connsiteY1" fmla="*/ 7033199 h 10701546"/>
              <a:gd name="connsiteX2" fmla="*/ 129076 w 14857245"/>
              <a:gd name="connsiteY2" fmla="*/ 1508464 h 10701546"/>
              <a:gd name="connsiteX3" fmla="*/ 1537665 w 14857245"/>
              <a:gd name="connsiteY3" fmla="*/ 133314 h 10701546"/>
              <a:gd name="connsiteX4" fmla="*/ 6055057 w 14857245"/>
              <a:gd name="connsiteY4" fmla="*/ 140834 h 10701546"/>
              <a:gd name="connsiteX5" fmla="*/ 14436110 w 14857245"/>
              <a:gd name="connsiteY5" fmla="*/ 525206 h 10701546"/>
              <a:gd name="connsiteX6" fmla="*/ 14803449 w 14857245"/>
              <a:gd name="connsiteY6" fmla="*/ 4273280 h 10701546"/>
              <a:gd name="connsiteX7" fmla="*/ 14789212 w 14857245"/>
              <a:gd name="connsiteY7" fmla="*/ 9611971 h 10701546"/>
              <a:gd name="connsiteX8" fmla="*/ 11431312 w 14857245"/>
              <a:gd name="connsiteY8" fmla="*/ 10446351 h 10701546"/>
              <a:gd name="connsiteX9" fmla="*/ 2751769 w 14857245"/>
              <a:gd name="connsiteY9" fmla="*/ 10562465 h 10701546"/>
              <a:gd name="connsiteX10" fmla="*/ 389061 w 14857245"/>
              <a:gd name="connsiteY10" fmla="*/ 10388957 h 10701546"/>
              <a:gd name="connsiteX0" fmla="*/ 389061 w 14933184"/>
              <a:gd name="connsiteY0" fmla="*/ 10388957 h 10701546"/>
              <a:gd name="connsiteX1" fmla="*/ 93319 w 14933184"/>
              <a:gd name="connsiteY1" fmla="*/ 7033199 h 10701546"/>
              <a:gd name="connsiteX2" fmla="*/ 129076 w 14933184"/>
              <a:gd name="connsiteY2" fmla="*/ 1508464 h 10701546"/>
              <a:gd name="connsiteX3" fmla="*/ 1537665 w 14933184"/>
              <a:gd name="connsiteY3" fmla="*/ 133314 h 10701546"/>
              <a:gd name="connsiteX4" fmla="*/ 6055057 w 14933184"/>
              <a:gd name="connsiteY4" fmla="*/ 140834 h 10701546"/>
              <a:gd name="connsiteX5" fmla="*/ 14586664 w 14933184"/>
              <a:gd name="connsiteY5" fmla="*/ 525207 h 10701546"/>
              <a:gd name="connsiteX6" fmla="*/ 14803449 w 14933184"/>
              <a:gd name="connsiteY6" fmla="*/ 4273280 h 10701546"/>
              <a:gd name="connsiteX7" fmla="*/ 14789212 w 14933184"/>
              <a:gd name="connsiteY7" fmla="*/ 9611971 h 10701546"/>
              <a:gd name="connsiteX8" fmla="*/ 11431312 w 14933184"/>
              <a:gd name="connsiteY8" fmla="*/ 10446351 h 10701546"/>
              <a:gd name="connsiteX9" fmla="*/ 2751769 w 14933184"/>
              <a:gd name="connsiteY9" fmla="*/ 10562465 h 10701546"/>
              <a:gd name="connsiteX10" fmla="*/ 389061 w 14933184"/>
              <a:gd name="connsiteY10" fmla="*/ 10388957 h 10701546"/>
              <a:gd name="connsiteX0" fmla="*/ 389061 w 14944391"/>
              <a:gd name="connsiteY0" fmla="*/ 10298679 h 10611268"/>
              <a:gd name="connsiteX1" fmla="*/ 93319 w 14944391"/>
              <a:gd name="connsiteY1" fmla="*/ 6942921 h 10611268"/>
              <a:gd name="connsiteX2" fmla="*/ 129076 w 14944391"/>
              <a:gd name="connsiteY2" fmla="*/ 1418186 h 10611268"/>
              <a:gd name="connsiteX3" fmla="*/ 1537665 w 14944391"/>
              <a:gd name="connsiteY3" fmla="*/ 43036 h 10611268"/>
              <a:gd name="connsiteX4" fmla="*/ 6055057 w 14944391"/>
              <a:gd name="connsiteY4" fmla="*/ 50556 h 10611268"/>
              <a:gd name="connsiteX5" fmla="*/ 14605483 w 14944391"/>
              <a:gd name="connsiteY5" fmla="*/ 630678 h 10611268"/>
              <a:gd name="connsiteX6" fmla="*/ 14803449 w 14944391"/>
              <a:gd name="connsiteY6" fmla="*/ 4183002 h 10611268"/>
              <a:gd name="connsiteX7" fmla="*/ 14789212 w 14944391"/>
              <a:gd name="connsiteY7" fmla="*/ 9521693 h 10611268"/>
              <a:gd name="connsiteX8" fmla="*/ 11431312 w 14944391"/>
              <a:gd name="connsiteY8" fmla="*/ 10356073 h 10611268"/>
              <a:gd name="connsiteX9" fmla="*/ 2751769 w 14944391"/>
              <a:gd name="connsiteY9" fmla="*/ 10472187 h 10611268"/>
              <a:gd name="connsiteX10" fmla="*/ 389061 w 14944391"/>
              <a:gd name="connsiteY10" fmla="*/ 10298679 h 10611268"/>
              <a:gd name="connsiteX0" fmla="*/ 389061 w 16255698"/>
              <a:gd name="connsiteY0" fmla="*/ 10269779 h 10582368"/>
              <a:gd name="connsiteX1" fmla="*/ 93319 w 16255698"/>
              <a:gd name="connsiteY1" fmla="*/ 6914021 h 10582368"/>
              <a:gd name="connsiteX2" fmla="*/ 129076 w 16255698"/>
              <a:gd name="connsiteY2" fmla="*/ 1389286 h 10582368"/>
              <a:gd name="connsiteX3" fmla="*/ 1537665 w 16255698"/>
              <a:gd name="connsiteY3" fmla="*/ 14136 h 10582368"/>
              <a:gd name="connsiteX4" fmla="*/ 6055057 w 16255698"/>
              <a:gd name="connsiteY4" fmla="*/ 21656 h 10582368"/>
              <a:gd name="connsiteX5" fmla="*/ 14605483 w 16255698"/>
              <a:gd name="connsiteY5" fmla="*/ 601778 h 10582368"/>
              <a:gd name="connsiteX6" fmla="*/ 16252532 w 16255698"/>
              <a:gd name="connsiteY6" fmla="*/ 4667945 h 10582368"/>
              <a:gd name="connsiteX7" fmla="*/ 14789212 w 16255698"/>
              <a:gd name="connsiteY7" fmla="*/ 9492793 h 10582368"/>
              <a:gd name="connsiteX8" fmla="*/ 11431312 w 16255698"/>
              <a:gd name="connsiteY8" fmla="*/ 10327173 h 10582368"/>
              <a:gd name="connsiteX9" fmla="*/ 2751769 w 16255698"/>
              <a:gd name="connsiteY9" fmla="*/ 10443287 h 10582368"/>
              <a:gd name="connsiteX10" fmla="*/ 389061 w 16255698"/>
              <a:gd name="connsiteY10" fmla="*/ 10269779 h 10582368"/>
              <a:gd name="connsiteX0" fmla="*/ 389061 w 16255698"/>
              <a:gd name="connsiteY0" fmla="*/ 10269777 h 10582366"/>
              <a:gd name="connsiteX1" fmla="*/ 93319 w 16255698"/>
              <a:gd name="connsiteY1" fmla="*/ 6914019 h 10582366"/>
              <a:gd name="connsiteX2" fmla="*/ 129076 w 16255698"/>
              <a:gd name="connsiteY2" fmla="*/ 1389284 h 10582366"/>
              <a:gd name="connsiteX3" fmla="*/ 1537665 w 16255698"/>
              <a:gd name="connsiteY3" fmla="*/ 14134 h 10582366"/>
              <a:gd name="connsiteX4" fmla="*/ 6055057 w 16255698"/>
              <a:gd name="connsiteY4" fmla="*/ 21654 h 10582366"/>
              <a:gd name="connsiteX5" fmla="*/ 14605483 w 16255698"/>
              <a:gd name="connsiteY5" fmla="*/ 601776 h 10582366"/>
              <a:gd name="connsiteX6" fmla="*/ 16252532 w 16255698"/>
              <a:gd name="connsiteY6" fmla="*/ 4667943 h 10582366"/>
              <a:gd name="connsiteX7" fmla="*/ 14789212 w 16255698"/>
              <a:gd name="connsiteY7" fmla="*/ 9492791 h 10582366"/>
              <a:gd name="connsiteX8" fmla="*/ 11431312 w 16255698"/>
              <a:gd name="connsiteY8" fmla="*/ 10327171 h 10582366"/>
              <a:gd name="connsiteX9" fmla="*/ 2751769 w 16255698"/>
              <a:gd name="connsiteY9" fmla="*/ 10443285 h 10582366"/>
              <a:gd name="connsiteX10" fmla="*/ 389061 w 16255698"/>
              <a:gd name="connsiteY10" fmla="*/ 10269777 h 10582366"/>
              <a:gd name="connsiteX0" fmla="*/ 389061 w 16255698"/>
              <a:gd name="connsiteY0" fmla="*/ 10269777 h 10582366"/>
              <a:gd name="connsiteX1" fmla="*/ 93319 w 16255698"/>
              <a:gd name="connsiteY1" fmla="*/ 6914019 h 10582366"/>
              <a:gd name="connsiteX2" fmla="*/ 129076 w 16255698"/>
              <a:gd name="connsiteY2" fmla="*/ 1389284 h 10582366"/>
              <a:gd name="connsiteX3" fmla="*/ 1537665 w 16255698"/>
              <a:gd name="connsiteY3" fmla="*/ 14134 h 10582366"/>
              <a:gd name="connsiteX4" fmla="*/ 6055057 w 16255698"/>
              <a:gd name="connsiteY4" fmla="*/ 21654 h 10582366"/>
              <a:gd name="connsiteX5" fmla="*/ 14605483 w 16255698"/>
              <a:gd name="connsiteY5" fmla="*/ 601776 h 10582366"/>
              <a:gd name="connsiteX6" fmla="*/ 16252532 w 16255698"/>
              <a:gd name="connsiteY6" fmla="*/ 4667943 h 10582366"/>
              <a:gd name="connsiteX7" fmla="*/ 15033863 w 16255698"/>
              <a:gd name="connsiteY7" fmla="*/ 10104508 h 10582366"/>
              <a:gd name="connsiteX8" fmla="*/ 11431312 w 16255698"/>
              <a:gd name="connsiteY8" fmla="*/ 10327171 h 10582366"/>
              <a:gd name="connsiteX9" fmla="*/ 2751769 w 16255698"/>
              <a:gd name="connsiteY9" fmla="*/ 10443285 h 10582366"/>
              <a:gd name="connsiteX10" fmla="*/ 389061 w 16255698"/>
              <a:gd name="connsiteY10" fmla="*/ 10269777 h 10582366"/>
              <a:gd name="connsiteX0" fmla="*/ 389061 w 16361630"/>
              <a:gd name="connsiteY0" fmla="*/ 10269777 h 10582366"/>
              <a:gd name="connsiteX1" fmla="*/ 93319 w 16361630"/>
              <a:gd name="connsiteY1" fmla="*/ 6914019 h 10582366"/>
              <a:gd name="connsiteX2" fmla="*/ 129076 w 16361630"/>
              <a:gd name="connsiteY2" fmla="*/ 1389284 h 10582366"/>
              <a:gd name="connsiteX3" fmla="*/ 1537665 w 16361630"/>
              <a:gd name="connsiteY3" fmla="*/ 14134 h 10582366"/>
              <a:gd name="connsiteX4" fmla="*/ 6055057 w 16361630"/>
              <a:gd name="connsiteY4" fmla="*/ 21654 h 10582366"/>
              <a:gd name="connsiteX5" fmla="*/ 14605483 w 16361630"/>
              <a:gd name="connsiteY5" fmla="*/ 601776 h 10582366"/>
              <a:gd name="connsiteX6" fmla="*/ 16252532 w 16361630"/>
              <a:gd name="connsiteY6" fmla="*/ 4667943 h 10582366"/>
              <a:gd name="connsiteX7" fmla="*/ 15636079 w 16361630"/>
              <a:gd name="connsiteY7" fmla="*/ 10128976 h 10582366"/>
              <a:gd name="connsiteX8" fmla="*/ 11431312 w 16361630"/>
              <a:gd name="connsiteY8" fmla="*/ 10327171 h 10582366"/>
              <a:gd name="connsiteX9" fmla="*/ 2751769 w 16361630"/>
              <a:gd name="connsiteY9" fmla="*/ 10443285 h 10582366"/>
              <a:gd name="connsiteX10" fmla="*/ 389061 w 16361630"/>
              <a:gd name="connsiteY10" fmla="*/ 10269777 h 10582366"/>
              <a:gd name="connsiteX0" fmla="*/ 389061 w 16361631"/>
              <a:gd name="connsiteY0" fmla="*/ 10269777 h 10582366"/>
              <a:gd name="connsiteX1" fmla="*/ 93319 w 16361631"/>
              <a:gd name="connsiteY1" fmla="*/ 6914019 h 10582366"/>
              <a:gd name="connsiteX2" fmla="*/ 129076 w 16361631"/>
              <a:gd name="connsiteY2" fmla="*/ 1389284 h 10582366"/>
              <a:gd name="connsiteX3" fmla="*/ 1537665 w 16361631"/>
              <a:gd name="connsiteY3" fmla="*/ 14134 h 10582366"/>
              <a:gd name="connsiteX4" fmla="*/ 6055057 w 16361631"/>
              <a:gd name="connsiteY4" fmla="*/ 21654 h 10582366"/>
              <a:gd name="connsiteX5" fmla="*/ 14605483 w 16361631"/>
              <a:gd name="connsiteY5" fmla="*/ 601776 h 10582366"/>
              <a:gd name="connsiteX6" fmla="*/ 16252532 w 16361631"/>
              <a:gd name="connsiteY6" fmla="*/ 4667943 h 10582366"/>
              <a:gd name="connsiteX7" fmla="*/ 15636079 w 16361631"/>
              <a:gd name="connsiteY7" fmla="*/ 10128976 h 10582366"/>
              <a:gd name="connsiteX8" fmla="*/ 11431312 w 16361631"/>
              <a:gd name="connsiteY8" fmla="*/ 10327171 h 10582366"/>
              <a:gd name="connsiteX9" fmla="*/ 2751769 w 16361631"/>
              <a:gd name="connsiteY9" fmla="*/ 10443285 h 10582366"/>
              <a:gd name="connsiteX10" fmla="*/ 389061 w 16361631"/>
              <a:gd name="connsiteY10" fmla="*/ 10269777 h 10582366"/>
              <a:gd name="connsiteX0" fmla="*/ 389061 w 16361631"/>
              <a:gd name="connsiteY0" fmla="*/ 10269777 h 10582366"/>
              <a:gd name="connsiteX1" fmla="*/ 93319 w 16361631"/>
              <a:gd name="connsiteY1" fmla="*/ 6914019 h 10582366"/>
              <a:gd name="connsiteX2" fmla="*/ 129076 w 16361631"/>
              <a:gd name="connsiteY2" fmla="*/ 1389284 h 10582366"/>
              <a:gd name="connsiteX3" fmla="*/ 1537665 w 16361631"/>
              <a:gd name="connsiteY3" fmla="*/ 14134 h 10582366"/>
              <a:gd name="connsiteX4" fmla="*/ 6055057 w 16361631"/>
              <a:gd name="connsiteY4" fmla="*/ 21654 h 10582366"/>
              <a:gd name="connsiteX5" fmla="*/ 14605483 w 16361631"/>
              <a:gd name="connsiteY5" fmla="*/ 601776 h 10582366"/>
              <a:gd name="connsiteX6" fmla="*/ 16252532 w 16361631"/>
              <a:gd name="connsiteY6" fmla="*/ 4667943 h 10582366"/>
              <a:gd name="connsiteX7" fmla="*/ 15636079 w 16361631"/>
              <a:gd name="connsiteY7" fmla="*/ 10128976 h 10582366"/>
              <a:gd name="connsiteX8" fmla="*/ 11431312 w 16361631"/>
              <a:gd name="connsiteY8" fmla="*/ 10327171 h 10582366"/>
              <a:gd name="connsiteX9" fmla="*/ 2751769 w 16361631"/>
              <a:gd name="connsiteY9" fmla="*/ 10443285 h 10582366"/>
              <a:gd name="connsiteX10" fmla="*/ 389061 w 16361631"/>
              <a:gd name="connsiteY10" fmla="*/ 10269777 h 10582366"/>
              <a:gd name="connsiteX0" fmla="*/ 389061 w 16361631"/>
              <a:gd name="connsiteY0" fmla="*/ 10256508 h 10569097"/>
              <a:gd name="connsiteX1" fmla="*/ 93319 w 16361631"/>
              <a:gd name="connsiteY1" fmla="*/ 6900750 h 10569097"/>
              <a:gd name="connsiteX2" fmla="*/ 129076 w 16361631"/>
              <a:gd name="connsiteY2" fmla="*/ 1376015 h 10569097"/>
              <a:gd name="connsiteX3" fmla="*/ 1537665 w 16361631"/>
              <a:gd name="connsiteY3" fmla="*/ 865 h 10569097"/>
              <a:gd name="connsiteX4" fmla="*/ 6055057 w 16361631"/>
              <a:gd name="connsiteY4" fmla="*/ 8385 h 10569097"/>
              <a:gd name="connsiteX5" fmla="*/ 14605483 w 16361631"/>
              <a:gd name="connsiteY5" fmla="*/ 588507 h 10569097"/>
              <a:gd name="connsiteX6" fmla="*/ 16252532 w 16361631"/>
              <a:gd name="connsiteY6" fmla="*/ 4654674 h 10569097"/>
              <a:gd name="connsiteX7" fmla="*/ 15636079 w 16361631"/>
              <a:gd name="connsiteY7" fmla="*/ 10115707 h 10569097"/>
              <a:gd name="connsiteX8" fmla="*/ 11431312 w 16361631"/>
              <a:gd name="connsiteY8" fmla="*/ 10313902 h 10569097"/>
              <a:gd name="connsiteX9" fmla="*/ 2751769 w 16361631"/>
              <a:gd name="connsiteY9" fmla="*/ 10430016 h 10569097"/>
              <a:gd name="connsiteX10" fmla="*/ 389061 w 16361631"/>
              <a:gd name="connsiteY10" fmla="*/ 10256508 h 10569097"/>
              <a:gd name="connsiteX0" fmla="*/ 389061 w 16361631"/>
              <a:gd name="connsiteY0" fmla="*/ 10256508 h 10569097"/>
              <a:gd name="connsiteX1" fmla="*/ 93319 w 16361631"/>
              <a:gd name="connsiteY1" fmla="*/ 6900750 h 10569097"/>
              <a:gd name="connsiteX2" fmla="*/ 129076 w 16361631"/>
              <a:gd name="connsiteY2" fmla="*/ 1376015 h 10569097"/>
              <a:gd name="connsiteX3" fmla="*/ 1537665 w 16361631"/>
              <a:gd name="connsiteY3" fmla="*/ 865 h 10569097"/>
              <a:gd name="connsiteX4" fmla="*/ 6055057 w 16361631"/>
              <a:gd name="connsiteY4" fmla="*/ 8385 h 10569097"/>
              <a:gd name="connsiteX5" fmla="*/ 14624302 w 16361631"/>
              <a:gd name="connsiteY5" fmla="*/ 148069 h 10569097"/>
              <a:gd name="connsiteX6" fmla="*/ 16252532 w 16361631"/>
              <a:gd name="connsiteY6" fmla="*/ 4654674 h 10569097"/>
              <a:gd name="connsiteX7" fmla="*/ 15636079 w 16361631"/>
              <a:gd name="connsiteY7" fmla="*/ 10115707 h 10569097"/>
              <a:gd name="connsiteX8" fmla="*/ 11431312 w 16361631"/>
              <a:gd name="connsiteY8" fmla="*/ 10313902 h 10569097"/>
              <a:gd name="connsiteX9" fmla="*/ 2751769 w 16361631"/>
              <a:gd name="connsiteY9" fmla="*/ 10430016 h 10569097"/>
              <a:gd name="connsiteX10" fmla="*/ 389061 w 16361631"/>
              <a:gd name="connsiteY10" fmla="*/ 10256508 h 10569097"/>
              <a:gd name="connsiteX0" fmla="*/ 389061 w 16361631"/>
              <a:gd name="connsiteY0" fmla="*/ 10256508 h 10569097"/>
              <a:gd name="connsiteX1" fmla="*/ 93319 w 16361631"/>
              <a:gd name="connsiteY1" fmla="*/ 6900750 h 10569097"/>
              <a:gd name="connsiteX2" fmla="*/ 129076 w 16361631"/>
              <a:gd name="connsiteY2" fmla="*/ 1376015 h 10569097"/>
              <a:gd name="connsiteX3" fmla="*/ 1537665 w 16361631"/>
              <a:gd name="connsiteY3" fmla="*/ 865 h 10569097"/>
              <a:gd name="connsiteX4" fmla="*/ 6055057 w 16361631"/>
              <a:gd name="connsiteY4" fmla="*/ 8385 h 10569097"/>
              <a:gd name="connsiteX5" fmla="*/ 14624302 w 16361631"/>
              <a:gd name="connsiteY5" fmla="*/ 270413 h 10569097"/>
              <a:gd name="connsiteX6" fmla="*/ 16252532 w 16361631"/>
              <a:gd name="connsiteY6" fmla="*/ 4654674 h 10569097"/>
              <a:gd name="connsiteX7" fmla="*/ 15636079 w 16361631"/>
              <a:gd name="connsiteY7" fmla="*/ 10115707 h 10569097"/>
              <a:gd name="connsiteX8" fmla="*/ 11431312 w 16361631"/>
              <a:gd name="connsiteY8" fmla="*/ 10313902 h 10569097"/>
              <a:gd name="connsiteX9" fmla="*/ 2751769 w 16361631"/>
              <a:gd name="connsiteY9" fmla="*/ 10430016 h 10569097"/>
              <a:gd name="connsiteX10" fmla="*/ 389061 w 16361631"/>
              <a:gd name="connsiteY10" fmla="*/ 10256508 h 10569097"/>
              <a:gd name="connsiteX0" fmla="*/ 389061 w 16361631"/>
              <a:gd name="connsiteY0" fmla="*/ 10256508 h 10569097"/>
              <a:gd name="connsiteX1" fmla="*/ 93319 w 16361631"/>
              <a:gd name="connsiteY1" fmla="*/ 6900750 h 10569097"/>
              <a:gd name="connsiteX2" fmla="*/ 129076 w 16361631"/>
              <a:gd name="connsiteY2" fmla="*/ 1376015 h 10569097"/>
              <a:gd name="connsiteX3" fmla="*/ 1537665 w 16361631"/>
              <a:gd name="connsiteY3" fmla="*/ 865 h 10569097"/>
              <a:gd name="connsiteX4" fmla="*/ 6055057 w 16361631"/>
              <a:gd name="connsiteY4" fmla="*/ 8385 h 10569097"/>
              <a:gd name="connsiteX5" fmla="*/ 14769816 w 16361631"/>
              <a:gd name="connsiteY5" fmla="*/ 25728 h 10569097"/>
              <a:gd name="connsiteX6" fmla="*/ 16252532 w 16361631"/>
              <a:gd name="connsiteY6" fmla="*/ 4654674 h 10569097"/>
              <a:gd name="connsiteX7" fmla="*/ 15636079 w 16361631"/>
              <a:gd name="connsiteY7" fmla="*/ 10115707 h 10569097"/>
              <a:gd name="connsiteX8" fmla="*/ 11431312 w 16361631"/>
              <a:gd name="connsiteY8" fmla="*/ 10313902 h 10569097"/>
              <a:gd name="connsiteX9" fmla="*/ 2751769 w 16361631"/>
              <a:gd name="connsiteY9" fmla="*/ 10430016 h 10569097"/>
              <a:gd name="connsiteX10" fmla="*/ 389061 w 16361631"/>
              <a:gd name="connsiteY10" fmla="*/ 10256508 h 10569097"/>
              <a:gd name="connsiteX0" fmla="*/ 307825 w 16280395"/>
              <a:gd name="connsiteY0" fmla="*/ 10256508 h 10569097"/>
              <a:gd name="connsiteX1" fmla="*/ 12083 w 16280395"/>
              <a:gd name="connsiteY1" fmla="*/ 6900750 h 10569097"/>
              <a:gd name="connsiteX2" fmla="*/ 47840 w 16280395"/>
              <a:gd name="connsiteY2" fmla="*/ 1376015 h 10569097"/>
              <a:gd name="connsiteX3" fmla="*/ 1456429 w 16280395"/>
              <a:gd name="connsiteY3" fmla="*/ 865 h 10569097"/>
              <a:gd name="connsiteX4" fmla="*/ 5973821 w 16280395"/>
              <a:gd name="connsiteY4" fmla="*/ 8385 h 10569097"/>
              <a:gd name="connsiteX5" fmla="*/ 14688580 w 16280395"/>
              <a:gd name="connsiteY5" fmla="*/ 25728 h 10569097"/>
              <a:gd name="connsiteX6" fmla="*/ 16171296 w 16280395"/>
              <a:gd name="connsiteY6" fmla="*/ 4654674 h 10569097"/>
              <a:gd name="connsiteX7" fmla="*/ 15554843 w 16280395"/>
              <a:gd name="connsiteY7" fmla="*/ 10115707 h 10569097"/>
              <a:gd name="connsiteX8" fmla="*/ 11350076 w 16280395"/>
              <a:gd name="connsiteY8" fmla="*/ 10313902 h 10569097"/>
              <a:gd name="connsiteX9" fmla="*/ 2670533 w 16280395"/>
              <a:gd name="connsiteY9" fmla="*/ 10430016 h 10569097"/>
              <a:gd name="connsiteX10" fmla="*/ 307825 w 16280395"/>
              <a:gd name="connsiteY10" fmla="*/ 10256508 h 10569097"/>
              <a:gd name="connsiteX0" fmla="*/ 447268 w 16419838"/>
              <a:gd name="connsiteY0" fmla="*/ 10256508 h 10569097"/>
              <a:gd name="connsiteX1" fmla="*/ 151526 w 16419838"/>
              <a:gd name="connsiteY1" fmla="*/ 6900750 h 10569097"/>
              <a:gd name="connsiteX2" fmla="*/ 194 w 16419838"/>
              <a:gd name="connsiteY2" fmla="*/ 1376015 h 10569097"/>
              <a:gd name="connsiteX3" fmla="*/ 1595872 w 16419838"/>
              <a:gd name="connsiteY3" fmla="*/ 865 h 10569097"/>
              <a:gd name="connsiteX4" fmla="*/ 6113264 w 16419838"/>
              <a:gd name="connsiteY4" fmla="*/ 8385 h 10569097"/>
              <a:gd name="connsiteX5" fmla="*/ 14828023 w 16419838"/>
              <a:gd name="connsiteY5" fmla="*/ 25728 h 10569097"/>
              <a:gd name="connsiteX6" fmla="*/ 16310739 w 16419838"/>
              <a:gd name="connsiteY6" fmla="*/ 4654674 h 10569097"/>
              <a:gd name="connsiteX7" fmla="*/ 15694286 w 16419838"/>
              <a:gd name="connsiteY7" fmla="*/ 10115707 h 10569097"/>
              <a:gd name="connsiteX8" fmla="*/ 11489519 w 16419838"/>
              <a:gd name="connsiteY8" fmla="*/ 10313902 h 10569097"/>
              <a:gd name="connsiteX9" fmla="*/ 2809976 w 16419838"/>
              <a:gd name="connsiteY9" fmla="*/ 10430016 h 10569097"/>
              <a:gd name="connsiteX10" fmla="*/ 447268 w 16419838"/>
              <a:gd name="connsiteY10" fmla="*/ 10256508 h 10569097"/>
              <a:gd name="connsiteX0" fmla="*/ 447268 w 16642435"/>
              <a:gd name="connsiteY0" fmla="*/ 10256508 h 10569097"/>
              <a:gd name="connsiteX1" fmla="*/ 151526 w 16642435"/>
              <a:gd name="connsiteY1" fmla="*/ 6900750 h 10569097"/>
              <a:gd name="connsiteX2" fmla="*/ 194 w 16642435"/>
              <a:gd name="connsiteY2" fmla="*/ 1376015 h 10569097"/>
              <a:gd name="connsiteX3" fmla="*/ 1595872 w 16642435"/>
              <a:gd name="connsiteY3" fmla="*/ 865 h 10569097"/>
              <a:gd name="connsiteX4" fmla="*/ 6113264 w 16642435"/>
              <a:gd name="connsiteY4" fmla="*/ 8385 h 10569097"/>
              <a:gd name="connsiteX5" fmla="*/ 14828023 w 16642435"/>
              <a:gd name="connsiteY5" fmla="*/ 25728 h 10569097"/>
              <a:gd name="connsiteX6" fmla="*/ 16310739 w 16642435"/>
              <a:gd name="connsiteY6" fmla="*/ 4654674 h 10569097"/>
              <a:gd name="connsiteX7" fmla="*/ 16089252 w 16642435"/>
              <a:gd name="connsiteY7" fmla="*/ 10164645 h 10569097"/>
              <a:gd name="connsiteX8" fmla="*/ 11489519 w 16642435"/>
              <a:gd name="connsiteY8" fmla="*/ 10313902 h 10569097"/>
              <a:gd name="connsiteX9" fmla="*/ 2809976 w 16642435"/>
              <a:gd name="connsiteY9" fmla="*/ 10430016 h 10569097"/>
              <a:gd name="connsiteX10" fmla="*/ 447268 w 16642435"/>
              <a:gd name="connsiteY10" fmla="*/ 10256508 h 10569097"/>
              <a:gd name="connsiteX0" fmla="*/ 447268 w 16396839"/>
              <a:gd name="connsiteY0" fmla="*/ 10256508 h 10569097"/>
              <a:gd name="connsiteX1" fmla="*/ 151526 w 16396839"/>
              <a:gd name="connsiteY1" fmla="*/ 6900750 h 10569097"/>
              <a:gd name="connsiteX2" fmla="*/ 194 w 16396839"/>
              <a:gd name="connsiteY2" fmla="*/ 1376015 h 10569097"/>
              <a:gd name="connsiteX3" fmla="*/ 1595872 w 16396839"/>
              <a:gd name="connsiteY3" fmla="*/ 865 h 10569097"/>
              <a:gd name="connsiteX4" fmla="*/ 6113264 w 16396839"/>
              <a:gd name="connsiteY4" fmla="*/ 8385 h 10569097"/>
              <a:gd name="connsiteX5" fmla="*/ 14828023 w 16396839"/>
              <a:gd name="connsiteY5" fmla="*/ 25728 h 10569097"/>
              <a:gd name="connsiteX6" fmla="*/ 16310739 w 16396839"/>
              <a:gd name="connsiteY6" fmla="*/ 4654674 h 10569097"/>
              <a:gd name="connsiteX7" fmla="*/ 16089252 w 16396839"/>
              <a:gd name="connsiteY7" fmla="*/ 10164645 h 10569097"/>
              <a:gd name="connsiteX8" fmla="*/ 11489519 w 16396839"/>
              <a:gd name="connsiteY8" fmla="*/ 10313902 h 10569097"/>
              <a:gd name="connsiteX9" fmla="*/ 2809976 w 16396839"/>
              <a:gd name="connsiteY9" fmla="*/ 10430016 h 10569097"/>
              <a:gd name="connsiteX10" fmla="*/ 447268 w 16396839"/>
              <a:gd name="connsiteY10" fmla="*/ 10256508 h 10569097"/>
              <a:gd name="connsiteX0" fmla="*/ 280968 w 16396839"/>
              <a:gd name="connsiteY0" fmla="*/ 10134165 h 10518522"/>
              <a:gd name="connsiteX1" fmla="*/ 151526 w 16396839"/>
              <a:gd name="connsiteY1" fmla="*/ 6900750 h 10518522"/>
              <a:gd name="connsiteX2" fmla="*/ 194 w 16396839"/>
              <a:gd name="connsiteY2" fmla="*/ 1376015 h 10518522"/>
              <a:gd name="connsiteX3" fmla="*/ 1595872 w 16396839"/>
              <a:gd name="connsiteY3" fmla="*/ 865 h 10518522"/>
              <a:gd name="connsiteX4" fmla="*/ 6113264 w 16396839"/>
              <a:gd name="connsiteY4" fmla="*/ 8385 h 10518522"/>
              <a:gd name="connsiteX5" fmla="*/ 14828023 w 16396839"/>
              <a:gd name="connsiteY5" fmla="*/ 25728 h 10518522"/>
              <a:gd name="connsiteX6" fmla="*/ 16310739 w 16396839"/>
              <a:gd name="connsiteY6" fmla="*/ 4654674 h 10518522"/>
              <a:gd name="connsiteX7" fmla="*/ 16089252 w 16396839"/>
              <a:gd name="connsiteY7" fmla="*/ 10164645 h 10518522"/>
              <a:gd name="connsiteX8" fmla="*/ 11489519 w 16396839"/>
              <a:gd name="connsiteY8" fmla="*/ 10313902 h 10518522"/>
              <a:gd name="connsiteX9" fmla="*/ 2809976 w 16396839"/>
              <a:gd name="connsiteY9" fmla="*/ 10430016 h 10518522"/>
              <a:gd name="connsiteX10" fmla="*/ 280968 w 16396839"/>
              <a:gd name="connsiteY10" fmla="*/ 10134165 h 10518522"/>
              <a:gd name="connsiteX0" fmla="*/ 280968 w 16394427"/>
              <a:gd name="connsiteY0" fmla="*/ 10134165 h 10518522"/>
              <a:gd name="connsiteX1" fmla="*/ 151526 w 16394427"/>
              <a:gd name="connsiteY1" fmla="*/ 6900750 h 10518522"/>
              <a:gd name="connsiteX2" fmla="*/ 194 w 16394427"/>
              <a:gd name="connsiteY2" fmla="*/ 1376015 h 10518522"/>
              <a:gd name="connsiteX3" fmla="*/ 1595872 w 16394427"/>
              <a:gd name="connsiteY3" fmla="*/ 865 h 10518522"/>
              <a:gd name="connsiteX4" fmla="*/ 6113264 w 16394427"/>
              <a:gd name="connsiteY4" fmla="*/ 8385 h 10518522"/>
              <a:gd name="connsiteX5" fmla="*/ 14828023 w 16394427"/>
              <a:gd name="connsiteY5" fmla="*/ 25728 h 10518522"/>
              <a:gd name="connsiteX6" fmla="*/ 16310739 w 16394427"/>
              <a:gd name="connsiteY6" fmla="*/ 4654674 h 10518522"/>
              <a:gd name="connsiteX7" fmla="*/ 15964526 w 16394427"/>
              <a:gd name="connsiteY7" fmla="*/ 10189113 h 10518522"/>
              <a:gd name="connsiteX8" fmla="*/ 11489519 w 16394427"/>
              <a:gd name="connsiteY8" fmla="*/ 10313902 h 10518522"/>
              <a:gd name="connsiteX9" fmla="*/ 2809976 w 16394427"/>
              <a:gd name="connsiteY9" fmla="*/ 10430016 h 10518522"/>
              <a:gd name="connsiteX10" fmla="*/ 280968 w 16394427"/>
              <a:gd name="connsiteY10" fmla="*/ 10134165 h 1051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94427" h="10518522">
                <a:moveTo>
                  <a:pt x="280968" y="10134165"/>
                </a:moveTo>
                <a:cubicBezTo>
                  <a:pt x="-162107" y="9545954"/>
                  <a:pt x="198322" y="8360442"/>
                  <a:pt x="151526" y="6900750"/>
                </a:cubicBezTo>
                <a:cubicBezTo>
                  <a:pt x="104730" y="5441058"/>
                  <a:pt x="8923" y="2525997"/>
                  <a:pt x="194" y="1376015"/>
                </a:cubicBezTo>
                <a:cubicBezTo>
                  <a:pt x="-8535" y="226033"/>
                  <a:pt x="272550" y="-16684"/>
                  <a:pt x="1595872" y="865"/>
                </a:cubicBezTo>
                <a:cubicBezTo>
                  <a:pt x="2690336" y="167193"/>
                  <a:pt x="4857564" y="8320"/>
                  <a:pt x="6113264" y="8385"/>
                </a:cubicBezTo>
                <a:lnTo>
                  <a:pt x="14828023" y="25728"/>
                </a:lnTo>
                <a:cubicBezTo>
                  <a:pt x="16866348" y="17113"/>
                  <a:pt x="16343499" y="579770"/>
                  <a:pt x="16310739" y="4654674"/>
                </a:cubicBezTo>
                <a:cubicBezTo>
                  <a:pt x="16331126" y="5744396"/>
                  <a:pt x="16468297" y="9735283"/>
                  <a:pt x="15964526" y="10189113"/>
                </a:cubicBezTo>
                <a:cubicBezTo>
                  <a:pt x="15460755" y="10642943"/>
                  <a:pt x="13554176" y="10275802"/>
                  <a:pt x="11489519" y="10313902"/>
                </a:cubicBezTo>
                <a:cubicBezTo>
                  <a:pt x="9653462" y="10669502"/>
                  <a:pt x="4678068" y="10459972"/>
                  <a:pt x="2809976" y="10430016"/>
                </a:cubicBezTo>
                <a:cubicBezTo>
                  <a:pt x="941884" y="10400060"/>
                  <a:pt x="724043" y="10722376"/>
                  <a:pt x="280968" y="1013416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C9756E9-A957-4429-9C15-03FCB2C6B9CA}"/>
              </a:ext>
            </a:extLst>
          </p:cNvPr>
          <p:cNvGrpSpPr/>
          <p:nvPr/>
        </p:nvGrpSpPr>
        <p:grpSpPr>
          <a:xfrm>
            <a:off x="0" y="6185647"/>
            <a:ext cx="12192000" cy="883259"/>
            <a:chOff x="0" y="5656716"/>
            <a:chExt cx="12926997" cy="1418998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6AE7399-3824-4FFF-B5EE-270539643E45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9" name="图片 8">
                <a:extLst>
                  <a:ext uri="{FF2B5EF4-FFF2-40B4-BE49-F238E27FC236}">
                    <a16:creationId xmlns="" xmlns:a16="http://schemas.microsoft.com/office/drawing/2014/main" id="{30449023-7CC1-4575-8945-BC6ED8EBD2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A65DA144-FA2A-4A6F-B153-8BA1108EC5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D6180022-D033-4719-9AC6-7B690BDCA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1" name="图形 10">
            <a:extLst>
              <a:ext uri="{FF2B5EF4-FFF2-40B4-BE49-F238E27FC236}">
                <a16:creationId xmlns="" xmlns:a16="http://schemas.microsoft.com/office/drawing/2014/main" id="{E0671FF9-DBF0-4405-8885-A4072A39A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270" y="4756833"/>
            <a:ext cx="1784001" cy="1991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DC46CC18-199A-45C4-A7E4-0B91CB7765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6985">
            <a:off x="9179305" y="160847"/>
            <a:ext cx="2646781" cy="140107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8AC0289-530A-4123-AC85-F115C715C6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08" y="6000964"/>
            <a:ext cx="6311541" cy="1067942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47349A0-4081-4B27-91D5-11768B059018}"/>
              </a:ext>
            </a:extLst>
          </p:cNvPr>
          <p:cNvSpPr/>
          <p:nvPr/>
        </p:nvSpPr>
        <p:spPr>
          <a:xfrm>
            <a:off x="2855135" y="117468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62BD53D-22BF-492D-9770-EDBBA2EEFF81}"/>
              </a:ext>
            </a:extLst>
          </p:cNvPr>
          <p:cNvSpPr txBox="1"/>
          <p:nvPr/>
        </p:nvSpPr>
        <p:spPr>
          <a:xfrm>
            <a:off x="3346251" y="1156618"/>
            <a:ext cx="5881522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9" name="Rounded Rectangular Callout 22">
            <a:extLst>
              <a:ext uri="{FF2B5EF4-FFF2-40B4-BE49-F238E27FC236}">
                <a16:creationId xmlns="" xmlns:a16="http://schemas.microsoft.com/office/drawing/2014/main" id="{E0B82137-D4B8-44D1-B3AB-E7D74B378204}"/>
              </a:ext>
            </a:extLst>
          </p:cNvPr>
          <p:cNvSpPr/>
          <p:nvPr/>
        </p:nvSpPr>
        <p:spPr>
          <a:xfrm>
            <a:off x="1900089" y="2548412"/>
            <a:ext cx="8773847" cy="3426860"/>
          </a:xfrm>
          <a:prstGeom prst="wedgeRoundRectCallout">
            <a:avLst/>
          </a:prstGeom>
          <a:blipFill>
            <a:blip r:embed="rId10">
              <a:alphaModFix amt="53000"/>
            </a:blip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8" name="Cloud 27">
            <a:extLst>
              <a:ext uri="{FF2B5EF4-FFF2-40B4-BE49-F238E27FC236}">
                <a16:creationId xmlns="" xmlns:a16="http://schemas.microsoft.com/office/drawing/2014/main" id="{A2C47B6A-A31F-49A1-96A8-098CD45D735D}"/>
              </a:ext>
            </a:extLst>
          </p:cNvPr>
          <p:cNvSpPr/>
          <p:nvPr/>
        </p:nvSpPr>
        <p:spPr>
          <a:xfrm>
            <a:off x="8651815" y="1840176"/>
            <a:ext cx="3041484" cy="980297"/>
          </a:xfrm>
          <a:prstGeom prst="cloud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Thảo luận nhóm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1CD6789-7095-4FF4-BEBE-3D364B55E87F}"/>
              </a:ext>
            </a:extLst>
          </p:cNvPr>
          <p:cNvSpPr txBox="1"/>
          <p:nvPr/>
        </p:nvSpPr>
        <p:spPr>
          <a:xfrm>
            <a:off x="2193178" y="3271732"/>
            <a:ext cx="8531395" cy="176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32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bánh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lửa</a:t>
            </a:r>
            <a:r>
              <a:rPr lang="en-US" sz="32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cưa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ngấy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1">
            <a:extLst>
              <a:ext uri="{FF2B5EF4-FFF2-40B4-BE49-F238E27FC236}">
                <a16:creationId xmlns="" xmlns:a16="http://schemas.microsoft.com/office/drawing/2014/main" id="{F019E03D-A820-4335-9017-C7FAB116F481}"/>
              </a:ext>
            </a:extLst>
          </p:cNvPr>
          <p:cNvSpPr txBox="1"/>
          <p:nvPr/>
        </p:nvSpPr>
        <p:spPr>
          <a:xfrm>
            <a:off x="3065584" y="2270080"/>
            <a:ext cx="6060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lphaLcPeriod"/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7" name="Oval Callout 6">
            <a:extLst>
              <a:ext uri="{FF2B5EF4-FFF2-40B4-BE49-F238E27FC236}">
                <a16:creationId xmlns="" xmlns:a16="http://schemas.microsoft.com/office/drawing/2014/main" id="{68FC4E0E-CCA5-429E-96A9-14D8B216AE3B}"/>
              </a:ext>
            </a:extLst>
          </p:cNvPr>
          <p:cNvSpPr/>
          <p:nvPr/>
        </p:nvSpPr>
        <p:spPr>
          <a:xfrm>
            <a:off x="3358514" y="3901296"/>
            <a:ext cx="5474970" cy="1652270"/>
          </a:xfrm>
          <a:prstGeom prst="wedgeEllipse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nghìn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434D3D3C-9669-4A4C-88BF-EA5920D2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75" y="3302196"/>
            <a:ext cx="3354731" cy="33547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42BC8C29-E209-4201-B27A-B4D5373CFB04}"/>
              </a:ext>
            </a:extLst>
          </p:cNvPr>
          <p:cNvSpPr/>
          <p:nvPr/>
        </p:nvSpPr>
        <p:spPr>
          <a:xfrm>
            <a:off x="4152045" y="159360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8F362E-A630-41C0-A161-1D98F497F66E}"/>
              </a:ext>
            </a:extLst>
          </p:cNvPr>
          <p:cNvSpPr txBox="1"/>
          <p:nvPr/>
        </p:nvSpPr>
        <p:spPr>
          <a:xfrm>
            <a:off x="4761645" y="1495314"/>
            <a:ext cx="379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000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5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1">
            <a:extLst>
              <a:ext uri="{FF2B5EF4-FFF2-40B4-BE49-F238E27FC236}">
                <a16:creationId xmlns="" xmlns:a16="http://schemas.microsoft.com/office/drawing/2014/main" id="{F019E03D-A820-4335-9017-C7FAB116F481}"/>
              </a:ext>
            </a:extLst>
          </p:cNvPr>
          <p:cNvSpPr txBox="1"/>
          <p:nvPr/>
        </p:nvSpPr>
        <p:spPr>
          <a:xfrm>
            <a:off x="3627120" y="2513639"/>
            <a:ext cx="578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7" name="Oval Callout 6">
            <a:extLst>
              <a:ext uri="{FF2B5EF4-FFF2-40B4-BE49-F238E27FC236}">
                <a16:creationId xmlns="" xmlns:a16="http://schemas.microsoft.com/office/drawing/2014/main" id="{68FC4E0E-CCA5-429E-96A9-14D8B216AE3B}"/>
              </a:ext>
            </a:extLst>
          </p:cNvPr>
          <p:cNvSpPr/>
          <p:nvPr/>
        </p:nvSpPr>
        <p:spPr>
          <a:xfrm>
            <a:off x="3358514" y="3901296"/>
            <a:ext cx="6629548" cy="1652270"/>
          </a:xfrm>
          <a:prstGeom prst="wedgeEllipse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434D3D3C-9669-4A4C-88BF-EA5920D2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75" y="3302196"/>
            <a:ext cx="3354731" cy="33547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42BC8C29-E209-4201-B27A-B4D5373CFB04}"/>
              </a:ext>
            </a:extLst>
          </p:cNvPr>
          <p:cNvSpPr/>
          <p:nvPr/>
        </p:nvSpPr>
        <p:spPr>
          <a:xfrm>
            <a:off x="4785092" y="174882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8F362E-A630-41C0-A161-1D98F497F66E}"/>
              </a:ext>
            </a:extLst>
          </p:cNvPr>
          <p:cNvSpPr txBox="1"/>
          <p:nvPr/>
        </p:nvSpPr>
        <p:spPr>
          <a:xfrm>
            <a:off x="5394692" y="1650534"/>
            <a:ext cx="379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000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0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1">
            <a:extLst>
              <a:ext uri="{FF2B5EF4-FFF2-40B4-BE49-F238E27FC236}">
                <a16:creationId xmlns="" xmlns:a16="http://schemas.microsoft.com/office/drawing/2014/main" id="{F019E03D-A820-4335-9017-C7FAB116F481}"/>
              </a:ext>
            </a:extLst>
          </p:cNvPr>
          <p:cNvSpPr txBox="1"/>
          <p:nvPr/>
        </p:nvSpPr>
        <p:spPr>
          <a:xfrm>
            <a:off x="2892668" y="2351782"/>
            <a:ext cx="6406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Theo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7" name="Oval Callout 6">
            <a:extLst>
              <a:ext uri="{FF2B5EF4-FFF2-40B4-BE49-F238E27FC236}">
                <a16:creationId xmlns="" xmlns:a16="http://schemas.microsoft.com/office/drawing/2014/main" id="{68FC4E0E-CCA5-429E-96A9-14D8B216AE3B}"/>
              </a:ext>
            </a:extLst>
          </p:cNvPr>
          <p:cNvSpPr/>
          <p:nvPr/>
        </p:nvSpPr>
        <p:spPr>
          <a:xfrm>
            <a:off x="3346790" y="3821722"/>
            <a:ext cx="6078563" cy="1992923"/>
          </a:xfrm>
          <a:prstGeom prst="wedgeEllipseCallou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nở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434D3D3C-9669-4A4C-88BF-EA5920D2D4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75" y="3302196"/>
            <a:ext cx="3354731" cy="33547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42BC8C29-E209-4201-B27A-B4D5373CFB04}"/>
              </a:ext>
            </a:extLst>
          </p:cNvPr>
          <p:cNvSpPr/>
          <p:nvPr/>
        </p:nvSpPr>
        <p:spPr>
          <a:xfrm>
            <a:off x="4152045" y="159360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E8F362E-A630-41C0-A161-1D98F497F66E}"/>
              </a:ext>
            </a:extLst>
          </p:cNvPr>
          <p:cNvSpPr txBox="1"/>
          <p:nvPr/>
        </p:nvSpPr>
        <p:spPr>
          <a:xfrm>
            <a:off x="4761645" y="1495314"/>
            <a:ext cx="3798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000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8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="" xmlns:a16="http://schemas.microsoft.com/office/drawing/2014/main" id="{247FD368-B523-40D9-BD06-8360E2E5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59745" y="-2659746"/>
            <a:ext cx="6872512" cy="12192003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6B76D08B-396D-40E0-B4A7-F35A48598765}"/>
              </a:ext>
            </a:extLst>
          </p:cNvPr>
          <p:cNvGrpSpPr/>
          <p:nvPr/>
        </p:nvGrpSpPr>
        <p:grpSpPr>
          <a:xfrm>
            <a:off x="0" y="6355716"/>
            <a:ext cx="12192000" cy="713190"/>
            <a:chOff x="0" y="5656716"/>
            <a:chExt cx="12926997" cy="1418998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99EFFB80-EFA6-4107-B0E5-C93A9A2293AE}"/>
                </a:ext>
              </a:extLst>
            </p:cNvPr>
            <p:cNvGrpSpPr/>
            <p:nvPr/>
          </p:nvGrpSpPr>
          <p:grpSpPr>
            <a:xfrm>
              <a:off x="0" y="5656716"/>
              <a:ext cx="8788893" cy="1418998"/>
              <a:chOff x="0" y="5388478"/>
              <a:chExt cx="10450286" cy="1687236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60A55B76-B433-4977-8D7F-4EC88176C8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388478"/>
                <a:ext cx="5529943" cy="1687236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CBEF935A-F5C1-449E-94EC-B4140F395A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0343" y="5388478"/>
                <a:ext cx="5529943" cy="1687236"/>
              </a:xfrm>
              <a:prstGeom prst="rect">
                <a:avLst/>
              </a:prstGeom>
            </p:spPr>
          </p:pic>
        </p:grp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A47AD331-2D26-47E4-83E8-62589BD5C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208" y="5656716"/>
              <a:ext cx="4650789" cy="1418998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4E71863-AB05-4C8C-8EFE-E4E2DD96D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86" y="6033413"/>
            <a:ext cx="859819" cy="644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8DE73812-B989-40B0-A0CA-DE9C73386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38" y="93682"/>
            <a:ext cx="721536" cy="45639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形 25">
            <a:extLst>
              <a:ext uri="{FF2B5EF4-FFF2-40B4-BE49-F238E27FC236}">
                <a16:creationId xmlns="" xmlns:a16="http://schemas.microsoft.com/office/drawing/2014/main" id="{5F373988-CFC3-4EDB-AEE9-057F9893FA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662" y="233137"/>
            <a:ext cx="868735" cy="868735"/>
          </a:xfrm>
          <a:prstGeom prst="rect">
            <a:avLst/>
          </a:prstGeom>
        </p:spPr>
      </p:pic>
      <p:pic>
        <p:nvPicPr>
          <p:cNvPr id="59" name="图片 34">
            <a:extLst>
              <a:ext uri="{FF2B5EF4-FFF2-40B4-BE49-F238E27FC236}">
                <a16:creationId xmlns="" xmlns:a16="http://schemas.microsoft.com/office/drawing/2014/main" id="{BD5191DD-4555-45A5-92A3-1576E80E0A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245" y="6033413"/>
            <a:ext cx="1076474" cy="6444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90" y="532769"/>
            <a:ext cx="1168901" cy="8566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63C56CB-7634-494E-ADC5-FFE21614CDC6}"/>
              </a:ext>
            </a:extLst>
          </p:cNvPr>
          <p:cNvSpPr txBox="1"/>
          <p:nvPr/>
        </p:nvSpPr>
        <p:spPr>
          <a:xfrm>
            <a:off x="3799943" y="695923"/>
            <a:ext cx="662247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lòng hai khổ thơ  đầu</a:t>
            </a:r>
            <a:endParaRPr lang="en-US" sz="3200" b="1" dirty="0">
              <a:solidFill>
                <a:schemeClr val="accent5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1B4A1F72-D2CB-416A-984E-B540BE50B181}"/>
              </a:ext>
            </a:extLst>
          </p:cNvPr>
          <p:cNvSpPr/>
          <p:nvPr/>
        </p:nvSpPr>
        <p:spPr>
          <a:xfrm>
            <a:off x="2889910" y="621931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54BC918-6DEF-4F9D-A20E-2ED4373DBDD1}"/>
              </a:ext>
            </a:extLst>
          </p:cNvPr>
          <p:cNvSpPr/>
          <p:nvPr/>
        </p:nvSpPr>
        <p:spPr>
          <a:xfrm>
            <a:off x="4433249" y="1691271"/>
            <a:ext cx="410092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 qua còn lấm tấm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Chen lẫn màu lá xanh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nay bừng lửa thẫm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 rực cháy trên cành.</a:t>
            </a:r>
          </a:p>
          <a:p>
            <a:pPr>
              <a:defRPr/>
            </a:pP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Sao mà nhanh!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Phượng nở nghìn mắt lửa,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dãy phố nhà mình,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trời hoa phượng đỏ. </a:t>
            </a:r>
          </a:p>
        </p:txBody>
      </p:sp>
    </p:spTree>
    <p:extLst>
      <p:ext uri="{BB962C8B-B14F-4D97-AF65-F5344CB8AC3E}">
        <p14:creationId xmlns:p14="http://schemas.microsoft.com/office/powerpoint/2010/main" val="24666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lowchart: Document 70">
            <a:extLst>
              <a:ext uri="{FF2B5EF4-FFF2-40B4-BE49-F238E27FC236}">
                <a16:creationId xmlns=""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07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CDE87D-CBEC-4DDC-AA91-090777003796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6.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6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 descr="Dạo quanh khu vườn xinh đẹp qua những bức tranh tô màu bông hoa cho bé -  Kids Art&amp;amp;Music Saigon">
            <a:extLst>
              <a:ext uri="{FF2B5EF4-FFF2-40B4-BE49-F238E27FC236}">
                <a16:creationId xmlns="" xmlns:a16="http://schemas.microsoft.com/office/drawing/2014/main" id="{FBBBA6BD-C55C-400F-9D49-A7E3E727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7275" y="1352512"/>
            <a:ext cx="3479463" cy="4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55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235</Words>
  <Application>Microsoft Office PowerPoint</Application>
  <PresentationFormat>Widescreen</PresentationFormat>
  <Paragraphs>41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Arial</vt:lpstr>
      <vt:lpstr>Arial Rounded MT Bold</vt:lpstr>
      <vt:lpstr>Arial-Rounded</vt:lpstr>
      <vt:lpstr>Calibri</vt:lpstr>
      <vt:lpstr>Coiny</vt:lpstr>
      <vt:lpstr>等线</vt:lpstr>
      <vt:lpstr>等线 Light</vt:lpstr>
      <vt:lpstr>Times New Roman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1055</dc:title>
  <dc:creator>DELL</dc:creator>
  <cp:lastModifiedBy>HP</cp:lastModifiedBy>
  <cp:revision>107</cp:revision>
  <dcterms:modified xsi:type="dcterms:W3CDTF">2025-04-27T05:09:24Z</dcterms:modified>
</cp:coreProperties>
</file>