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0" r:id="rId3"/>
    <p:sldMasterId id="2147483722" r:id="rId4"/>
    <p:sldMasterId id="2147483734" r:id="rId5"/>
  </p:sldMasterIdLst>
  <p:notesMasterIdLst>
    <p:notesMasterId r:id="rId27"/>
  </p:notesMasterIdLst>
  <p:sldIdLst>
    <p:sldId id="2007577134" r:id="rId6"/>
    <p:sldId id="267" r:id="rId7"/>
    <p:sldId id="2007577127" r:id="rId8"/>
    <p:sldId id="262" r:id="rId9"/>
    <p:sldId id="268" r:id="rId10"/>
    <p:sldId id="269" r:id="rId11"/>
    <p:sldId id="270" r:id="rId12"/>
    <p:sldId id="271" r:id="rId13"/>
    <p:sldId id="259" r:id="rId14"/>
    <p:sldId id="257" r:id="rId15"/>
    <p:sldId id="2007577135" r:id="rId16"/>
    <p:sldId id="2007577112" r:id="rId17"/>
    <p:sldId id="1123" r:id="rId18"/>
    <p:sldId id="313" r:id="rId19"/>
    <p:sldId id="2007577128" r:id="rId20"/>
    <p:sldId id="2007577129" r:id="rId21"/>
    <p:sldId id="2007577123" r:id="rId22"/>
    <p:sldId id="2007577130" r:id="rId23"/>
    <p:sldId id="2007577119" r:id="rId24"/>
    <p:sldId id="2007577131" r:id="rId25"/>
    <p:sldId id="261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45"/>
    <a:srgbClr val="FFE669"/>
    <a:srgbClr val="F22849"/>
    <a:srgbClr val="FFB83B"/>
    <a:srgbClr val="FFFF99"/>
    <a:srgbClr val="FF6600"/>
    <a:srgbClr val="FDF3ED"/>
    <a:srgbClr val="FBE5E5"/>
    <a:srgbClr val="F3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4660"/>
  </p:normalViewPr>
  <p:slideViewPr>
    <p:cSldViewPr snapToGrid="0">
      <p:cViewPr varScale="1">
        <p:scale>
          <a:sx n="65" d="100"/>
          <a:sy n="65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87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5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606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999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693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46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98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78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03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63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2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37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7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63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89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5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7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2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68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4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12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02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18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3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2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1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0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81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2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7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7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3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97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9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3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17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6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4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=""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=""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=""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53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2025/4/27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06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4/27/2025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81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45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5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7.png"/><Relationship Id="rId5" Type="http://schemas.openxmlformats.org/officeDocument/2006/relationships/image" Target="../media/image3.png"/><Relationship Id="rId4" Type="http://schemas.openxmlformats.org/officeDocument/2006/relationships/image" Target="../media/image15.pn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2.mp3"/><Relationship Id="rId7" Type="http://schemas.openxmlformats.org/officeDocument/2006/relationships/image" Target="../media/image55.png"/><Relationship Id="rId2" Type="http://schemas.microsoft.com/office/2007/relationships/media" Target="../media/media2.mp3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microsoft.com/office/2007/relationships/hdphoto" Target="../media/hdphoto20.wdp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microsoft.com/office/2007/relationships/hdphoto" Target="../media/hdphoto2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8.png"/><Relationship Id="rId5" Type="http://schemas.openxmlformats.org/officeDocument/2006/relationships/image" Target="../media/image66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36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slide" Target="slide3.xml"/><Relationship Id="rId10" Type="http://schemas.microsoft.com/office/2007/relationships/hdphoto" Target="../media/hdphoto2.wdp"/><Relationship Id="rId4" Type="http://schemas.openxmlformats.org/officeDocument/2006/relationships/image" Target="../media/image22.jpg"/><Relationship Id="rId9" Type="http://schemas.openxmlformats.org/officeDocument/2006/relationships/image" Target="../media/image26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12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38.png"/><Relationship Id="rId26" Type="http://schemas.openxmlformats.org/officeDocument/2006/relationships/image" Target="../media/image42.png"/><Relationship Id="rId3" Type="http://schemas.openxmlformats.org/officeDocument/2006/relationships/image" Target="../media/image33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36.png"/><Relationship Id="rId17" Type="http://schemas.openxmlformats.org/officeDocument/2006/relationships/slide" Target="slide5.xml"/><Relationship Id="rId25" Type="http://schemas.microsoft.com/office/2007/relationships/hdphoto" Target="../media/hdphoto13.wdp"/><Relationship Id="rId33" Type="http://schemas.openxmlformats.org/officeDocument/2006/relationships/image" Target="../media/image45.png"/><Relationship Id="rId2" Type="http://schemas.openxmlformats.org/officeDocument/2006/relationships/image" Target="../media/image32.jpg"/><Relationship Id="rId16" Type="http://schemas.microsoft.com/office/2007/relationships/hdphoto" Target="../media/hdphoto9.wdp"/><Relationship Id="rId20" Type="http://schemas.openxmlformats.org/officeDocument/2006/relationships/image" Target="../media/image39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4.png"/><Relationship Id="rId11" Type="http://schemas.openxmlformats.org/officeDocument/2006/relationships/slide" Target="slide7.xml"/><Relationship Id="rId24" Type="http://schemas.openxmlformats.org/officeDocument/2006/relationships/image" Target="../media/image41.png"/><Relationship Id="rId32" Type="http://schemas.openxmlformats.org/officeDocument/2006/relationships/image" Target="../media/image44.gif"/><Relationship Id="rId5" Type="http://schemas.openxmlformats.org/officeDocument/2006/relationships/slide" Target="slide4.xml"/><Relationship Id="rId15" Type="http://schemas.openxmlformats.org/officeDocument/2006/relationships/image" Target="../media/image37.png"/><Relationship Id="rId23" Type="http://schemas.microsoft.com/office/2007/relationships/hdphoto" Target="../media/hdphoto12.wdp"/><Relationship Id="rId28" Type="http://schemas.openxmlformats.org/officeDocument/2006/relationships/image" Target="../media/image24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35.png"/><Relationship Id="rId14" Type="http://schemas.openxmlformats.org/officeDocument/2006/relationships/slide" Target="slide8.xml"/><Relationship Id="rId22" Type="http://schemas.openxmlformats.org/officeDocument/2006/relationships/image" Target="../media/image40.png"/><Relationship Id="rId27" Type="http://schemas.microsoft.com/office/2007/relationships/hdphoto" Target="../media/hdphoto14.wdp"/><Relationship Id="rId30" Type="http://schemas.openxmlformats.org/officeDocument/2006/relationships/image" Target="../media/image43.png"/><Relationship Id="rId35" Type="http://schemas.openxmlformats.org/officeDocument/2006/relationships/image" Target="../media/image46.gif"/><Relationship Id="rId8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18.wdp"/><Relationship Id="rId11" Type="http://schemas.openxmlformats.org/officeDocument/2006/relationships/image" Target="../media/image51.gif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7.xml"/><Relationship Id="rId6" Type="http://schemas.microsoft.com/office/2007/relationships/hdphoto" Target="../media/hdphoto18.wdp"/><Relationship Id="rId5" Type="http://schemas.openxmlformats.org/officeDocument/2006/relationships/image" Target="../media/image49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png"/><Relationship Id="rId11" Type="http://schemas.openxmlformats.org/officeDocument/2006/relationships/image" Target="../media/image52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3141505" y="2390886"/>
            <a:ext cx="5908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5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3C3B5C0-702C-4E56-803E-E80C5B16F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2125" y="1118223"/>
            <a:ext cx="4217933" cy="358989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00701" y="4734714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88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vẽ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9" y="5273586"/>
              <a:ext cx="59092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này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FC71C76-791D-4E9F-8EEA-6B21281B1F93}"/>
              </a:ext>
            </a:extLst>
          </p:cNvPr>
          <p:cNvSpPr txBox="1"/>
          <p:nvPr/>
        </p:nvSpPr>
        <p:spPr>
          <a:xfrm>
            <a:off x="4708335" y="388135"/>
            <a:ext cx="3821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194" y="4213135"/>
            <a:ext cx="2866554" cy="26448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959" y="726167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35615" y="3461150"/>
            <a:ext cx="4238849" cy="4238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DE24E3C-83A7-4A39-8F5C-ED08A53DF368}"/>
              </a:ext>
            </a:extLst>
          </p:cNvPr>
          <p:cNvSpPr txBox="1"/>
          <p:nvPr/>
        </p:nvSpPr>
        <p:spPr>
          <a:xfrm>
            <a:off x="2582171" y="2184537"/>
            <a:ext cx="69682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7: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42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=""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8" y="2758299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525164" y="192241"/>
            <a:ext cx="225093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=""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9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=""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3" y="2659858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=""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6" y="4678354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=""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141" y="89333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5" y="2478316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=""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950759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mẫu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372416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pic>
        <p:nvPicPr>
          <p:cNvPr id="3" name="[hanhtrangso.nxbgd.vn] Đọc_ Hoa Phượng_HTS">
            <a:hlinkClick r:id="" action="ppaction://media"/>
            <a:extLst>
              <a:ext uri="{FF2B5EF4-FFF2-40B4-BE49-F238E27FC236}">
                <a16:creationId xmlns="" xmlns:a16="http://schemas.microsoft.com/office/drawing/2014/main" id="{2628E538-735E-4C78-984A-998963F8D1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8030" y="5598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4185542" y="1674397"/>
            <a:ext cx="3820915" cy="851654"/>
          </a:xfrm>
          <a:prstGeom prst="roundRect">
            <a:avLst>
              <a:gd name="adj" fmla="val 2969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F5FF75-BD85-44DB-B8AB-E1D0C463B48B}"/>
              </a:ext>
            </a:extLst>
          </p:cNvPr>
          <p:cNvSpPr txBox="1"/>
          <p:nvPr/>
        </p:nvSpPr>
        <p:spPr>
          <a:xfrm>
            <a:off x="1202076" y="3213336"/>
            <a:ext cx="10674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 tấm: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ít, xuất hiện rải rác trên cành lá;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nở rộ, nở rất nhanh và nhiều;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</a:t>
            </a:r>
            <a:r>
              <a:rPr lang="vi-VN" sz="3600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đây có nghĩa là hoa phượng như những ngọn lửa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2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=""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012491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D64242FA-C5C6-4B80-ADE4-B20C04FCF4A8}"/>
              </a:ext>
            </a:extLst>
          </p:cNvPr>
          <p:cNvCxnSpPr>
            <a:cxnSpLocks/>
          </p:cNvCxnSpPr>
          <p:nvPr/>
        </p:nvCxnSpPr>
        <p:spPr>
          <a:xfrm flipH="1">
            <a:off x="5580184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7156AAA-3952-4467-8AC1-1BA3DA9488CF}"/>
              </a:ext>
            </a:extLst>
          </p:cNvPr>
          <p:cNvCxnSpPr>
            <a:cxnSpLocks/>
          </p:cNvCxnSpPr>
          <p:nvPr/>
        </p:nvCxnSpPr>
        <p:spPr>
          <a:xfrm flipH="1">
            <a:off x="5454226" y="2182913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A6F82871-8E2C-44A3-9613-2EF7685032A4}"/>
              </a:ext>
            </a:extLst>
          </p:cNvPr>
          <p:cNvCxnSpPr>
            <a:cxnSpLocks/>
          </p:cNvCxnSpPr>
          <p:nvPr/>
        </p:nvCxnSpPr>
        <p:spPr>
          <a:xfrm flipH="1">
            <a:off x="5813890" y="2612227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AAE882B5-291C-4952-A324-2929C682B53C}"/>
              </a:ext>
            </a:extLst>
          </p:cNvPr>
          <p:cNvCxnSpPr>
            <a:cxnSpLocks/>
          </p:cNvCxnSpPr>
          <p:nvPr/>
        </p:nvCxnSpPr>
        <p:spPr>
          <a:xfrm flipH="1">
            <a:off x="5813890" y="29996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F09C8BC-E3FA-47F0-86A9-DD255594EC82}"/>
              </a:ext>
            </a:extLst>
          </p:cNvPr>
          <p:cNvCxnSpPr>
            <a:cxnSpLocks/>
          </p:cNvCxnSpPr>
          <p:nvPr/>
        </p:nvCxnSpPr>
        <p:spPr>
          <a:xfrm flipH="1">
            <a:off x="5570805" y="380349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17E0A0FD-3309-4B90-A61A-19C1FC8331A0}"/>
              </a:ext>
            </a:extLst>
          </p:cNvPr>
          <p:cNvCxnSpPr>
            <a:cxnSpLocks/>
          </p:cNvCxnSpPr>
          <p:nvPr/>
        </p:nvCxnSpPr>
        <p:spPr>
          <a:xfrm flipH="1">
            <a:off x="5958278" y="4308527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D448D8BA-6E9E-49F0-8310-E6C08B4F3884}"/>
              </a:ext>
            </a:extLst>
          </p:cNvPr>
          <p:cNvCxnSpPr>
            <a:cxnSpLocks/>
          </p:cNvCxnSpPr>
          <p:nvPr/>
        </p:nvCxnSpPr>
        <p:spPr>
          <a:xfrm flipH="1">
            <a:off x="5475612" y="4700748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80F5C918-9189-4E28-8247-0F1F3214F83B}"/>
              </a:ext>
            </a:extLst>
          </p:cNvPr>
          <p:cNvCxnSpPr>
            <a:cxnSpLocks/>
          </p:cNvCxnSpPr>
          <p:nvPr/>
        </p:nvCxnSpPr>
        <p:spPr>
          <a:xfrm flipH="1">
            <a:off x="5750911" y="5130062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F8B3B642-81D1-4AA3-90F9-552C94C46173}"/>
              </a:ext>
            </a:extLst>
          </p:cNvPr>
          <p:cNvCxnSpPr>
            <a:cxnSpLocks/>
          </p:cNvCxnSpPr>
          <p:nvPr/>
        </p:nvCxnSpPr>
        <p:spPr>
          <a:xfrm flipH="1">
            <a:off x="10466714" y="1704286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5E83F6F9-57BC-43DF-A03B-FB37CD4D0B23}"/>
              </a:ext>
            </a:extLst>
          </p:cNvPr>
          <p:cNvCxnSpPr>
            <a:cxnSpLocks/>
          </p:cNvCxnSpPr>
          <p:nvPr/>
        </p:nvCxnSpPr>
        <p:spPr>
          <a:xfrm flipH="1">
            <a:off x="9914814" y="2179271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DE46B78A-A83D-4A96-A9AE-D989E3607D7D}"/>
              </a:ext>
            </a:extLst>
          </p:cNvPr>
          <p:cNvCxnSpPr>
            <a:cxnSpLocks/>
          </p:cNvCxnSpPr>
          <p:nvPr/>
        </p:nvCxnSpPr>
        <p:spPr>
          <a:xfrm flipH="1">
            <a:off x="9429192" y="260292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620FAF1-0A6D-43D4-A457-3A677A7D8E9D}"/>
              </a:ext>
            </a:extLst>
          </p:cNvPr>
          <p:cNvGrpSpPr/>
          <p:nvPr/>
        </p:nvGrpSpPr>
        <p:grpSpPr>
          <a:xfrm>
            <a:off x="10403735" y="3031844"/>
            <a:ext cx="188937" cy="429314"/>
            <a:chOff x="10403735" y="3031844"/>
            <a:chExt cx="188937" cy="42931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6AEB9E90-DF67-4AAE-9AC4-9E93FBBD29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03735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07C7EFC3-8FF6-459F-804D-20E57E0C6E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66714" y="3031844"/>
              <a:ext cx="125958" cy="429314"/>
            </a:xfrm>
            <a:prstGeom prst="line">
              <a:avLst/>
            </a:prstGeom>
            <a:ln w="28575">
              <a:solidFill>
                <a:srgbClr val="FF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2E86DCE8-EE0C-4603-94D2-79CCF3D2E532}"/>
              </a:ext>
            </a:extLst>
          </p:cNvPr>
          <p:cNvCxnSpPr>
            <a:cxnSpLocks/>
          </p:cNvCxnSpPr>
          <p:nvPr/>
        </p:nvCxnSpPr>
        <p:spPr>
          <a:xfrm flipH="1">
            <a:off x="5886528" y="3020614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1160F533-DBBC-4514-B397-52936909A303}"/>
              </a:ext>
            </a:extLst>
          </p:cNvPr>
          <p:cNvCxnSpPr>
            <a:cxnSpLocks/>
          </p:cNvCxnSpPr>
          <p:nvPr/>
        </p:nvCxnSpPr>
        <p:spPr>
          <a:xfrm flipH="1">
            <a:off x="5832853" y="5132219"/>
            <a:ext cx="125958" cy="42931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8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=""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lang="en-US" sz="3600" b="1" dirty="0"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>
              <a:defRPr/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>
              <a:defRPr/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3639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0704179" y="589418"/>
            <a:ext cx="2718491" cy="1345749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2"/>
            <a:ext cx="5525251" cy="2935445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4707389" y="882035"/>
            <a:ext cx="6176353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nhóm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00213" y="2427546"/>
            <a:ext cx="5452447" cy="2681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285744" marR="0" lvl="0" indent="-285744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=""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2801305" y="645563"/>
            <a:ext cx="1906083" cy="14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7491798" y="2243007"/>
            <a:ext cx="3918706" cy="3038699"/>
            <a:chOff x="7603400" y="2342215"/>
            <a:chExt cx="3839254" cy="2685211"/>
          </a:xfrm>
        </p:grpSpPr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39254" cy="1895873"/>
              <a:chOff x="8047283" y="-90386"/>
              <a:chExt cx="3839254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=""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=""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=""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Đọc to, rõ</a:t>
                    </a:r>
                    <a:endParaRPr kumimoji="0" lang="en-US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=""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rPr>
                      <a:t>2</a:t>
                    </a: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=""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=""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=""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Đọc đúng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=""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=""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=""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=""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=""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=""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=""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3153883" cy="4623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7D31">
                        <a:lumMod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Tiêu chí đánh giá 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=""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Ngắt, nghỉ đúng chỗ 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=""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401ED9C0-EAD7-480C-9DF3-2D499EA86AA4}"/>
              </a:ext>
            </a:extLst>
          </p:cNvPr>
          <p:cNvSpPr/>
          <p:nvPr/>
        </p:nvSpPr>
        <p:spPr>
          <a:xfrm>
            <a:off x="1641231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F15BC44E-61B5-4716-AF3A-5854D5EDE300}"/>
              </a:ext>
            </a:extLst>
          </p:cNvPr>
          <p:cNvSpPr/>
          <p:nvPr/>
        </p:nvSpPr>
        <p:spPr>
          <a:xfrm>
            <a:off x="1602030" y="3875119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49ECE41-AF5A-409D-A57C-41395855388A}"/>
              </a:ext>
            </a:extLst>
          </p:cNvPr>
          <p:cNvSpPr/>
          <p:nvPr/>
        </p:nvSpPr>
        <p:spPr>
          <a:xfrm>
            <a:off x="6225329" y="1828800"/>
            <a:ext cx="463574" cy="422031"/>
          </a:xfrm>
          <a:prstGeom prst="ellipse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4114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2918" y="100139"/>
            <a:ext cx="14259780" cy="4633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9128" y="308882"/>
            <a:ext cx="2965159" cy="120654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010559" y="2018946"/>
            <a:ext cx="1631403" cy="1237228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=""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1376335" y="2211421"/>
            <a:ext cx="9723788" cy="4546439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=""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=""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=""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3570800" y="659764"/>
            <a:ext cx="5748611" cy="91940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=""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3355835" y="1619713"/>
            <a:ext cx="6630056" cy="4897732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=""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=""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=""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=""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=""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=""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=""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914377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=""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=""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=""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=""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=""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=""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=""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=""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=""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=""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=""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algn="l" defTabSz="914377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=""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=""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=""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=""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=""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=""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=""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=""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=""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54" y="1071548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 rot="1541070" flipH="1">
            <a:off x="9241612" y="117464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5355158"/>
            <a:ext cx="2055999" cy="1483667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31410" y="2351245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-102286" y="4408387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494254" y="2022632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10395476" y="53617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3052831" y="39612"/>
            <a:ext cx="4572000" cy="2206978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Cùng nhau ôn và khởi động cùng ếch xanh  nhé!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240542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693" y="5819970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=""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ED0617EA-D01F-4A2E-8AB5-009B16A0A2C3}"/>
              </a:ext>
            </a:extLst>
          </p:cNvPr>
          <p:cNvSpPr/>
          <p:nvPr/>
        </p:nvSpPr>
        <p:spPr>
          <a:xfrm>
            <a:off x="4878565" y="836359"/>
            <a:ext cx="29931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C096EB9B-9D4F-42B4-B3B7-D60D9288ECA5}"/>
              </a:ext>
            </a:extLst>
          </p:cNvPr>
          <p:cNvSpPr/>
          <p:nvPr/>
        </p:nvSpPr>
        <p:spPr>
          <a:xfrm>
            <a:off x="8754848" y="5745971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(Lê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6" name="Cloud 45">
            <a:extLst>
              <a:ext uri="{FF2B5EF4-FFF2-40B4-BE49-F238E27FC236}">
                <a16:creationId xmlns="" xmlns:a16="http://schemas.microsoft.com/office/drawing/2014/main" id="{CA3C46A4-841D-4FD6-842C-783CEC7C1AA7}"/>
              </a:ext>
            </a:extLst>
          </p:cNvPr>
          <p:cNvSpPr/>
          <p:nvPr/>
        </p:nvSpPr>
        <p:spPr>
          <a:xfrm>
            <a:off x="7248602" y="4086135"/>
            <a:ext cx="3161490" cy="131385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3600" b="1" dirty="0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C9281CC-AE7E-4283-8B1C-4E8755A4910D}"/>
              </a:ext>
            </a:extLst>
          </p:cNvPr>
          <p:cNvSpPr/>
          <p:nvPr/>
        </p:nvSpPr>
        <p:spPr>
          <a:xfrm>
            <a:off x="2104805" y="1704286"/>
            <a:ext cx="4100924" cy="39703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 qua còn lấm tấm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Chen lẫn màu lá xanh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nay bừng lửa thẫm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 rực cháy trên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ơi! Sao mà nhanh!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 nở nghìn mắt lửa,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dãy phố nhà mình,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trời hoa phượng đỏ.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1A59123-DF68-452A-91CF-CAC445C9FFA1}"/>
              </a:ext>
            </a:extLst>
          </p:cNvPr>
          <p:cNvSpPr/>
          <p:nvPr/>
        </p:nvSpPr>
        <p:spPr>
          <a:xfrm>
            <a:off x="6708504" y="1704286"/>
            <a:ext cx="4449443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đêm qua không ngủ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gió quạt cho cây?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 mặt trời ủ lửa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hoa bừng hôm nay?</a:t>
            </a:r>
          </a:p>
        </p:txBody>
      </p:sp>
    </p:spTree>
    <p:extLst>
      <p:ext uri="{BB962C8B-B14F-4D97-AF65-F5344CB8AC3E}">
        <p14:creationId xmlns:p14="http://schemas.microsoft.com/office/powerpoint/2010/main" val="4079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6030382" y="2145921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2168832" y="3575646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/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/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/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97" y="1521564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3124201" y="2466626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592769" y="2784288"/>
            <a:ext cx="7776340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4295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725171"/>
            <a:ext cx="6172200" cy="325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152400" y="1988804"/>
            <a:ext cx="115824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838200" y="317572"/>
            <a:ext cx="2971800" cy="146942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80196" y="841688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81500" y="1113718"/>
            <a:ext cx="502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buổi trưa hè những con vật nào được nhắc tới?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699373"/>
            <a:ext cx="3429000" cy="1158627"/>
          </a:xfrm>
          <a:prstGeom prst="wedgeRectCallout">
            <a:avLst>
              <a:gd name="adj1" fmla="val 44013"/>
              <a:gd name="adj2" fmla="val -1660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 2 con: Con bò và con bướm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075010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594845"/>
            <a:ext cx="8382000" cy="304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990600"/>
            <a:ext cx="6599462" cy="2913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-27214" y="2011825"/>
            <a:ext cx="12039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162050" y="254407"/>
            <a:ext cx="3028951" cy="177394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238013" y="259245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98473" y="1343493"/>
            <a:ext cx="586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chủ đề 7 bài nào nói về loài cò, hãy nêu tên bài đọc đó.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70798"/>
            <a:ext cx="2362200" cy="1158627"/>
          </a:xfrm>
          <a:prstGeom prst="wedgeRectCallout">
            <a:avLst>
              <a:gd name="adj1" fmla="val 67846"/>
              <a:gd name="adj2" fmla="val -135233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cánh cò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817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082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3246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228600" y="1988804"/>
            <a:ext cx="11811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066800" y="262734"/>
            <a:ext cx="2930236" cy="182514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101105" y="22860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24971" y="685289"/>
            <a:ext cx="457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ngữ nào cho thấy buổi trưa hè rất yên tĩnh?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-19050" y="5617029"/>
            <a:ext cx="3295650" cy="1158627"/>
          </a:xfrm>
          <a:prstGeom prst="wedgeRectCallout">
            <a:avLst>
              <a:gd name="adj1" fmla="val 57688"/>
              <a:gd name="adj2" fmla="val -19689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từ ngữ: lim dim, êm ả, vắng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57858" y="6135121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15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33400"/>
            <a:ext cx="6400800" cy="316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533400" y="1850660"/>
            <a:ext cx="11658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2181598" y="0"/>
            <a:ext cx="2793174" cy="175091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657114" y="31928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50972" y="1346154"/>
            <a:ext cx="495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SHS: Tranh vẽ hoa gì?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410199"/>
            <a:ext cx="3124200" cy="1447801"/>
          </a:xfrm>
          <a:prstGeom prst="wedgeRectCallout">
            <a:avLst>
              <a:gd name="adj1" fmla="val 46232"/>
              <a:gd name="adj2" fmla="val -146278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 vẽ hoa phượng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086304" y="600860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7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3719"/>
            <a:ext cx="6172200" cy="371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/>
        </p:blipFill>
        <p:spPr>
          <a:xfrm>
            <a:off x="304800" y="1964112"/>
            <a:ext cx="11772158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/>
        </p:blipFill>
        <p:spPr>
          <a:xfrm>
            <a:off x="1943100" y="303718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/>
        </p:blipFill>
        <p:spPr>
          <a:xfrm>
            <a:off x="10498529" y="177156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64355" y="793198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biết gì về loài hoa này? Thành phố nào của nước ta được mệnh danh là thành phố “Hoa phượng đỏ”? 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29201"/>
            <a:ext cx="4495800" cy="1817962"/>
          </a:xfrm>
          <a:prstGeom prst="wedgeRectCallout">
            <a:avLst>
              <a:gd name="adj1" fmla="val 13342"/>
              <a:gd name="adj2" fmla="val -118111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phượng là loài hoa đặc trưng báo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mùa hè đến, học sinh sắp được nghỉ hè. Thành phố Hải Phòng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27595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/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5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275838" cy="1186172"/>
            <a:chOff x="4575636" y="1365431"/>
            <a:chExt cx="1275838" cy="1186172"/>
          </a:xfrm>
        </p:grpSpPr>
        <p:sp>
          <p:nvSpPr>
            <p:cNvPr id="32" name="Text Placeholder 3">
              <a:extLst>
                <a:ext uri="{FF2B5EF4-FFF2-40B4-BE49-F238E27FC236}">
                  <a16:creationId xmlns=""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=""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4620306" y="1373792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8761" y="2602164"/>
            <a:ext cx="757798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810</Words>
  <Application>Microsoft Office PowerPoint</Application>
  <PresentationFormat>Widescreen</PresentationFormat>
  <Paragraphs>158</Paragraphs>
  <Slides>21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inpin heiti</vt:lpstr>
      <vt:lpstr>Times New Roman</vt:lpstr>
      <vt:lpstr>字魂107号-萌趣欢乐体</vt:lpstr>
      <vt:lpstr>Office 主题</vt:lpstr>
      <vt:lpstr>4_Office 主题</vt:lpstr>
      <vt:lpstr>2_Office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HP</cp:lastModifiedBy>
  <cp:revision>107</cp:revision>
  <dcterms:modified xsi:type="dcterms:W3CDTF">2025-04-27T05:08:00Z</dcterms:modified>
</cp:coreProperties>
</file>